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20:03:4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168 137 24575,'5'1'0,"0"0"0,0 0 0,0 0 0,0 1 0,0 0 0,0 0 0,0 1 0,-1-1 0,1 1 0,-1 0 0,0 0 0,0 0 0,0 1 0,0-1 0,4 7 0,-7-9 0,1 1 0,-1-1 0,0 1 0,0-1 0,0 1 0,0 0 0,0-1 0,-1 1 0,1 0 0,-1 0 0,1 0 0,-1-1 0,1 1 0,-1 0 0,0 0 0,0 0 0,0 0 0,0 2 0,-1-3 0,1 1 0,-1 0 0,0-1 0,0 1 0,0-1 0,0 1 0,0-1 0,0 0 0,-1 1 0,1-1 0,0 0 0,-1 0 0,1 0 0,-1 0 0,1 0 0,-1 0 0,1 0 0,-1-1 0,0 1 0,1 0 0,-1-1 0,0 0 0,-2 1 0,-55 8 0,32-13 0,27 4 0,0 0 0,-1 0 0,1 0 0,0 0 0,-1 0 0,1-1 0,-1 1 0,1 0 0,0 0 0,0-1 0,-1 1 0,1 0 0,0-1 0,-1 1 0,1 0 0,0-1 0,0 1 0,0 0 0,-1-1 0,1 1 0,0 0 0,0-1 0,0 1 0,0-1 0,0 1 0,0 0 0,0-1 0,0 1 0,0-1 0,0 1 0,0 0 0,0-1 0,0 1 0,0-1 0,0 1 0,0 0 0,0-1 0,0 1 0,0-1 0,1 0 0,22-57 0,-16 38 0,0 1 0,2-1 0,0 2 0,17-26 0,-26 43 0,1 0 0,0-1 0,-1 1 0,1 0 0,0 0 0,0 0 0,0 0 0,0 0 0,0 0 0,0 0 0,0 0 0,0 1 0,0-1 0,0 0 0,0 1 0,0-1 0,1 1 0,-1-1 0,0 1 0,0-1 0,1 1 0,1-1 0,-2 2 0,0 0 0,0-1 0,0 1 0,-1-1 0,1 1 0,0 0 0,-1 0 0,1 0 0,0-1 0,-1 1 0,1 0 0,-1 0 0,1 0 0,-1 0 0,0 0 0,1 0 0,-1 0 0,0 0 0,1 0 0,-1 0 0,0 1 0,1 7 0,0-1 0,-1 1 0,0 0 0,0-1 0,-3 14 0,0-13 0,0-1 0,-1 0 0,0 0 0,-1 0 0,0 0 0,0-1 0,0 0 0,-1 0 0,0 0 0,0-1 0,-1 0 0,0 0 0,0-1 0,-15 9 0,19-12 0,0-1 0,0 0 0,0 0 0,0 0 0,-1 0 0,1-1 0,0 1 0,0-1 0,-1 0 0,1 0 0,0 0 0,-1 0 0,1-1 0,0 1 0,0-1 0,0 0 0,-1 0 0,1 0 0,0 0 0,0 0 0,0-1 0,1 1 0,-1-1 0,0 0 0,0 0 0,1 0 0,0 0 0,-1-1 0,1 1 0,0-1 0,-2-2 0,1 2 0,1-1 0,0 1 0,0-1 0,0 1 0,0-1 0,1 1 0,-1-1 0,1 0 0,0 0 0,0 0 0,0 0 0,1 0 0,-1 1 0,1-1 0,0 0 0,0 0 0,1 0 0,-1 0 0,1 0 0,0 0 0,0 0 0,0 0 0,0 0 0,1 1 0,3-7 0,0 3 0,1 0 0,1 0 0,-1 1 0,1-1 0,0 1 0,1 1 0,-1-1 0,1 1 0,10-4 0,-4 1 0,0 2 0,1 0 0,0 1 0,26-6 0,-37 10 0,-1 0 0,1 1 0,0-1 0,-1 1 0,1 0 0,-1 0 0,1 0 0,0 0 0,-1 1 0,1 0 0,-1-1 0,1 1 0,-1 0 0,1 1 0,-1-1 0,0 1 0,0-1 0,0 1 0,0 0 0,0 0 0,0 0 0,3 4 0,-3-2 0,0 1 0,0-1 0,0 1 0,0 0 0,-1 0 0,0 0 0,0 1 0,-1-1 0,1 0 0,-1 1 0,0-1 0,-1 1 0,1 10 0,-1-11 0,0 0 0,0 0 0,0 0 0,-1 0 0,0 0 0,0 0 0,0 0 0,-1 0 0,1 0 0,-1 0 0,0-1 0,-1 1 0,1-1 0,-1 1 0,0-1 0,0 0 0,0 0 0,0 0 0,-1 0 0,0-1 0,0 0 0,0 1 0,0-1 0,0-1 0,0 1 0,-1-1 0,-5 3 0,-4 0 0,-1 0 0,0-1 0,1 0 0,-2-2 0,1 1 0,0-2 0,-29 0 0,35-2 0,0 2 0,1-1 0,0-1 0,-1 0 0,1 0 0,-15-4 0,20 4 0,1-1 0,0 1 0,0 0 0,-1 0 0,1-1 0,0 1 0,0-1 0,0 0 0,1 0 0,-1 1 0,0-1 0,1 0 0,-1-1 0,1 1 0,-1 0 0,1 0 0,0-1 0,0 1 0,0 0 0,0-1 0,1 1 0,-1-1 0,0-3 0,0 2 0,1 1 0,-1-1 0,1 1 0,0-1 0,0 0 0,0 1 0,1-1 0,-1 0 0,1 1 0,0-1 0,0 1 0,0-1 0,0 1 0,1 0 0,-1-1 0,1 1 0,0 0 0,0 0 0,0 0 0,0 0 0,1 1 0,-1-1 0,1 0 0,0 1 0,-1 0 0,1 0 0,0 0 0,0 0 0,1 0 0,-1 0 0,0 1 0,1 0 0,4-2 0,5-1 0,-1 1 0,1 0 0,0 1 0,0 1 0,0 0 0,0 0 0,0 1 0,15 3 0,-24-3 0,-1 1 0,1-1 0,0 1 0,-1 0 0,1 0 0,-1 0 0,1 1 0,-1-1 0,0 1 0,1 0 0,-1 0 0,0 0 0,0 1 0,-1-1 0,1 1 0,0-1 0,-1 1 0,1 0 0,-1 0 0,0 0 0,0 0 0,0 0 0,0 1 0,-1-1 0,1 0 0,0 5 0,-1-4 0,0 1 0,0-1 0,-1 1 0,1 0 0,-1 0 0,0-1 0,-1 1 0,1 0 0,-1-1 0,0 1 0,0-1 0,0 1 0,-1-1 0,0 1 0,1-1 0,-1 0 0,-1 0 0,1 0 0,-1 0 0,-3 4 0,-3 3 0,-1 0 0,0-1 0,0 0 0,-18 12 0,26-20 0,-1 0 0,0 0 0,0 0 0,-1 0 0,1-1 0,0 0 0,0 1 0,-1-1 0,1 0 0,-1-1 0,1 1 0,-1-1 0,1 1 0,-1-1 0,1 0 0,-1 0 0,1-1 0,-1 1 0,1-1 0,-1 0 0,1 0 0,0 0 0,-5-2 0,3 0 0,0 0 0,0-1 0,0 1 0,1-1 0,-1-1 0,1 1 0,0 0 0,0-1 0,0 0 0,1 0 0,0 0 0,0 0 0,0-1 0,1 1 0,-4-10 0,5 11 0,0-1 0,0 1 0,0 0 0,0 0 0,1-1 0,-1 1 0,1-1 0,0 1 0,1 0 0,-1-1 0,1 1 0,-1-1 0,1 1 0,1 0 0,-1 0 0,1 0 0,-1 0 0,1 0 0,0 0 0,1 0 0,-1 0 0,5-4 0,-2 4 0,0 0 0,1 1 0,-1 0 0,1 0 0,0 0 0,0 1 0,0 0 0,0 0 0,1 1 0,-1-1 0,1 1 0,-1 1 0,10-1 0,23-5 0,-27 3 0,1 1 0,-1 0 0,1 0 0,0 1 0,25 2 0,-36-1 0,0 0 0,1 1 0,-1-1 0,0 1 0,0-1 0,0 1 0,0 0 0,1 0 0,-1-1 0,0 2 0,0-1 0,-1 0 0,1 0 0,0 1 0,0-1 0,-1 1 0,1-1 0,0 1 0,-1 0 0,0-1 0,1 1 0,-1 0 0,0 0 0,0 0 0,0 0 0,0 0 0,0 0 0,-1 1 0,1-1 0,-1 0 0,1 0 0,-1 1 0,0-1 0,0 0 0,0 0 0,0 1 0,0-1 0,0 0 0,-1 0 0,1 0 0,-2 3 0,1 0 0,0 0 0,-1 0 0,0 0 0,0 0 0,0 0 0,-1-1 0,1 1 0,-1-1 0,0 0 0,-1 0 0,1 0 0,-1 0 0,1-1 0,-1 1 0,0-1 0,-1 0 0,1 0 0,0 0 0,-1-1 0,0 0 0,1 0 0,-1 0 0,0 0 0,-9 2 0,4-2 0,1 0 0,0-1 0,-1 0 0,1-1 0,-1 1 0,1-2 0,-1 1 0,1-1 0,0-1 0,-1 0 0,1 0 0,0-1 0,-9-3 0,15 4 0,0-1 0,-1 1 0,1 0 0,0-1 0,1 1 0,-1-1 0,0 0 0,1 0 0,0 0 0,-1 0 0,1-1 0,0 1 0,1-1 0,-1 1 0,1-1 0,-1 1 0,1-1 0,0 0 0,1 0 0,-1 1 0,0-1 0,1 0 0,0 0 0,0 0 0,0 0 0,2-6 0,-2 6 0,0 0 0,1 0 0,0 0 0,0 0 0,0 0 0,0 0 0,1 0 0,-1 1 0,1-1 0,0 0 0,0 1 0,1-1 0,-1 1 0,1 0 0,-1 0 0,1 0 0,0 0 0,0 0 0,0 0 0,1 1 0,-1 0 0,1 0 0,-1 0 0,8-3 0,-3 3 0,-1 0 0,1 1 0,0 0 0,-1 0 0,1 0 0,-1 1 0,1 1 0,0-1 0,-1 1 0,1 1 0,11 2 0,-15-2 0,-1-1 0,1 1 0,0 0 0,-1 0 0,0 0 0,1 0 0,-1 1 0,0-1 0,0 1 0,0 0 0,-1 0 0,1 0 0,0 0 0,-1 0 0,0 1 0,0-1 0,0 1 0,0-1 0,-1 1 0,0 0 0,1 0 0,-1 0 0,1 5 0,-1-3 0,0-1 0,-1 1 0,1-1 0,-1 1 0,0-1 0,0 1 0,-1-1 0,0 1 0,0-1 0,0 0 0,0 1 0,-1-1 0,-3 7 0,3-10 0,1 1 0,-1 0 0,0-1 0,0 0 0,-1 1 0,1-1 0,0 0 0,-1 0 0,0 0 0,1-1 0,-1 1 0,0-1 0,0 1 0,0-1 0,0 0 0,0 0 0,0 0 0,0-1 0,0 1 0,0-1 0,0 1 0,0-1 0,-1 0 0,-3-1 0,5 1 5,-1 0 1,1 0-1,0 0 0,-1-1 0,1 1 0,0-1 1,0 0-1,0 1 0,-1-1 0,1 0 1,0 0-1,0-1 0,0 1 0,0 0 0,0-1 1,1 1-1,-1-1 0,0 1 0,1-1 0,-1 0 1,1 0-1,-2-2 0,0-1-170,1 0 0,0 0 0,0 0 0,0-1 0,1 1 0,0 0 0,0-1 0,0-6 0,-1-12-6661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20:06:30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0,'0'32,"1"0,2 0,9 46,16 115,-21-149,-2 0,-2 0,-6 78,1-31,2 346,1-416,1-1,9 37,-6-35,-1 0,1 26,-4-8,-1-8,1 1,2-1,8 34,17 97,-22-120,-1 1,-2-1,-5 80,-1-31,4 400,-1-491,-4 41,4-41,0 0,0 1,0-1,-1 0,1 0,-1 0,1 1,0-1,-1 0,0 0,1 0,-1 0,0 0,0 0,1 0,-1 0,0 0,0 0,0 0,0 0,0-1,0 1,0 0,-1-1,1 1,0-1,0 1,-3-1,3 0,0 0,-1-1,1 1,0-1,-1 0,1 0,0 1,0-1,0 0,0 0,0 0,-1 0,2 0,-1 0,0 0,0-1,0 1,0 0,1 0,-1-2,-14-29,15 31,-5-13,1 0,1 0,1 0,-2-27,2 21,-7-35,2 19,2 0,2 0,1-1,5-55,-5-65,-10 91,7 49,2 0,-2-21,2-21,1 15,-11-71,6 63,2-2,2 1,5-55,0 20,-1 66,2 0,0 1,7-23,1-10,15-57,-5 24,-10 49,11-81,-4-3,-7 53,1 6,-7 40,0 0,0-31,-4 40,-1 17,-1 32,1 15,0 1025,1-1049,1 0,9 35,-5-33,3 49,-9 263,-1-161,1-173,-1 0,1 1,-1-1,-1 0,1 0,-1 0,-3 8,4-13,1 0,0 0,-1 0,1 0,-1 0,0 0,1-1,-1 1,0 0,1 0,-1 0,0-1,0 1,0 0,0-1,1 1,-1 0,0-1,0 0,0 1,0-1,0 1,0-1,-1 0,1 0,0 0,0 0,0 1,0-1,0-1,0 1,0 0,0 0,0 0,0-1,0 1,0 0,0-1,0 1,0-1,0 1,0-1,0 1,0-1,0 0,0 0,1 1,-1-1,0 0,0-1,-2-2,0 1,0-1,0 0,1 0,0 0,0 0,0 0,0-1,1 1,-1 0,1-1,0 1,1-1,-1-5,-1-12,3-37,0 35,2-702,-4 439,3 262,1 0,0 1,2-1,10-29,-7 30,-2-2,-1 1,4-47,-9 58,0-16,1 0,2 0,9-41,-6 47,3-12,-1 0,-1-1,2-64,-10-65,1 1235,-1-1041,-2-1,-7 32,5-30,-4 47,11 31,0-69,-2-1,-1 1,-12 70,7-75,-4 67,7-43,-1-33,-1 0,-8 24,12-42,0-14,1 0,-2 1,1-1,-1 1,-4-12,-6-28,3-8,-1-10,-5-116,16-747,1 900,0 1,8-32,-4 30,2-47,-8-189,-1 120,2 125,2-1,7-36,-5 35,-1 0,1-26,-5 44,2-23,-3 26,1 1,0-1,0 0,0 0,1 0,-1 1,0-1,0 0,0 0,1 1,-1-1,0 0,1 1,-1-1,0 0,1 1,-1-1,1 0,-1 1,1-1,-1 1,1-1,0 1,-1-1,2 0,0 3,0 0,-1 1,1-1,-1 0,1 1,-1-1,0 1,0 0,0-1,0 1,-1 0,1 3,1 0,9 25,-2-5,0-1,-2 2,0-1,-2 1,2 39,-5-47,0 0,2-1,0 1,1-1,1 0,11 23,-9-23,-1 1,-1 0,0 0,-1 0,3 35,-6-1,-2-23,1 0,12 59,-4-49,0-6,-1 0,-2 1,2 56,-6-42,10 51,-6-52,1 57,-8 496,0-584,-1 1,-1-1,-1 0,0 0,-10 25,7-24,1 1,1 0,1 0,-2 23,7 84,-2 21,0-139,0-1,-1 1,0-1,0 1,0-1,-1 1,0-1,0 0,-6 7,8-11,-1-1,1 0,-1 0,1 0,-1-1,0 1,0 0,0 0,0-1,0 0,0 1,0-1,-1 0,1 0,0 0,-1 0,1 0,-1-1,1 1,-1-1,1 1,-1-1,1 0,-1 0,1 0,-1-1,1 1,-1-1,1 1,-5-3,4 2,0 0,1-1,-1 0,1 0,0 0,0 0,0 0,0 0,0 0,0-1,0 1,1 0,-1-1,1 0,0 1,-1-1,1 0,1 0,-1 0,0 0,1 0,-1-5,-1-10,1 1,3-30,-1 28,3-686,-5 424,2 260,1 0,9-35,-6 33,-1 1,1-26,-6-25,-1 49,2 1,0-1,2 1,9-46,23-61,-29 104,4-47,3-19,-5 48,-2 0,-2 0,-6-78,1 31,2 65,0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3CF11-79C9-432F-90C0-ED6AE0CD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86F23B-1583-45EC-9A4F-3062D023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095983-6645-4B38-9CFA-1704EBC4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6F70A8-07CC-422C-84CD-D2961AFE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CEFA2-692F-45BE-9ABA-9905FD4B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76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03ECC-BF91-498C-BFD9-27B59ED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C20307-DD14-4825-9ED5-2426F94D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8ABE72-0A5F-43B8-9552-7E69BAB5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BD534-68CE-4D8C-8F47-030B076A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1A878A-0D52-4D4B-B2A9-5ABE27D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62EB92-E3A3-413E-9AD3-9AE9F891B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E4094C-8D88-4BC2-AD3E-EF5D1E0F1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4576E0-A201-4F95-A990-99A92389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5F3386-9022-4B7D-BCDC-3885DA1D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0249AC-A979-4877-9440-60ECC740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73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5F676-6745-4917-A564-4D4DADB9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54BF7-9584-4ED8-B5F2-0BC21371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DA0E28-6C47-4603-85C6-277529C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F0F968-10D2-4315-A7D9-5F03B44A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12DC64-A46D-4608-8F21-BF2A607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15B650-5DEA-440F-B5A9-EEAA0DB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03C68B-BEE8-4919-B866-B6317632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B3736C-193A-4920-B567-0AE2FF15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A11F48-DF34-4D84-BF46-3DF669EC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08771F-0139-4046-B88D-6B04411C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40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B41E3-FAEB-4123-93BC-A6D7750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5A429B-701C-4E24-89CA-BB7DF96E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8A1A0D5-CE7E-418E-A37F-A2EEF523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D4A8C3C-1AFF-42B3-9B1A-648EFD7B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835C26-4059-41EF-92E7-F5422896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8A927C-B36B-4C04-8E07-C7DB2E8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66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0CFF2-D0CC-4A18-8BB3-57427D1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4D7F9C-CBF7-447B-92B0-74B47049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74BB76-BF80-4610-A97E-C34D4AA3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E6CC92-50A8-4055-B598-A974B430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8495169-7388-47BA-90AB-B89D5962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AAAF5B-FEFE-4F4F-898E-F8CAAFED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3DE4DA-AF56-474F-AED3-0FD9738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120ADFD-5ECE-467F-8F32-F80B334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4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A10EE1-15FA-495A-9803-133BCF4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F56A5B-EEA6-434D-8569-38F9C2D7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602298D-6CCB-478F-940E-881E602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DC92067-493E-46E0-9583-78CCD610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5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1175140-F5C1-4325-BE10-757283B2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E80A29F-22D0-42C2-ABDC-CB66C1D7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DE19DA-8980-499D-8AB8-E901E36B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3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CF381-7E12-4352-9899-051467FF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244659-CD1C-4F5D-ABEF-04349F8B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6D3716-4D2C-4635-A43C-6D5F3B52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57E50A-DED3-4CD3-8418-9A877585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E997F1-2FEA-4ADE-A50F-FB071D3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176388-59D2-4F9E-A76D-38DD9F25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79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50DAF4-CCD7-4D3B-8C10-F6E3D855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8300D2-83FF-47F9-AECB-B01AB46AF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8B2B49-C57B-4F8F-B9DB-A6E5DD6F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BCF9B3-C64B-4A0B-BE9E-8873BF6C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0122C65-79CD-4D93-995E-2288457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13AD72-03A6-4BBB-832A-FDBE0D4D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4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DDC540D-D22F-49BC-BC73-365F2BF9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69BD9-1B2D-4822-AE57-CDF6EF13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0EFD37-7198-45DF-9A53-CFA3813F9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D9F7-82ED-43C0-AA42-8C0B3E5CB672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DCEE66-D226-408A-98F0-F0D92A36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07AA09-71FC-4E0F-9A9F-454100721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D5E6-EAA6-4AA2-BC46-91EA48D787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31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C59B73-56D1-4560-9B86-820602D3F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BASİT LİNER REGRESYON ANALİZİ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EF35CD-D09A-4682-8A2D-1D5F458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tr-TR" dirty="0"/>
              <a:t>LİNER REGRESYON = BAĞIMSIZ VE BAĞIMLI DEĞİŞKENİN ARASINDAKİ İLİŞKİ X’İN DEĞİŞMESİ Y’Yİ NASIL ETKİLİYOR.</a:t>
            </a:r>
          </a:p>
          <a:p>
            <a:r>
              <a:rPr lang="tr-TR" dirty="0"/>
              <a:t>Y BAĞIMLI DEĞİŞKEN</a:t>
            </a:r>
          </a:p>
          <a:p>
            <a:r>
              <a:rPr lang="tr-TR" dirty="0"/>
              <a:t>X BAĞIMSIZ DEĞİŞKEN</a:t>
            </a:r>
          </a:p>
          <a:p>
            <a:r>
              <a:rPr lang="tr-TR" dirty="0"/>
              <a:t>YENİ X DEĞERLERİ İÇİN Y’NİN TAHMİN EDİLMESİ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356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E3572A-49E9-4C1F-8474-B95D6C18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VERİLER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7B996448-76F1-484A-A6F2-471CFF6E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37171"/>
            <a:ext cx="6780700" cy="39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9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4C5264-5B81-4296-90FA-0F947EF0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DENKLEM BULMA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1BFE148-14EC-42F3-A006-7A08DBB5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8" y="1675227"/>
            <a:ext cx="84912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B9360-E14F-424C-88E6-ECB6036A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5E07DF-BE14-4F22-951C-323D125E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REGRESYON ANALİZİNDE NEDEN SONUC İLİŞKİSİ KURULMASI ÇOK ÖNEMLİDİR.</a:t>
            </a:r>
          </a:p>
          <a:p>
            <a:r>
              <a:rPr lang="tr-TR" dirty="0"/>
              <a:t>BİR DEĞİŞKEN DİĞER DEĞİŞKENİ ETKİLEMESİ MANTIKLI DEĞİLSE REGRESYON YAPILMAZ.</a:t>
            </a:r>
          </a:p>
          <a:p>
            <a:r>
              <a:rPr lang="tr-TR" dirty="0"/>
              <a:t>ARACIN FİYATI BAĞIMSIZ DEĞİŞKENİDİR. BAĞIMLI DEĞİŞKEN MOTOR GÜCÜ, MODELİ V.S.</a:t>
            </a:r>
          </a:p>
          <a:p>
            <a:r>
              <a:rPr lang="tr-TR" dirty="0"/>
              <a:t>ÜLKEDEKİ HAVA DURUMU ARACIN FİYATINI ETKİLERMİ? Y = HAVA DURUMU X = ARACIN FİYATI ANLAMSIZ REGRESYON KULLANILMAZ.</a:t>
            </a:r>
          </a:p>
        </p:txBody>
      </p:sp>
    </p:spTree>
    <p:extLst>
      <p:ext uri="{BB962C8B-B14F-4D97-AF65-F5344CB8AC3E}">
        <p14:creationId xmlns:p14="http://schemas.microsoft.com/office/powerpoint/2010/main" val="235578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33067E-CEC9-45B7-BF1C-73291CB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8AAFC-E56D-4AE0-896D-49582E3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• X İLE Y ARASINDAKİ İLİŞKİ POZİTİF YÖNLÜYSE BİRLİKTE AZALIP BİRLİKTE ARTIYORSA BİRLİKTE HAREKET EDİYORSA POZİTİF YÖNLÜ BİR İLİŞKİ VARDIR.</a:t>
            </a:r>
          </a:p>
          <a:p>
            <a:pPr marL="0" indent="0">
              <a:buNone/>
            </a:pPr>
            <a:r>
              <a:rPr lang="tr-TR" dirty="0"/>
              <a:t>• X İLE Y ARASINDAKİ İLİŞKİ NEGATİF YÖNLÜYSE BİRİ ARTARKEN DİĞERİ AZALIYORSA BİRLİKTE HAREKET ETMİYORSA NEGATİF YÖNLÜ BİR İLİŞKİ VARDIR.</a:t>
            </a:r>
          </a:p>
        </p:txBody>
      </p:sp>
    </p:spTree>
    <p:extLst>
      <p:ext uri="{BB962C8B-B14F-4D97-AF65-F5344CB8AC3E}">
        <p14:creationId xmlns:p14="http://schemas.microsoft.com/office/powerpoint/2010/main" val="5353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AC1386-A2E4-4C02-BF96-D07321CD1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2745"/>
            <a:ext cx="5257800" cy="3734981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B6EF704-4D25-412E-BD37-7C1B84FBB901}"/>
              </a:ext>
            </a:extLst>
          </p:cNvPr>
          <p:cNvSpPr txBox="1"/>
          <p:nvPr/>
        </p:nvSpPr>
        <p:spPr>
          <a:xfrm>
            <a:off x="1494503" y="5063613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Pozitif yönlü bir ilişki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AB44897-B573-436B-9133-696C0CD47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15" y="998616"/>
            <a:ext cx="5493774" cy="381086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02D188C-069A-4528-AE95-7A889E8B69AF}"/>
              </a:ext>
            </a:extLst>
          </p:cNvPr>
          <p:cNvSpPr txBox="1"/>
          <p:nvPr/>
        </p:nvSpPr>
        <p:spPr>
          <a:xfrm>
            <a:off x="7964128" y="5063613"/>
            <a:ext cx="35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Negatif yönlü bir ilişki</a:t>
            </a:r>
          </a:p>
        </p:txBody>
      </p:sp>
    </p:spTree>
    <p:extLst>
      <p:ext uri="{BB962C8B-B14F-4D97-AF65-F5344CB8AC3E}">
        <p14:creationId xmlns:p14="http://schemas.microsoft.com/office/powerpoint/2010/main" val="308598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48F0E5-86AE-4F79-97F8-6B3E7DB7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Regresyon türleri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1A249A6-0AA9-4567-BC3F-7232D7AB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298" y="961812"/>
            <a:ext cx="585280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AA6191-68D4-4CC7-822D-947B692F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tr-TR" sz="3200">
                <a:solidFill>
                  <a:schemeClr val="bg1"/>
                </a:solidFill>
              </a:rPr>
              <a:t>BASİT LİNEER REGRESYON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CEC61A-51E0-45DF-A2F7-DDEE7171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tr-TR" sz="2400" dirty="0"/>
              <a:t>SÜREKLİ VERİLERDE ÇALIŞIR.</a:t>
            </a:r>
          </a:p>
          <a:p>
            <a:r>
              <a:rPr lang="tr-TR" sz="2400" dirty="0"/>
              <a:t>DÜZ ÇİZGİ ÇİZER.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C75256-CD10-4702-AEDF-8ED3C4CA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4005910"/>
            <a:ext cx="9618132" cy="1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DF1BB4-16E1-45A7-AD9B-AC571D8F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326" y="564776"/>
            <a:ext cx="7382990" cy="5728447"/>
          </a:xfr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797E3B1-9EFA-44D1-A751-70D62359AC6B}"/>
              </a:ext>
            </a:extLst>
          </p:cNvPr>
          <p:cNvCxnSpPr/>
          <p:nvPr/>
        </p:nvCxnSpPr>
        <p:spPr>
          <a:xfrm flipH="1" flipV="1">
            <a:off x="1748589" y="2919663"/>
            <a:ext cx="1588169" cy="16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649076-CD58-40F1-8C19-5AFB1229A440}"/>
              </a:ext>
            </a:extLst>
          </p:cNvPr>
          <p:cNvSpPr txBox="1"/>
          <p:nvPr/>
        </p:nvSpPr>
        <p:spPr>
          <a:xfrm>
            <a:off x="385010" y="2534653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Eİ = </a:t>
            </a:r>
            <a:r>
              <a:rPr lang="tr-T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Ýİ – Yİ</a:t>
            </a:r>
          </a:p>
          <a:p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04E55-426F-470D-A659-D5560D511236}"/>
              </a:ext>
            </a:extLst>
          </p:cNvPr>
          <p:cNvSpPr txBox="1"/>
          <p:nvPr/>
        </p:nvSpPr>
        <p:spPr>
          <a:xfrm>
            <a:off x="137652" y="3416709"/>
            <a:ext cx="2643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 = HATA</a:t>
            </a:r>
          </a:p>
          <a:p>
            <a:r>
              <a:rPr lang="tr-T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Ý = TAHMİN EDİLEN Y</a:t>
            </a:r>
          </a:p>
          <a:p>
            <a:r>
              <a:rPr lang="tr-TR" dirty="0">
                <a:solidFill>
                  <a:srgbClr val="1E1E1E"/>
                </a:solidFill>
                <a:latin typeface="Segoe UI" panose="020B0502040204020203" pitchFamily="34" charset="0"/>
              </a:rPr>
              <a:t>Y = GERÇEK Y</a:t>
            </a:r>
          </a:p>
          <a:p>
            <a:endParaRPr lang="tr-TR" dirty="0"/>
          </a:p>
          <a:p>
            <a:endParaRPr lang="tr-T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ED2AF8FD-E0DE-47CB-88EB-D7B418985B72}"/>
                  </a:ext>
                </a:extLst>
              </p14:cNvPr>
              <p14:cNvContentPartPr/>
              <p14:nvPr/>
            </p14:nvContentPartPr>
            <p14:xfrm>
              <a:off x="3685610" y="3716508"/>
              <a:ext cx="121320" cy="115920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ED2AF8FD-E0DE-47CB-88EB-D7B418985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6610" y="3707868"/>
                <a:ext cx="138960" cy="133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632DC03-0FED-4EB2-AD2A-19BDB7D483A2}"/>
              </a:ext>
            </a:extLst>
          </p:cNvPr>
          <p:cNvCxnSpPr/>
          <p:nvPr/>
        </p:nvCxnSpPr>
        <p:spPr>
          <a:xfrm>
            <a:off x="3746270" y="3832428"/>
            <a:ext cx="157136" cy="106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DECC1FB-DF59-4273-9EAE-4D6972F11892}"/>
              </a:ext>
            </a:extLst>
          </p:cNvPr>
          <p:cNvSpPr txBox="1"/>
          <p:nvPr/>
        </p:nvSpPr>
        <p:spPr>
          <a:xfrm>
            <a:off x="3529262" y="4984106"/>
            <a:ext cx="613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Ý2 = LİNER REGRESYONDA ASLINDA ÇİZGİDEKİ DEĞER TAHMİN EDİLEN Y’DİR.</a:t>
            </a:r>
            <a:endParaRPr lang="tr-TR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9875D8F7-737D-4305-B5E0-1555357D3883}"/>
              </a:ext>
            </a:extLst>
          </p:cNvPr>
          <p:cNvCxnSpPr/>
          <p:nvPr/>
        </p:nvCxnSpPr>
        <p:spPr>
          <a:xfrm flipV="1">
            <a:off x="3746270" y="2094271"/>
            <a:ext cx="60660" cy="4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A1C36EE2-F1D6-42C3-8152-4AFCC59ECDF8}"/>
              </a:ext>
            </a:extLst>
          </p:cNvPr>
          <p:cNvSpPr txBox="1"/>
          <p:nvPr/>
        </p:nvSpPr>
        <p:spPr>
          <a:xfrm>
            <a:off x="3529261" y="1366062"/>
            <a:ext cx="312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Y2 = GERÇEK Y DEĞERİDİR.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200F314A-B378-4AEA-86DE-17AE12141D1D}"/>
                  </a:ext>
                </a:extLst>
              </p14:cNvPr>
              <p14:cNvContentPartPr/>
              <p14:nvPr/>
            </p14:nvContentPartPr>
            <p14:xfrm>
              <a:off x="3715130" y="2703828"/>
              <a:ext cx="140040" cy="940680"/>
            </p14:xfrm>
          </p:contentPart>
        </mc:Choice>
        <mc:Fallback xmlns=""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200F314A-B378-4AEA-86DE-17AE12141D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1130" y="2595828"/>
                <a:ext cx="247680" cy="1156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44DA380B-0E78-4755-86DB-8E31BB2436E4}"/>
              </a:ext>
            </a:extLst>
          </p:cNvPr>
          <p:cNvCxnSpPr/>
          <p:nvPr/>
        </p:nvCxnSpPr>
        <p:spPr>
          <a:xfrm flipV="1">
            <a:off x="3855170" y="2534653"/>
            <a:ext cx="549682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422D6AA-AFDE-4115-B658-549C93D248A3}"/>
              </a:ext>
            </a:extLst>
          </p:cNvPr>
          <p:cNvSpPr txBox="1"/>
          <p:nvPr/>
        </p:nvSpPr>
        <p:spPr>
          <a:xfrm>
            <a:off x="4439701" y="2273332"/>
            <a:ext cx="23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 = HATA = EROR FARKI</a:t>
            </a:r>
          </a:p>
        </p:txBody>
      </p:sp>
    </p:spTree>
    <p:extLst>
      <p:ext uri="{BB962C8B-B14F-4D97-AF65-F5344CB8AC3E}">
        <p14:creationId xmlns:p14="http://schemas.microsoft.com/office/powerpoint/2010/main" val="187091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B6774-8E21-4D8F-AA4F-4BB1044D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AMACIMIZ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7D3370-C9BE-4B18-B288-EABF3E48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 ÇİZGİYİ O KADAR İYİ ÇİZELİMKİ HATALAR MİNİMUM OLSUN.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908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E208879-C6BB-4C3B-9DE7-62BF1583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küçük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kareler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yöntemiyle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doğrunun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denklemini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bulma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0DCFF5-0533-4421-B058-A8C6D5A42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1667589"/>
            <a:ext cx="10843065" cy="116562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209</Words>
  <Application>Microsoft Office PowerPoint</Application>
  <PresentationFormat>Geniş ekran</PresentationFormat>
  <Paragraphs>29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Teması</vt:lpstr>
      <vt:lpstr>BASİT LİNER REGRESYON ANALİZİ</vt:lpstr>
      <vt:lpstr>PowerPoint Sunusu</vt:lpstr>
      <vt:lpstr>PowerPoint Sunusu</vt:lpstr>
      <vt:lpstr>PowerPoint Sunusu</vt:lpstr>
      <vt:lpstr>Regresyon türleri</vt:lpstr>
      <vt:lpstr>BASİT LİNEER REGRESYON</vt:lpstr>
      <vt:lpstr>PowerPoint Sunusu</vt:lpstr>
      <vt:lpstr>AMACIMIZ</vt:lpstr>
      <vt:lpstr>En küçük kareler yöntemiyle doğrunun denklemini bulma</vt:lpstr>
      <vt:lpstr>VERİLER</vt:lpstr>
      <vt:lpstr>DENKLEM BULMA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REGRESYON ANALİZİ</dc:title>
  <dc:creator>Yakup ŞEKERCİ</dc:creator>
  <cp:lastModifiedBy>Yakup ŞEKERCİ</cp:lastModifiedBy>
  <cp:revision>2</cp:revision>
  <dcterms:created xsi:type="dcterms:W3CDTF">2022-04-19T19:30:58Z</dcterms:created>
  <dcterms:modified xsi:type="dcterms:W3CDTF">2022-04-19T22:22:30Z</dcterms:modified>
</cp:coreProperties>
</file>