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CD6FF-7192-4B20-A90B-038F8235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425845A-4A9A-40CD-B99B-EC49F51B5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295726-671C-4EC0-85D0-A8455FC0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EC854E-E7D2-4998-B477-CDA47070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79EF00-FE34-4CFB-B81A-71BDD215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3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711A5-003F-4708-822F-0BE5CBDE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72FDEE-2E6E-49BD-9045-0BB9E360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7545D9-78CB-4F5D-A04C-4B8B5FCE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70295D-BF07-4F1F-920C-FA07E463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9B2F47-51CE-40BD-AE4A-FB7F1B35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7881EF2-B4F0-4AB8-908B-E735C1560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A54E5D-4082-408C-81C0-16B4A9DED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88421D-9EFA-412C-8753-4A02ACC2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53308E-08E0-42A8-BBEE-1CD9AC96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1FFB75-AB78-4B86-AADA-D1F488C2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6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C9623-CFC6-4CFD-A057-15887176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3010F0-210E-450E-A325-CB03CB46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9F17B0-A49E-49FF-926A-647BBDF2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AB6405-CE5C-4F26-B64F-1E975A4C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974FB-FDBB-4627-B93C-FECE5CC1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77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12992-E408-4BF7-AAD0-25EE7EC2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1F9BCF-2D42-4EF6-8CCD-B55116D5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AD5B5B-68D6-4759-84E0-1A07A70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0E6049-A84E-4275-88EE-90B4BE5E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FF2A15-C627-4C8E-AB1C-DF6B8E24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9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5D97A-CB29-4618-8302-D1C08F16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3AA6D3-7723-4267-850C-93A671D77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FED10F-A483-4A25-A111-2BB6282E3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B0816BC-A536-4EFC-8FB0-3EC44E50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E569C6-45F4-4462-A7C8-C66B0CD9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8BB2CF-F3F4-4F28-B4EE-2518AE01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4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9ECD01-70EF-42A1-9980-66D197A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108777-4480-4267-B946-FFC952CA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C537172-4AF7-4369-B4CF-0A9D579FC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188BCC5-DD39-4DA8-AD74-D217F922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43B5D30-45BB-468F-9CB8-702307E1A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4A43F2F-72E0-40F4-B02D-A78E8649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CDF9BC6-DCB4-4697-B53F-E43AEFA2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FDC2C23-DF3C-45E7-93E4-358F1DAC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2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197CC-EE5D-4ABE-B0EB-E0B95077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422BB2-F14A-4C61-92A5-4628359E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5B1923C-A25E-4F7A-B546-E2D79EA3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2A7557B-180D-4D58-9952-A944A41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12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4C9B22C-F971-490B-B1CE-8569564F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89FA3A3-8D28-4131-80F1-BD7F35BB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6E7020-E818-45F2-8692-23DC325B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47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1F6C8E-F862-49C3-ADDB-D37AF828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11118D-C9BC-4046-B322-675F8F58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F57333-0F96-44BE-8DB6-AC6C84B1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D0101EA-C6B6-4B96-8DAF-BE89A5EB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5C1858-6291-4B21-B9CB-19A85E9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DF4E5C9-99C6-4284-A1FA-09888B8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02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33BF8-122A-4A95-8ACB-68ED8F65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FAB05E-FE0A-458E-BF7C-CDAEC930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2698F0-B442-4580-9F4B-215C4C086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A2BCDD-00F9-4942-8F93-3EDA5C45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DA59D88-8D18-4E5B-99BA-61CB0306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21B99B-0D5B-48AE-AE98-637D29D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30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CD2CEE7-3983-4501-A3A7-45F4CCFC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56E90E-5D9A-459F-BF96-02E9B4A5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F19520-AC05-4C89-887E-44AA3E9B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D8CC-6055-4BA1-A993-E7D4FF19F146}" type="datetimeFigureOut">
              <a:rPr lang="tr-TR" smtClean="0"/>
              <a:t>27.04.2022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84E287-A559-4496-AB4E-9BCFC49B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3F318B-F24F-4895-9247-2F3B9951B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0863-67E0-4CBD-9FFC-D40C5E2612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68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CCCEB-962F-493F-ABB5-3BC912DDA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endParaRPr lang="tr-TR" sz="54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4409919-AB0F-4303-AF8B-EFD883A4F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tr-TR" sz="200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7078E5-8F27-4366-AAA1-0F40CDB6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543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Yakup ŞEKERCİ</dc:creator>
  <cp:lastModifiedBy>Yakup ŞEKERCİ</cp:lastModifiedBy>
  <cp:revision>1</cp:revision>
  <dcterms:created xsi:type="dcterms:W3CDTF">2022-04-27T01:07:33Z</dcterms:created>
  <dcterms:modified xsi:type="dcterms:W3CDTF">2022-04-27T01:08:02Z</dcterms:modified>
</cp:coreProperties>
</file>