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3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403487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ХНУРЭ</a:t>
            </a:r>
            <a:b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Дисциплина </a:t>
            </a:r>
            <a:r>
              <a:rPr lang="ru-RU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ППзПИ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«Автошколы Харькова»</a:t>
            </a:r>
            <a:endParaRPr lang="ru-RU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4365104"/>
            <a:ext cx="8928992" cy="2232248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Проект подготовили</a:t>
            </a:r>
          </a:p>
          <a:p>
            <a:r>
              <a:rPr lang="ru-RU" sz="2400" dirty="0" smtClean="0"/>
              <a:t>студенты группы ПИ-13-5</a:t>
            </a:r>
          </a:p>
          <a:p>
            <a:r>
              <a:rPr lang="ru-RU" sz="2400" dirty="0" err="1" smtClean="0"/>
              <a:t>Варвашенко</a:t>
            </a:r>
            <a:r>
              <a:rPr lang="ru-RU" sz="2400" dirty="0" smtClean="0"/>
              <a:t> Дмитрий, Крючков Алексей, Савченко Дмитрий</a:t>
            </a:r>
            <a:r>
              <a:rPr lang="ru-RU" sz="2400" smtClean="0"/>
              <a:t>, </a:t>
            </a:r>
            <a:r>
              <a:rPr lang="ru-RU" sz="2400" smtClean="0"/>
              <a:t>Яковенко </a:t>
            </a:r>
            <a:r>
              <a:rPr lang="ru-RU" sz="2400" dirty="0" smtClean="0"/>
              <a:t>Денис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3669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Принципы работы системы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4525963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Существует 5 видов пользователей:</a:t>
            </a:r>
            <a:r>
              <a:rPr lang="ru-R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Незарегистрированный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Студент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Преподаватель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Модератор школы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Администратор системы</a:t>
            </a:r>
          </a:p>
          <a:p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Каждый из пользователей имеет свои права и привилегии, и система сама подстраивается под каждого из них.</a:t>
            </a:r>
            <a:endParaRPr lang="ru-R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122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Принципы работы системы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390059"/>
          </a:xfrm>
        </p:spPr>
        <p:txBody>
          <a:bodyPr>
            <a:normAutofit lnSpcReduction="10000"/>
          </a:bodyPr>
          <a:lstStyle/>
          <a:p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Незарегистрированный пользователь имеет доступ к общей информации об автошколах</a:t>
            </a:r>
          </a:p>
          <a:p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Студент автошколы может просматривать своё расписание, а также бронировать практические занятия.</a:t>
            </a:r>
          </a:p>
          <a:p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Преподаватель может просматривать своё расписание.</a:t>
            </a:r>
          </a:p>
          <a:p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Модератор автошколы может редактировать данные о своей автошколе, добавлять и удалять студентов и преподавателей исключительно своей автошколы</a:t>
            </a:r>
          </a:p>
          <a:p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Администратор системы имеет абсолютные права</a:t>
            </a:r>
            <a:endParaRPr lang="ru-R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686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Успех проекта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4525963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существует аналогов</a:t>
            </a:r>
          </a:p>
          <a:p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Существует потребность в подобной системе</a:t>
            </a:r>
          </a:p>
          <a:p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Многократно упрощает жизнь большому количеству людей</a:t>
            </a:r>
          </a:p>
          <a:p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Система проста в использовании</a:t>
            </a:r>
          </a:p>
          <a:p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Система сама подстраивается под каждого пользователя</a:t>
            </a:r>
          </a:p>
          <a:p>
            <a:endParaRPr lang="ru-R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686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Готовность проекта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4525963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Функционал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Web-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приложения – 95%</a:t>
            </a:r>
          </a:p>
          <a:p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Функционал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Android-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приложения – 70%</a:t>
            </a:r>
          </a:p>
          <a:p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Интерфейс обоих приложений – 100%</a:t>
            </a:r>
          </a:p>
          <a:p>
            <a:endParaRPr lang="ru-R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020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Примеры кода</a:t>
            </a:r>
            <a:b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Часть класса для входа в систему через мобильное приложение</a:t>
            </a:r>
            <a:endParaRPr lang="ru-RU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988840"/>
            <a:ext cx="4536504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/**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 A login screen that offers login via email/password.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*/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class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LoginActivity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extends Activity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implements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LoaderCallbacks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&lt;Cursor&gt;{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private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TextView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txtReg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/**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* Keep track of the login task to ensure we can </a:t>
            </a:r>
            <a:endParaRPr lang="ru-R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 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if requested.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*/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private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UserLoginTask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mAuthTask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null;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// UI references.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private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AutoCompleteTextView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mEmailView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private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EditText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mPasswordView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private View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mProgressView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private View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mLoginFormView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ru-R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9464" y="1628800"/>
            <a:ext cx="482453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 </a:t>
            </a:r>
            <a:r>
              <a:rPr lang="en-US" sz="1500" dirty="0">
                <a:solidFill>
                  <a:schemeClr val="bg1"/>
                </a:solidFill>
              </a:rPr>
              <a:t>@Override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protected void </a:t>
            </a:r>
            <a:r>
              <a:rPr lang="en-US" sz="1500" dirty="0" err="1">
                <a:solidFill>
                  <a:schemeClr val="bg1"/>
                </a:solidFill>
              </a:rPr>
              <a:t>onCreate</a:t>
            </a:r>
            <a:r>
              <a:rPr lang="en-US" sz="1500" dirty="0">
                <a:solidFill>
                  <a:schemeClr val="bg1"/>
                </a:solidFill>
              </a:rPr>
              <a:t>(Bundle </a:t>
            </a:r>
            <a:r>
              <a:rPr lang="en-US" sz="1500" dirty="0" err="1">
                <a:solidFill>
                  <a:schemeClr val="bg1"/>
                </a:solidFill>
              </a:rPr>
              <a:t>savedInstanceState</a:t>
            </a:r>
            <a:r>
              <a:rPr lang="en-US" sz="1500" dirty="0">
                <a:solidFill>
                  <a:schemeClr val="bg1"/>
                </a:solidFill>
              </a:rPr>
              <a:t>) {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    </a:t>
            </a:r>
            <a:r>
              <a:rPr lang="en-US" sz="1500" dirty="0" err="1">
                <a:solidFill>
                  <a:schemeClr val="bg1"/>
                </a:solidFill>
              </a:rPr>
              <a:t>super.onCreate</a:t>
            </a:r>
            <a:r>
              <a:rPr lang="en-US" sz="1500" dirty="0">
                <a:solidFill>
                  <a:schemeClr val="bg1"/>
                </a:solidFill>
              </a:rPr>
              <a:t>(</a:t>
            </a:r>
            <a:r>
              <a:rPr lang="en-US" sz="1500" dirty="0" err="1">
                <a:solidFill>
                  <a:schemeClr val="bg1"/>
                </a:solidFill>
              </a:rPr>
              <a:t>savedInstanceState</a:t>
            </a:r>
            <a:r>
              <a:rPr lang="en-US" sz="1500" dirty="0">
                <a:solidFill>
                  <a:schemeClr val="bg1"/>
                </a:solidFill>
              </a:rPr>
              <a:t>);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        String user = </a:t>
            </a:r>
            <a:r>
              <a:rPr lang="en-US" sz="1500" dirty="0" err="1">
                <a:solidFill>
                  <a:schemeClr val="bg1"/>
                </a:solidFill>
              </a:rPr>
              <a:t>ReadFile</a:t>
            </a:r>
            <a:r>
              <a:rPr lang="en-US" sz="1500" dirty="0">
                <a:solidFill>
                  <a:schemeClr val="bg1"/>
                </a:solidFill>
              </a:rPr>
              <a:t>();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        if(</a:t>
            </a:r>
            <a:r>
              <a:rPr lang="en-US" sz="1500" dirty="0" err="1">
                <a:solidFill>
                  <a:schemeClr val="bg1"/>
                </a:solidFill>
              </a:rPr>
              <a:t>user.equals</a:t>
            </a:r>
            <a:r>
              <a:rPr lang="en-US" sz="1500" dirty="0">
                <a:solidFill>
                  <a:schemeClr val="bg1"/>
                </a:solidFill>
              </a:rPr>
              <a:t>("</a:t>
            </a:r>
            <a:r>
              <a:rPr lang="en-US" sz="1500" dirty="0" err="1">
                <a:solidFill>
                  <a:schemeClr val="bg1"/>
                </a:solidFill>
              </a:rPr>
              <a:t>logged_in_student</a:t>
            </a:r>
            <a:r>
              <a:rPr lang="en-US" sz="1500" dirty="0">
                <a:solidFill>
                  <a:schemeClr val="bg1"/>
                </a:solidFill>
              </a:rPr>
              <a:t>")){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        Intent </a:t>
            </a:r>
            <a:r>
              <a:rPr lang="en-US" sz="1500" dirty="0" err="1">
                <a:solidFill>
                  <a:schemeClr val="bg1"/>
                </a:solidFill>
              </a:rPr>
              <a:t>studentActivity</a:t>
            </a:r>
            <a:r>
              <a:rPr lang="en-US" sz="1500" dirty="0">
                <a:solidFill>
                  <a:schemeClr val="bg1"/>
                </a:solidFill>
              </a:rPr>
              <a:t> = new Intent(</a:t>
            </a:r>
            <a:r>
              <a:rPr lang="en-US" sz="1500" dirty="0" err="1">
                <a:solidFill>
                  <a:schemeClr val="bg1"/>
                </a:solidFill>
              </a:rPr>
              <a:t>LoginActivity.this</a:t>
            </a:r>
            <a:r>
              <a:rPr lang="en-US" sz="1500" dirty="0">
                <a:solidFill>
                  <a:schemeClr val="bg1"/>
                </a:solidFill>
              </a:rPr>
              <a:t>, </a:t>
            </a:r>
            <a:r>
              <a:rPr lang="en-US" sz="1500" dirty="0" err="1">
                <a:solidFill>
                  <a:schemeClr val="bg1"/>
                </a:solidFill>
              </a:rPr>
              <a:t>ActivityStudent.class</a:t>
            </a:r>
            <a:r>
              <a:rPr lang="en-US" sz="1500" dirty="0">
                <a:solidFill>
                  <a:schemeClr val="bg1"/>
                </a:solidFill>
              </a:rPr>
              <a:t>);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        </a:t>
            </a:r>
            <a:r>
              <a:rPr lang="en-US" sz="1500" dirty="0" err="1">
                <a:solidFill>
                  <a:schemeClr val="bg1"/>
                </a:solidFill>
              </a:rPr>
              <a:t>studentActivity.putExtra</a:t>
            </a:r>
            <a:r>
              <a:rPr lang="en-US" sz="1500" dirty="0">
                <a:solidFill>
                  <a:schemeClr val="bg1"/>
                </a:solidFill>
              </a:rPr>
              <a:t>("</a:t>
            </a:r>
            <a:r>
              <a:rPr lang="en-US" sz="1500" dirty="0" err="1">
                <a:solidFill>
                  <a:schemeClr val="bg1"/>
                </a:solidFill>
              </a:rPr>
              <a:t>theory_schedule</a:t>
            </a:r>
            <a:r>
              <a:rPr lang="en-US" sz="1500" dirty="0">
                <a:solidFill>
                  <a:schemeClr val="bg1"/>
                </a:solidFill>
              </a:rPr>
              <a:t>", </a:t>
            </a:r>
            <a:r>
              <a:rPr lang="en-US" sz="1500" dirty="0" err="1">
                <a:solidFill>
                  <a:schemeClr val="bg1"/>
                </a:solidFill>
              </a:rPr>
              <a:t>ReadScheduleTheoryFromFile</a:t>
            </a:r>
            <a:r>
              <a:rPr lang="en-US" sz="1500" dirty="0">
                <a:solidFill>
                  <a:schemeClr val="bg1"/>
                </a:solidFill>
              </a:rPr>
              <a:t>());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        </a:t>
            </a:r>
            <a:r>
              <a:rPr lang="en-US" sz="1500" dirty="0" err="1">
                <a:solidFill>
                  <a:schemeClr val="bg1"/>
                </a:solidFill>
              </a:rPr>
              <a:t>LoginActivity.this.startActivity</a:t>
            </a:r>
            <a:r>
              <a:rPr lang="en-US" sz="1500" dirty="0">
                <a:solidFill>
                  <a:schemeClr val="bg1"/>
                </a:solidFill>
              </a:rPr>
              <a:t>(</a:t>
            </a:r>
            <a:r>
              <a:rPr lang="en-US" sz="1500" dirty="0" err="1">
                <a:solidFill>
                  <a:schemeClr val="bg1"/>
                </a:solidFill>
              </a:rPr>
              <a:t>studentActivity</a:t>
            </a:r>
            <a:r>
              <a:rPr lang="en-US" sz="1500" dirty="0">
                <a:solidFill>
                  <a:schemeClr val="bg1"/>
                </a:solidFill>
              </a:rPr>
              <a:t>);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    } else if(</a:t>
            </a:r>
            <a:r>
              <a:rPr lang="en-US" sz="1500" dirty="0" err="1">
                <a:solidFill>
                  <a:schemeClr val="bg1"/>
                </a:solidFill>
              </a:rPr>
              <a:t>user.equals</a:t>
            </a:r>
            <a:r>
              <a:rPr lang="en-US" sz="1500" dirty="0">
                <a:solidFill>
                  <a:schemeClr val="bg1"/>
                </a:solidFill>
              </a:rPr>
              <a:t>("</a:t>
            </a:r>
            <a:r>
              <a:rPr lang="en-US" sz="1500" dirty="0" err="1">
                <a:solidFill>
                  <a:schemeClr val="bg1"/>
                </a:solidFill>
              </a:rPr>
              <a:t>logged_in_instructor</a:t>
            </a:r>
            <a:r>
              <a:rPr lang="en-US" sz="1500" dirty="0">
                <a:solidFill>
                  <a:schemeClr val="bg1"/>
                </a:solidFill>
              </a:rPr>
              <a:t>")){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        Intent </a:t>
            </a:r>
            <a:r>
              <a:rPr lang="en-US" sz="1500" dirty="0" err="1">
                <a:solidFill>
                  <a:schemeClr val="bg1"/>
                </a:solidFill>
              </a:rPr>
              <a:t>instructorActivity</a:t>
            </a:r>
            <a:r>
              <a:rPr lang="en-US" sz="1500" dirty="0">
                <a:solidFill>
                  <a:schemeClr val="bg1"/>
                </a:solidFill>
              </a:rPr>
              <a:t> = new Intent(</a:t>
            </a:r>
            <a:r>
              <a:rPr lang="en-US" sz="1500" dirty="0" err="1">
                <a:solidFill>
                  <a:schemeClr val="bg1"/>
                </a:solidFill>
              </a:rPr>
              <a:t>LoginActivity.this</a:t>
            </a:r>
            <a:r>
              <a:rPr lang="en-US" sz="1500" dirty="0">
                <a:solidFill>
                  <a:schemeClr val="bg1"/>
                </a:solidFill>
              </a:rPr>
              <a:t>, </a:t>
            </a:r>
            <a:r>
              <a:rPr lang="en-US" sz="1500" dirty="0" err="1">
                <a:solidFill>
                  <a:schemeClr val="bg1"/>
                </a:solidFill>
              </a:rPr>
              <a:t>ActivityInstructor.class</a:t>
            </a:r>
            <a:r>
              <a:rPr lang="en-US" sz="1500" dirty="0">
                <a:solidFill>
                  <a:schemeClr val="bg1"/>
                </a:solidFill>
              </a:rPr>
              <a:t>);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        </a:t>
            </a:r>
            <a:r>
              <a:rPr lang="en-US" sz="1500" dirty="0" err="1">
                <a:solidFill>
                  <a:schemeClr val="bg1"/>
                </a:solidFill>
              </a:rPr>
              <a:t>LoginActivity.this.startActivity</a:t>
            </a:r>
            <a:r>
              <a:rPr lang="en-US" sz="1500" dirty="0">
                <a:solidFill>
                  <a:schemeClr val="bg1"/>
                </a:solidFill>
              </a:rPr>
              <a:t>(</a:t>
            </a:r>
            <a:r>
              <a:rPr lang="en-US" sz="1500" dirty="0" err="1">
                <a:solidFill>
                  <a:schemeClr val="bg1"/>
                </a:solidFill>
              </a:rPr>
              <a:t>instructorActivity</a:t>
            </a:r>
            <a:r>
              <a:rPr lang="en-US" sz="1500" dirty="0">
                <a:solidFill>
                  <a:schemeClr val="bg1"/>
                </a:solidFill>
              </a:rPr>
              <a:t>);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    } else {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            </a:t>
            </a:r>
            <a:r>
              <a:rPr lang="en-US" sz="1500" dirty="0" err="1">
                <a:solidFill>
                  <a:schemeClr val="bg1"/>
                </a:solidFill>
              </a:rPr>
              <a:t>setContentView</a:t>
            </a:r>
            <a:r>
              <a:rPr lang="en-US" sz="1500" dirty="0">
                <a:solidFill>
                  <a:schemeClr val="bg1"/>
                </a:solidFill>
              </a:rPr>
              <a:t>(</a:t>
            </a:r>
            <a:r>
              <a:rPr lang="en-US" sz="1500" dirty="0" err="1">
                <a:solidFill>
                  <a:schemeClr val="bg1"/>
                </a:solidFill>
              </a:rPr>
              <a:t>R.layout.activity_login</a:t>
            </a:r>
            <a:r>
              <a:rPr lang="en-US" sz="1500" dirty="0">
                <a:solidFill>
                  <a:schemeClr val="bg1"/>
                </a:solidFill>
              </a:rPr>
              <a:t>);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            </a:t>
            </a:r>
            <a:r>
              <a:rPr lang="en-US" sz="1500" dirty="0" err="1">
                <a:solidFill>
                  <a:schemeClr val="bg1"/>
                </a:solidFill>
              </a:rPr>
              <a:t>txtReg</a:t>
            </a:r>
            <a:r>
              <a:rPr lang="en-US" sz="1500" dirty="0">
                <a:solidFill>
                  <a:schemeClr val="bg1"/>
                </a:solidFill>
              </a:rPr>
              <a:t> = (</a:t>
            </a:r>
            <a:r>
              <a:rPr lang="en-US" sz="1500" dirty="0" err="1">
                <a:solidFill>
                  <a:schemeClr val="bg1"/>
                </a:solidFill>
              </a:rPr>
              <a:t>TextView</a:t>
            </a:r>
            <a:r>
              <a:rPr lang="en-US" sz="1500" dirty="0">
                <a:solidFill>
                  <a:schemeClr val="bg1"/>
                </a:solidFill>
              </a:rPr>
              <a:t>) </a:t>
            </a:r>
            <a:r>
              <a:rPr lang="en-US" sz="1500" dirty="0" err="1">
                <a:solidFill>
                  <a:schemeClr val="bg1"/>
                </a:solidFill>
              </a:rPr>
              <a:t>findViewById</a:t>
            </a:r>
            <a:r>
              <a:rPr lang="en-US" sz="1500" dirty="0">
                <a:solidFill>
                  <a:schemeClr val="bg1"/>
                </a:solidFill>
              </a:rPr>
              <a:t>(</a:t>
            </a:r>
            <a:r>
              <a:rPr lang="en-US" sz="1500" dirty="0" err="1">
                <a:solidFill>
                  <a:schemeClr val="bg1"/>
                </a:solidFill>
              </a:rPr>
              <a:t>R.id.txtReg</a:t>
            </a:r>
            <a:r>
              <a:rPr lang="en-US" sz="1500" dirty="0">
                <a:solidFill>
                  <a:schemeClr val="bg1"/>
                </a:solidFill>
              </a:rPr>
              <a:t>);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        </a:t>
            </a:r>
            <a:r>
              <a:rPr lang="en-US" sz="1500" dirty="0" err="1">
                <a:solidFill>
                  <a:schemeClr val="bg1"/>
                </a:solidFill>
              </a:rPr>
              <a:t>txtReg.setPaintFlags</a:t>
            </a:r>
            <a:r>
              <a:rPr lang="en-US" sz="1500" dirty="0">
                <a:solidFill>
                  <a:schemeClr val="bg1"/>
                </a:solidFill>
              </a:rPr>
              <a:t>(</a:t>
            </a:r>
            <a:r>
              <a:rPr lang="en-US" sz="1500" dirty="0" err="1">
                <a:solidFill>
                  <a:schemeClr val="bg1"/>
                </a:solidFill>
              </a:rPr>
              <a:t>txtReg.getPaintFlags</a:t>
            </a:r>
            <a:r>
              <a:rPr lang="en-US" sz="1500" dirty="0">
                <a:solidFill>
                  <a:schemeClr val="bg1"/>
                </a:solidFill>
              </a:rPr>
              <a:t>() </a:t>
            </a:r>
            <a:r>
              <a:rPr lang="en-US" sz="1500" dirty="0" smtClean="0">
                <a:solidFill>
                  <a:schemeClr val="bg1"/>
                </a:solidFill>
              </a:rPr>
              <a:t>|</a:t>
            </a:r>
            <a:endParaRPr lang="ru-RU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20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Примеры кода</a:t>
            </a:r>
            <a:b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Часть класса для входа в систему через мобильное приложение</a:t>
            </a:r>
            <a:endParaRPr lang="ru-RU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988840"/>
            <a:ext cx="4536504" cy="4525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/**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* Attempts to sign in or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 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account </a:t>
            </a:r>
            <a:endParaRPr lang="ru-R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specified 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the login form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there are form errors (invalid email, missing fields, etc.), the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* errors are presented and no actual login attempt </a:t>
            </a:r>
            <a:endParaRPr lang="ru-R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made.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*/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public void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attemptLogin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if (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mAuthTask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!= null)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return;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}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// Reset errors.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mEmailView.setError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(null);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mPasswordView.setError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(null);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// Store values at the time of the login attempt.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String email =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mEmailView.getText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().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toString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String password =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mPasswordView.getText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().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toString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cancel = false;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View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focusView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null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ru-R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ru-R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9464" y="1918186"/>
            <a:ext cx="482453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</a:rPr>
              <a:t>        </a:t>
            </a:r>
            <a:r>
              <a:rPr lang="en-US" sz="1500" dirty="0">
                <a:solidFill>
                  <a:schemeClr val="bg1"/>
                </a:solidFill>
              </a:rPr>
              <a:t>// Check for a valid email address.</a:t>
            </a:r>
          </a:p>
          <a:p>
            <a:r>
              <a:rPr lang="en-US" sz="1500" dirty="0" smtClean="0">
                <a:solidFill>
                  <a:schemeClr val="bg1"/>
                </a:solidFill>
              </a:rPr>
              <a:t>} </a:t>
            </a:r>
            <a:r>
              <a:rPr lang="en-US" sz="1500" dirty="0">
                <a:solidFill>
                  <a:schemeClr val="bg1"/>
                </a:solidFill>
              </a:rPr>
              <a:t>else if (!</a:t>
            </a:r>
            <a:r>
              <a:rPr lang="en-US" sz="1500" dirty="0" err="1">
                <a:solidFill>
                  <a:schemeClr val="bg1"/>
                </a:solidFill>
              </a:rPr>
              <a:t>ConnectionUtils.isLoginValid</a:t>
            </a:r>
            <a:r>
              <a:rPr lang="en-US" sz="1500" dirty="0">
                <a:solidFill>
                  <a:schemeClr val="bg1"/>
                </a:solidFill>
              </a:rPr>
              <a:t>(email)) {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        </a:t>
            </a:r>
            <a:r>
              <a:rPr lang="en-US" sz="1500" dirty="0" err="1">
                <a:solidFill>
                  <a:schemeClr val="bg1"/>
                </a:solidFill>
              </a:rPr>
              <a:t>mEmailView.setError</a:t>
            </a:r>
            <a:r>
              <a:rPr lang="en-US" sz="1500" dirty="0">
                <a:solidFill>
                  <a:schemeClr val="bg1"/>
                </a:solidFill>
              </a:rPr>
              <a:t>(</a:t>
            </a:r>
            <a:r>
              <a:rPr lang="en-US" sz="1500" dirty="0" err="1">
                <a:solidFill>
                  <a:schemeClr val="bg1"/>
                </a:solidFill>
              </a:rPr>
              <a:t>getString</a:t>
            </a:r>
            <a:r>
              <a:rPr lang="en-US" sz="1500" dirty="0">
                <a:solidFill>
                  <a:schemeClr val="bg1"/>
                </a:solidFill>
              </a:rPr>
              <a:t>(</a:t>
            </a:r>
            <a:r>
              <a:rPr lang="en-US" sz="1500" dirty="0" err="1">
                <a:solidFill>
                  <a:schemeClr val="bg1"/>
                </a:solidFill>
              </a:rPr>
              <a:t>R.string.error_invalid_email</a:t>
            </a:r>
            <a:r>
              <a:rPr lang="en-US" sz="1500" dirty="0">
                <a:solidFill>
                  <a:schemeClr val="bg1"/>
                </a:solidFill>
              </a:rPr>
              <a:t>));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        </a:t>
            </a:r>
            <a:r>
              <a:rPr lang="en-US" sz="1500" dirty="0" err="1">
                <a:solidFill>
                  <a:schemeClr val="bg1"/>
                </a:solidFill>
              </a:rPr>
              <a:t>focusView</a:t>
            </a:r>
            <a:r>
              <a:rPr lang="en-US" sz="1500" dirty="0">
                <a:solidFill>
                  <a:schemeClr val="bg1"/>
                </a:solidFill>
              </a:rPr>
              <a:t> = </a:t>
            </a:r>
            <a:r>
              <a:rPr lang="en-US" sz="1500" dirty="0" err="1">
                <a:solidFill>
                  <a:schemeClr val="bg1"/>
                </a:solidFill>
              </a:rPr>
              <a:t>mEmailView</a:t>
            </a:r>
            <a:r>
              <a:rPr lang="en-US" sz="1500" dirty="0">
                <a:solidFill>
                  <a:schemeClr val="bg1"/>
                </a:solidFill>
              </a:rPr>
              <a:t>;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        cancel = true;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    }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        if (cancel) {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        // There was an error; don't attempt login and focus the first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        // form field with an error.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        </a:t>
            </a:r>
            <a:r>
              <a:rPr lang="en-US" sz="1500" dirty="0" err="1">
                <a:solidFill>
                  <a:schemeClr val="bg1"/>
                </a:solidFill>
              </a:rPr>
              <a:t>focusView.requestFocus</a:t>
            </a:r>
            <a:r>
              <a:rPr lang="en-US" sz="15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    } else {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        // Show a progress spinner, and kick off a background task to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        // perform the user login attempt.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        </a:t>
            </a:r>
            <a:r>
              <a:rPr lang="en-US" sz="1500" dirty="0" err="1">
                <a:solidFill>
                  <a:schemeClr val="bg1"/>
                </a:solidFill>
              </a:rPr>
              <a:t>showProgress</a:t>
            </a:r>
            <a:r>
              <a:rPr lang="en-US" sz="1500" dirty="0">
                <a:solidFill>
                  <a:schemeClr val="bg1"/>
                </a:solidFill>
              </a:rPr>
              <a:t>(true);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        </a:t>
            </a:r>
            <a:r>
              <a:rPr lang="en-US" sz="1500" dirty="0" err="1">
                <a:solidFill>
                  <a:schemeClr val="bg1"/>
                </a:solidFill>
              </a:rPr>
              <a:t>mAuthTask</a:t>
            </a:r>
            <a:r>
              <a:rPr lang="en-US" sz="1500" dirty="0">
                <a:solidFill>
                  <a:schemeClr val="bg1"/>
                </a:solidFill>
              </a:rPr>
              <a:t> = new </a:t>
            </a:r>
            <a:r>
              <a:rPr lang="en-US" sz="1500" dirty="0" err="1">
                <a:solidFill>
                  <a:schemeClr val="bg1"/>
                </a:solidFill>
              </a:rPr>
              <a:t>UserLoginTask</a:t>
            </a:r>
            <a:r>
              <a:rPr lang="en-US" sz="1500" dirty="0">
                <a:solidFill>
                  <a:schemeClr val="bg1"/>
                </a:solidFill>
              </a:rPr>
              <a:t>(email, password);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        </a:t>
            </a:r>
            <a:r>
              <a:rPr lang="en-US" sz="1500" dirty="0" err="1">
                <a:solidFill>
                  <a:schemeClr val="bg1"/>
                </a:solidFill>
              </a:rPr>
              <a:t>mAuthTask.execute</a:t>
            </a:r>
            <a:r>
              <a:rPr lang="en-US" sz="1500" dirty="0">
                <a:solidFill>
                  <a:schemeClr val="bg1"/>
                </a:solidFill>
              </a:rPr>
              <a:t>((Void) null</a:t>
            </a:r>
            <a:r>
              <a:rPr lang="en-US" sz="1500" dirty="0" smtClean="0">
                <a:solidFill>
                  <a:schemeClr val="bg1"/>
                </a:solidFill>
              </a:rPr>
              <a:t>);  </a:t>
            </a:r>
            <a:endParaRPr lang="ru-RU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39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Примеры кода</a:t>
            </a:r>
            <a:b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Часть класса для входа в систему через мобильное приложение</a:t>
            </a:r>
            <a:endParaRPr lang="ru-RU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35696" y="1988840"/>
            <a:ext cx="5472608" cy="475252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@Override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protected Boolean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doInBackground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(Void...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params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//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attempt 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authentication against a network service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try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String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uri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ConnectionUtils.GetAuthenticationString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mLogin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mPassword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HttpClient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client = new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DefaultHttpClient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HttpGet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httpGet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new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HttpGet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uri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String html;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try{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HttpResponse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httpResponse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client.execute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httpGet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HttpEntity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httpEntity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httpResponse.getEntity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html =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EntityUtils.toString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httpEntity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"UTF-8");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} catch(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ClientProtocolException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e){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e.printStackTrace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return false;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} catch(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IOException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e){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e.printStackTrace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return false;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}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UserRole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 html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ru-R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html;</a:t>
            </a:r>
            <a:endParaRPr lang="ru-R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865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Примеры кода</a:t>
            </a:r>
            <a:b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Web-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приложение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Часть кода для формы контактов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35696" y="1988840"/>
            <a:ext cx="5472608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5009" y="1124744"/>
            <a:ext cx="875611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&lt;?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/**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 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ContactForm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class.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 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ContactForm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the data structure for keeping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 contact form data. It is used by the 'contact' action of '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SiteController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'.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*/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ContactForm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extends 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CFormModel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public $name;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public $email;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public $subject;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public $body;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public $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verifyCode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* Declares the validation rules.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*/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public function rules()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return 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array(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// name, email, subject and body are required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array('name, email, subject, body', 'required'),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// email has to be a valid email address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array('email', 'email'),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// 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verifyCode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needs to be entered correctly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array('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verifyCode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', 'captcha', '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allowEmpty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 =&gt; !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CCaptcha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checkRequirements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())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70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Примеры кода</a:t>
            </a:r>
            <a:b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Web-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приложение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часть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скрипта для группы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35696" y="1988840"/>
            <a:ext cx="5472608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225" y="1379577"/>
            <a:ext cx="8373959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Autoschool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extends 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CActiveRecord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/**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* @return string the associated database table name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*/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public function 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tableName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{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return '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autoschool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';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/**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* @return array validation rules for model attributes.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*/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public function rules()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{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// NOTE: you should only define rules for those attributes that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// will receive user inputs.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return array(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array('name, contacts', 'required'),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array('name', 'length', 'max'=&gt;50),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array('info, price, 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studentCode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teacherCode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', 'safe'),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array('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studentCode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teacherCode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','unique'),</a:t>
            </a:r>
          </a:p>
          <a:p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array('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studentCode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teacherCode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', '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length','min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'=&gt;5, 'max'=&gt;20),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following rule is used by search().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Please remove those attributes that should not be searched.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('id, name, contacts, info, price, 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studentCode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teacherCode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', 'safe', 'on'=&gt;'search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'),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223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Примеры кода</a:t>
            </a:r>
            <a:b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Web-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приложение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Часть скрипта формы входа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35696" y="1988840"/>
            <a:ext cx="5472608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224" y="1379577"/>
            <a:ext cx="827919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LoginForm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extends 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CFormModel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public $username;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public $password;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public $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rememberMe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private $_identity;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* Declares the validation rules.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* The rules state that username and password are required,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* and password needs to be authenticated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US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rules()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array(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username and password are required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('username, password', 'required'),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rememberMe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needs to be a 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rememberMe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', '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'),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password needs to be authenticated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('password', 'authenticate'),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);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Declares attribute labels.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*/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public function 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attributeLabels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{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return array(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'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rememberMe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'=&gt;'</a:t>
            </a:r>
            <a:r>
              <a:rPr lang="ru-RU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Запомнить меня',</a:t>
            </a:r>
          </a:p>
          <a:p>
            <a:r>
              <a:rPr lang="ru-RU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'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username'=&gt;'</a:t>
            </a:r>
            <a:r>
              <a:rPr lang="ru-RU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Логин',</a:t>
            </a:r>
          </a:p>
          <a:p>
            <a:r>
              <a:rPr lang="ru-RU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'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password'=&gt;'</a:t>
            </a:r>
            <a:r>
              <a:rPr lang="ru-RU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Пароль</a:t>
            </a:r>
            <a:r>
              <a:rPr lang="ru-RU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',</a:t>
            </a:r>
            <a:endParaRPr lang="ru-RU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620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Общее представление о системе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Система предназначена для отслеживания и бронирования расписания автошкол для их преподавателей и студентов.</a:t>
            </a:r>
          </a:p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Система представляет из себя веб-приложение и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Android-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приложение</a:t>
            </a:r>
          </a:p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Система разделяет разные виды пользователей, которые имеют различные привилегии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756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Примеры кода</a:t>
            </a:r>
            <a:b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Web-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приложение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Часть скрипта для практического занятия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35696" y="1988840"/>
            <a:ext cx="5472608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225" y="1379577"/>
            <a:ext cx="8373959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Practice extends 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CActiveRecord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/**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* @return string the associated database table name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*/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public function 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tableName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{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return 'practice';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/**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* @return array validation rules for model attributes.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*/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public function rules()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{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// NOTE: you should only define rules for those attributes that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// will receive user inputs.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return array(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array('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student_id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lesson, day', 'required'),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array('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student_id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lesson, day', 'numerical', '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integerOnly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'=&gt;true),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// The following rule is used by search().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// @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Please remove those attributes that should not be searched.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array('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practice_id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student_id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lesson, day', 'safe', 'on'=&gt;'search'),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);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55440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>
            <a:noAutofit/>
          </a:bodyPr>
          <a:lstStyle/>
          <a:p>
            <a:r>
              <a:rPr lang="ru-RU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</a:t>
            </a:r>
            <a:endParaRPr lang="ru-RU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70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Реализация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Веб-приложение создано при помощи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JavaScript, JS library JQuery,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HTML5, XHTML, CSS3, LESS Preprocessor, 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также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Yii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PHP Framework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 3 CSS Framework</a:t>
            </a:r>
            <a:endParaRPr lang="ru-RU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Веб-приложение обладает адаптивным дизайном</a:t>
            </a: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Android-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приложение создано на языке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(JDK 1.8) 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849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941168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Рис. 1 - Интерфейс веб-приложения для незарегистрированного пользователя</a:t>
            </a:r>
            <a:endParaRPr lang="ru-R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48680"/>
            <a:ext cx="8229600" cy="4385906"/>
          </a:xfrm>
        </p:spPr>
      </p:pic>
    </p:spTree>
    <p:extLst>
      <p:ext uri="{BB962C8B-B14F-4D97-AF65-F5344CB8AC3E}">
        <p14:creationId xmlns:p14="http://schemas.microsoft.com/office/powerpoint/2010/main" val="69254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013176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Рис. 2- Интерфейс отображения теоретических занятий для студента</a:t>
            </a:r>
            <a:endParaRPr lang="ru-R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0688"/>
            <a:ext cx="8229600" cy="4385906"/>
          </a:xfrm>
        </p:spPr>
      </p:pic>
    </p:spTree>
    <p:extLst>
      <p:ext uri="{BB962C8B-B14F-4D97-AF65-F5344CB8AC3E}">
        <p14:creationId xmlns:p14="http://schemas.microsoft.com/office/powerpoint/2010/main" val="361898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013176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Рис. </a:t>
            </a:r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ru-R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Интерфейс бронирования практических занятий для студента</a:t>
            </a:r>
            <a:endParaRPr lang="ru-R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48680"/>
            <a:ext cx="8229600" cy="4385906"/>
          </a:xfrm>
        </p:spPr>
      </p:pic>
    </p:spTree>
    <p:extLst>
      <p:ext uri="{BB962C8B-B14F-4D97-AF65-F5344CB8AC3E}">
        <p14:creationId xmlns:p14="http://schemas.microsoft.com/office/powerpoint/2010/main" val="40547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013176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Рис. </a:t>
            </a:r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lang="ru-R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Интерфейс личного кабинета  студента</a:t>
            </a:r>
            <a:endParaRPr lang="ru-R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48680"/>
            <a:ext cx="8229600" cy="4385906"/>
          </a:xfrm>
        </p:spPr>
      </p:pic>
    </p:spTree>
    <p:extLst>
      <p:ext uri="{BB962C8B-B14F-4D97-AF65-F5344CB8AC3E}">
        <p14:creationId xmlns:p14="http://schemas.microsoft.com/office/powerpoint/2010/main" val="282171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013176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Рис. </a:t>
            </a:r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</a:t>
            </a:r>
            <a:r>
              <a:rPr lang="ru-R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Интерфейс панели управления администратора</a:t>
            </a:r>
            <a:endParaRPr lang="ru-R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619303"/>
            <a:ext cx="8229600" cy="4385906"/>
          </a:xfrm>
        </p:spPr>
      </p:pic>
    </p:spTree>
    <p:extLst>
      <p:ext uri="{BB962C8B-B14F-4D97-AF65-F5344CB8AC3E}">
        <p14:creationId xmlns:p14="http://schemas.microsoft.com/office/powerpoint/2010/main" val="321559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013176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Рис. </a:t>
            </a:r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6, 7 </a:t>
            </a:r>
            <a:r>
              <a:rPr lang="ru-R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Интерфейс мобильного приложения</a:t>
            </a:r>
            <a:endParaRPr lang="ru-R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22710"/>
            <a:ext cx="2545854" cy="4525963"/>
          </a:xfrm>
        </p:spPr>
      </p:pic>
      <p:pic>
        <p:nvPicPr>
          <p:cNvPr id="7" name="Объект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04664"/>
            <a:ext cx="2545854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852</Words>
  <Application>Microsoft Office PowerPoint</Application>
  <PresentationFormat>Экран (4:3)</PresentationFormat>
  <Paragraphs>249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ХНУРЭ Дисциплина ППзПИ  «Автошколы Харькова»</vt:lpstr>
      <vt:lpstr>Общее представление о системе</vt:lpstr>
      <vt:lpstr>Реализация</vt:lpstr>
      <vt:lpstr>Рис. 1 - Интерфейс веб-приложения для незарегистрированного пользователя</vt:lpstr>
      <vt:lpstr>Рис. 2- Интерфейс отображения теоретических занятий для студента</vt:lpstr>
      <vt:lpstr>Рис. 3- Интерфейс бронирования практических занятий для студента</vt:lpstr>
      <vt:lpstr>Рис. 4 - Интерфейс личного кабинета  студента</vt:lpstr>
      <vt:lpstr>Рис. 5 - Интерфейс панели управления администратора</vt:lpstr>
      <vt:lpstr>Рис. 6, 7 - Интерфейс мобильного приложения</vt:lpstr>
      <vt:lpstr>Принципы работы системы</vt:lpstr>
      <vt:lpstr>Принципы работы системы</vt:lpstr>
      <vt:lpstr>Успех проекта</vt:lpstr>
      <vt:lpstr>Готовность проекта</vt:lpstr>
      <vt:lpstr>Примеры кода Часть класса для входа в систему через мобильное приложение</vt:lpstr>
      <vt:lpstr>Примеры кода Часть класса для входа в систему через мобильное приложение</vt:lpstr>
      <vt:lpstr>Примеры кода Часть класса для входа в систему через мобильное приложение</vt:lpstr>
      <vt:lpstr>Примеры кода Web-приложение Часть кода для формы контактов</vt:lpstr>
      <vt:lpstr>Примеры кода Web-приложение часть скрипта для группы</vt:lpstr>
      <vt:lpstr>Примеры кода Web-приложение Часть скрипта формы входа</vt:lpstr>
      <vt:lpstr>Примеры кода Web-приложение Часть скрипта для практического занятия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«Автошколы Харькова»</dc:title>
  <dc:creator>Денис Яковенко</dc:creator>
  <cp:lastModifiedBy>Денис</cp:lastModifiedBy>
  <cp:revision>21</cp:revision>
  <dcterms:created xsi:type="dcterms:W3CDTF">2014-12-10T00:47:04Z</dcterms:created>
  <dcterms:modified xsi:type="dcterms:W3CDTF">2015-04-27T19:55:15Z</dcterms:modified>
</cp:coreProperties>
</file>