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Яков Безпалий" userId="57fa692f02b521a4" providerId="LiveId" clId="{E4B67A45-D4AA-E84A-9C3B-651602363CED}"/>
    <pc:docChg chg="modSld">
      <pc:chgData name="Яков Безпалий" userId="57fa692f02b521a4" providerId="LiveId" clId="{E4B67A45-D4AA-E84A-9C3B-651602363CED}" dt="2025-05-28T18:02:14.609" v="8" actId="113"/>
      <pc:docMkLst>
        <pc:docMk/>
      </pc:docMkLst>
      <pc:sldChg chg="addSp modSp">
        <pc:chgData name="Яков Безпалий" userId="57fa692f02b521a4" providerId="LiveId" clId="{E4B67A45-D4AA-E84A-9C3B-651602363CED}" dt="2025-05-28T18:02:14.609" v="8" actId="113"/>
        <pc:sldMkLst>
          <pc:docMk/>
          <pc:sldMk cId="2977469512" sldId="267"/>
        </pc:sldMkLst>
        <pc:spChg chg="add mod">
          <ac:chgData name="Яков Безпалий" userId="57fa692f02b521a4" providerId="LiveId" clId="{E4B67A45-D4AA-E84A-9C3B-651602363CED}" dt="2025-05-28T18:02:14.609" v="8" actId="113"/>
          <ac:spMkLst>
            <pc:docMk/>
            <pc:sldMk cId="2977469512" sldId="267"/>
            <ac:spMk id="4" creationId="{AF272E76-2184-F526-7001-E1F954EFD2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67A2065B-06FF-4991-9F8A-4BE25457B479}"/>
              </a:ext>
            </a:extLst>
          </p:cNvPr>
          <p:cNvSpPr>
            <a:spLocks noGrp="1"/>
          </p:cNvSpPr>
          <p:nvPr>
            <p:ph type="dt" sz="half" idx="10"/>
          </p:nvPr>
        </p:nvSpPr>
        <p:spPr/>
        <p:txBody>
          <a:bodyPr/>
          <a:lstStyle/>
          <a:p>
            <a:fld id="{6444479B-705B-4489-957E-7E8A228BDFA0}" type="datetime1">
              <a:rPr lang="en-US" smtClean="0"/>
              <a:pPr/>
              <a:t>5/28/2025</a:t>
            </a:fld>
            <a:endParaRPr lang="en-US"/>
          </a:p>
        </p:txBody>
      </p:sp>
      <p:sp>
        <p:nvSpPr>
          <p:cNvPr id="5" name="Footer Placeholder 4">
            <a:extLst>
              <a:ext uri="{FF2B5EF4-FFF2-40B4-BE49-F238E27FC236}">
                <a16:creationId xmlns:a16="http://schemas.microsoft.com/office/drawing/2014/main" xmlns=""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2EE5DA9-2D04-4850-AB9F-BD353816504A}"/>
              </a:ext>
            </a:extLst>
          </p:cNvPr>
          <p:cNvSpPr>
            <a:spLocks noGrp="1"/>
          </p:cNvSpPr>
          <p:nvPr>
            <p:ph type="sldNum" sz="quarter" idx="12"/>
          </p:nvPr>
        </p:nvSpPr>
        <p:spPr/>
        <p:txBody>
          <a:bodyPr/>
          <a:lstStyle/>
          <a:p>
            <a:fld id="{70C12960-6E85-460F-B6E3-5B82CB31AF3D}" type="slidenum">
              <a:rPr lang="en-US" smtClean="0"/>
              <a:pPr/>
              <a:t>‹№›</a:t>
            </a:fld>
            <a:endParaRPr lang="en-US"/>
          </a:p>
        </p:txBody>
      </p:sp>
    </p:spTree>
    <p:extLst>
      <p:ext uri="{BB962C8B-B14F-4D97-AF65-F5344CB8AC3E}">
        <p14:creationId xmlns:p14="http://schemas.microsoft.com/office/powerpoint/2010/main" xmlns="" val="3148120071"/>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19EABC7-C044-44DE-B303-55A0581DA1E8}"/>
              </a:ext>
            </a:extLst>
          </p:cNvPr>
          <p:cNvSpPr>
            <a:spLocks noGrp="1"/>
          </p:cNvSpPr>
          <p:nvPr>
            <p:ph type="dt" sz="half" idx="10"/>
          </p:nvPr>
        </p:nvSpPr>
        <p:spPr/>
        <p:txBody>
          <a:bodyPr/>
          <a:lstStyle/>
          <a:p>
            <a:fld id="{C07B66AD-7C08-490A-ADA4-B47E10FB2407}" type="datetime1">
              <a:rPr lang="en-US" smtClean="0"/>
              <a:pPr/>
              <a:t>5/28/2025</a:t>
            </a:fld>
            <a:endParaRPr lang="en-US"/>
          </a:p>
        </p:txBody>
      </p:sp>
      <p:sp>
        <p:nvSpPr>
          <p:cNvPr id="5" name="Footer Placeholder 4">
            <a:extLst>
              <a:ext uri="{FF2B5EF4-FFF2-40B4-BE49-F238E27FC236}">
                <a16:creationId xmlns:a16="http://schemas.microsoft.com/office/drawing/2014/main" xmlns=""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A2EF915-AF64-4ECC-8B1A-B7E6A89B7917}"/>
              </a:ext>
            </a:extLst>
          </p:cNvPr>
          <p:cNvSpPr>
            <a:spLocks noGrp="1"/>
          </p:cNvSpPr>
          <p:nvPr>
            <p:ph type="sldNum" sz="quarter" idx="12"/>
          </p:nvPr>
        </p:nvSpPr>
        <p:spPr/>
        <p:txBody>
          <a:bodyPr/>
          <a:lstStyle/>
          <a:p>
            <a:fld id="{70C12960-6E85-460F-B6E3-5B82CB31AF3D}" type="slidenum">
              <a:rPr lang="en-US" smtClean="0"/>
              <a:pPr/>
              <a:t>‹№›</a:t>
            </a:fld>
            <a:endParaRPr lang="en-US"/>
          </a:p>
        </p:txBody>
      </p:sp>
    </p:spTree>
    <p:extLst>
      <p:ext uri="{BB962C8B-B14F-4D97-AF65-F5344CB8AC3E}">
        <p14:creationId xmlns:p14="http://schemas.microsoft.com/office/powerpoint/2010/main" xmlns="" val="54728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xmlns=""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9D8705E-925D-4F57-8268-107CE3CF4C45}"/>
              </a:ext>
            </a:extLst>
          </p:cNvPr>
          <p:cNvSpPr>
            <a:spLocks noGrp="1"/>
          </p:cNvSpPr>
          <p:nvPr>
            <p:ph type="dt" sz="half" idx="10"/>
          </p:nvPr>
        </p:nvSpPr>
        <p:spPr/>
        <p:txBody>
          <a:bodyPr/>
          <a:lstStyle/>
          <a:p>
            <a:fld id="{05B95027-4255-49E7-9841-CD21BCC99996}" type="datetime1">
              <a:rPr lang="en-US" smtClean="0"/>
              <a:pPr/>
              <a:t>5/28/2025</a:t>
            </a:fld>
            <a:endParaRPr lang="en-US"/>
          </a:p>
        </p:txBody>
      </p:sp>
      <p:sp>
        <p:nvSpPr>
          <p:cNvPr id="5" name="Footer Placeholder 4">
            <a:extLst>
              <a:ext uri="{FF2B5EF4-FFF2-40B4-BE49-F238E27FC236}">
                <a16:creationId xmlns:a16="http://schemas.microsoft.com/office/drawing/2014/main" xmlns=""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15D01D1-C266-4161-A820-C084B980131C}"/>
              </a:ext>
            </a:extLst>
          </p:cNvPr>
          <p:cNvSpPr>
            <a:spLocks noGrp="1"/>
          </p:cNvSpPr>
          <p:nvPr>
            <p:ph type="sldNum" sz="quarter" idx="12"/>
          </p:nvPr>
        </p:nvSpPr>
        <p:spPr/>
        <p:txBody>
          <a:bodyPr/>
          <a:lstStyle/>
          <a:p>
            <a:fld id="{70C12960-6E85-460F-B6E3-5B82CB31AF3D}" type="slidenum">
              <a:rPr lang="en-US" smtClean="0"/>
              <a:pPr/>
              <a:t>‹№›</a:t>
            </a:fld>
            <a:endParaRPr lang="en-US"/>
          </a:p>
        </p:txBody>
      </p:sp>
      <p:cxnSp>
        <p:nvCxnSpPr>
          <p:cNvPr id="7" name="Straight Connector 6">
            <a:extLst>
              <a:ext uri="{FF2B5EF4-FFF2-40B4-BE49-F238E27FC236}">
                <a16:creationId xmlns:a16="http://schemas.microsoft.com/office/drawing/2014/main" xmlns="" id="{3230604F-219C-2DEE-830E-27274CC2FE19}"/>
              </a:ext>
              <a:ext uri="{C183D7F6-B498-43B3-948B-1728B52AA6E4}">
                <adec:decorative xmlns:adec="http://schemas.microsoft.com/office/drawing/2017/decorative" xmlns=""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1875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C7C8FC-AAEA-4AB6-9DB5-2503F58F0E69}"/>
              </a:ext>
            </a:extLst>
          </p:cNvPr>
          <p:cNvSpPr>
            <a:spLocks noGrp="1"/>
          </p:cNvSpPr>
          <p:nvPr>
            <p:ph type="dt" sz="half" idx="10"/>
          </p:nvPr>
        </p:nvSpPr>
        <p:spPr/>
        <p:txBody>
          <a:bodyPr/>
          <a:lstStyle/>
          <a:p>
            <a:fld id="{9F89F774-3FA6-43B8-9241-99959C8FD463}" type="datetime1">
              <a:rPr lang="en-US" smtClean="0"/>
              <a:pPr/>
              <a:t>5/28/2025</a:t>
            </a:fld>
            <a:endParaRPr lang="en-US"/>
          </a:p>
        </p:txBody>
      </p:sp>
      <p:sp>
        <p:nvSpPr>
          <p:cNvPr id="5" name="Footer Placeholder 4">
            <a:extLst>
              <a:ext uri="{FF2B5EF4-FFF2-40B4-BE49-F238E27FC236}">
                <a16:creationId xmlns:a16="http://schemas.microsoft.com/office/drawing/2014/main" xmlns=""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E030CE6-9124-4B3A-A912-AE16B5C34003}"/>
              </a:ext>
            </a:extLst>
          </p:cNvPr>
          <p:cNvSpPr>
            <a:spLocks noGrp="1"/>
          </p:cNvSpPr>
          <p:nvPr>
            <p:ph type="sldNum" sz="quarter" idx="12"/>
          </p:nvPr>
        </p:nvSpPr>
        <p:spPr/>
        <p:txBody>
          <a:bodyPr/>
          <a:lstStyle/>
          <a:p>
            <a:fld id="{70C12960-6E85-460F-B6E3-5B82CB31AF3D}" type="slidenum">
              <a:rPr lang="en-US" smtClean="0"/>
              <a:pPr/>
              <a:t>‹№›</a:t>
            </a:fld>
            <a:endParaRPr lang="en-US"/>
          </a:p>
        </p:txBody>
      </p:sp>
    </p:spTree>
    <p:extLst>
      <p:ext uri="{BB962C8B-B14F-4D97-AF65-F5344CB8AC3E}">
        <p14:creationId xmlns:p14="http://schemas.microsoft.com/office/powerpoint/2010/main" xmlns="" val="194395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8585CC9-BAD3-4807-90BB-97DA2D6A6BE2}"/>
              </a:ext>
            </a:extLst>
          </p:cNvPr>
          <p:cNvSpPr>
            <a:spLocks noGrp="1"/>
          </p:cNvSpPr>
          <p:nvPr>
            <p:ph type="dt" sz="half" idx="10"/>
          </p:nvPr>
        </p:nvSpPr>
        <p:spPr/>
        <p:txBody>
          <a:bodyPr/>
          <a:lstStyle/>
          <a:p>
            <a:fld id="{F9504452-5DCC-4FE2-A5C9-8A5EF6714D65}" type="datetime1">
              <a:rPr lang="en-US" smtClean="0"/>
              <a:pPr/>
              <a:t>5/28/2025</a:t>
            </a:fld>
            <a:endParaRPr lang="en-US"/>
          </a:p>
        </p:txBody>
      </p:sp>
      <p:sp>
        <p:nvSpPr>
          <p:cNvPr id="5" name="Footer Placeholder 4">
            <a:extLst>
              <a:ext uri="{FF2B5EF4-FFF2-40B4-BE49-F238E27FC236}">
                <a16:creationId xmlns:a16="http://schemas.microsoft.com/office/drawing/2014/main" xmlns=""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E0EBC3D-3277-4D34-9F67-71040C21E3B3}"/>
              </a:ext>
            </a:extLst>
          </p:cNvPr>
          <p:cNvSpPr>
            <a:spLocks noGrp="1"/>
          </p:cNvSpPr>
          <p:nvPr>
            <p:ph type="sldNum" sz="quarter" idx="12"/>
          </p:nvPr>
        </p:nvSpPr>
        <p:spPr/>
        <p:txBody>
          <a:bodyPr/>
          <a:lstStyle/>
          <a:p>
            <a:fld id="{70C12960-6E85-460F-B6E3-5B82CB31AF3D}" type="slidenum">
              <a:rPr lang="en-US" smtClean="0"/>
              <a:pPr/>
              <a:t>‹№›</a:t>
            </a:fld>
            <a:endParaRPr lang="en-US"/>
          </a:p>
        </p:txBody>
      </p:sp>
      <p:cxnSp>
        <p:nvCxnSpPr>
          <p:cNvPr id="7" name="Straight Connector 6">
            <a:extLst>
              <a:ext uri="{FF2B5EF4-FFF2-40B4-BE49-F238E27FC236}">
                <a16:creationId xmlns:a16="http://schemas.microsoft.com/office/drawing/2014/main" xmlns="" id="{FF05EAE5-4812-F718-6D75-9627884180BF}"/>
              </a:ext>
              <a:ext uri="{C183D7F6-B498-43B3-948B-1728B52AA6E4}">
                <adec:decorative xmlns:adec="http://schemas.microsoft.com/office/drawing/2017/decorative" xmlns=""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0179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86F67CAC-53E4-44AF-BEAC-8FFB96F05A86}"/>
              </a:ext>
            </a:extLst>
          </p:cNvPr>
          <p:cNvSpPr>
            <a:spLocks noGrp="1"/>
          </p:cNvSpPr>
          <p:nvPr>
            <p:ph type="dt" sz="half" idx="10"/>
          </p:nvPr>
        </p:nvSpPr>
        <p:spPr/>
        <p:txBody>
          <a:bodyPr/>
          <a:lstStyle/>
          <a:p>
            <a:fld id="{E579ABC2-0180-4F3A-A895-A85BC724D472}" type="datetime1">
              <a:rPr lang="en-US" smtClean="0"/>
              <a:pPr/>
              <a:t>5/28/2025</a:t>
            </a:fld>
            <a:endParaRPr lang="en-US"/>
          </a:p>
        </p:txBody>
      </p:sp>
      <p:sp>
        <p:nvSpPr>
          <p:cNvPr id="6" name="Footer Placeholder 5">
            <a:extLst>
              <a:ext uri="{FF2B5EF4-FFF2-40B4-BE49-F238E27FC236}">
                <a16:creationId xmlns:a16="http://schemas.microsoft.com/office/drawing/2014/main" xmlns=""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C5F008B-58BB-45FF-923F-5909DAB49D34}"/>
              </a:ext>
            </a:extLst>
          </p:cNvPr>
          <p:cNvSpPr>
            <a:spLocks noGrp="1"/>
          </p:cNvSpPr>
          <p:nvPr>
            <p:ph type="sldNum" sz="quarter" idx="12"/>
          </p:nvPr>
        </p:nvSpPr>
        <p:spPr/>
        <p:txBody>
          <a:bodyPr/>
          <a:lstStyle/>
          <a:p>
            <a:fld id="{70C12960-6E85-460F-B6E3-5B82CB31AF3D}" type="slidenum">
              <a:rPr lang="en-US" smtClean="0"/>
              <a:pPr/>
              <a:t>‹№›</a:t>
            </a:fld>
            <a:endParaRPr lang="en-US"/>
          </a:p>
        </p:txBody>
      </p:sp>
    </p:spTree>
    <p:extLst>
      <p:ext uri="{BB962C8B-B14F-4D97-AF65-F5344CB8AC3E}">
        <p14:creationId xmlns:p14="http://schemas.microsoft.com/office/powerpoint/2010/main" xmlns="" val="195111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DEA255A-4CB5-40CA-B756-1AA5E27C20BF}"/>
              </a:ext>
            </a:extLst>
          </p:cNvPr>
          <p:cNvSpPr>
            <a:spLocks noGrp="1"/>
          </p:cNvSpPr>
          <p:nvPr>
            <p:ph type="dt" sz="half" idx="10"/>
          </p:nvPr>
        </p:nvSpPr>
        <p:spPr/>
        <p:txBody>
          <a:bodyPr/>
          <a:lstStyle/>
          <a:p>
            <a:fld id="{6AEEA9BA-4E8F-439E-BEA4-91FBA01E3F5F}" type="datetime1">
              <a:rPr lang="en-US" smtClean="0"/>
              <a:pPr/>
              <a:t>5/28/2025</a:t>
            </a:fld>
            <a:endParaRPr lang="en-US"/>
          </a:p>
        </p:txBody>
      </p:sp>
      <p:sp>
        <p:nvSpPr>
          <p:cNvPr id="8" name="Footer Placeholder 7">
            <a:extLst>
              <a:ext uri="{FF2B5EF4-FFF2-40B4-BE49-F238E27FC236}">
                <a16:creationId xmlns:a16="http://schemas.microsoft.com/office/drawing/2014/main" xmlns=""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4A5ACC97-44C1-4887-909B-E6732D3C1FFE}"/>
              </a:ext>
            </a:extLst>
          </p:cNvPr>
          <p:cNvSpPr>
            <a:spLocks noGrp="1"/>
          </p:cNvSpPr>
          <p:nvPr>
            <p:ph type="sldNum" sz="quarter" idx="12"/>
          </p:nvPr>
        </p:nvSpPr>
        <p:spPr/>
        <p:txBody>
          <a:bodyPr/>
          <a:lstStyle/>
          <a:p>
            <a:fld id="{70C12960-6E85-460F-B6E3-5B82CB31AF3D}" type="slidenum">
              <a:rPr lang="en-US" smtClean="0"/>
              <a:pPr/>
              <a:t>‹№›</a:t>
            </a:fld>
            <a:endParaRPr lang="en-US"/>
          </a:p>
        </p:txBody>
      </p:sp>
    </p:spTree>
    <p:extLst>
      <p:ext uri="{BB962C8B-B14F-4D97-AF65-F5344CB8AC3E}">
        <p14:creationId xmlns:p14="http://schemas.microsoft.com/office/powerpoint/2010/main" xmlns="" val="239081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23AC25A7-81C8-4AA1-AD9F-C78A451FDE2E}"/>
              </a:ext>
            </a:extLst>
          </p:cNvPr>
          <p:cNvSpPr>
            <a:spLocks noGrp="1"/>
          </p:cNvSpPr>
          <p:nvPr>
            <p:ph type="dt" sz="half" idx="10"/>
          </p:nvPr>
        </p:nvSpPr>
        <p:spPr/>
        <p:txBody>
          <a:bodyPr/>
          <a:lstStyle/>
          <a:p>
            <a:fld id="{BE15BF18-0007-481C-AA29-413124BC3EE7}" type="datetime1">
              <a:rPr lang="en-US" smtClean="0"/>
              <a:pPr/>
              <a:t>5/28/2025</a:t>
            </a:fld>
            <a:endParaRPr lang="en-US"/>
          </a:p>
        </p:txBody>
      </p:sp>
      <p:sp>
        <p:nvSpPr>
          <p:cNvPr id="4" name="Footer Placeholder 3">
            <a:extLst>
              <a:ext uri="{FF2B5EF4-FFF2-40B4-BE49-F238E27FC236}">
                <a16:creationId xmlns:a16="http://schemas.microsoft.com/office/drawing/2014/main" xmlns=""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089497C9-6B5E-46D6-8FE9-0A5E0CF7F95B}"/>
              </a:ext>
            </a:extLst>
          </p:cNvPr>
          <p:cNvSpPr>
            <a:spLocks noGrp="1"/>
          </p:cNvSpPr>
          <p:nvPr>
            <p:ph type="sldNum" sz="quarter" idx="12"/>
          </p:nvPr>
        </p:nvSpPr>
        <p:spPr/>
        <p:txBody>
          <a:bodyPr/>
          <a:lstStyle/>
          <a:p>
            <a:fld id="{70C12960-6E85-460F-B6E3-5B82CB31AF3D}" type="slidenum">
              <a:rPr lang="en-US" smtClean="0"/>
              <a:pPr/>
              <a:t>‹№›</a:t>
            </a:fld>
            <a:endParaRPr lang="en-US"/>
          </a:p>
        </p:txBody>
      </p:sp>
    </p:spTree>
    <p:extLst>
      <p:ext uri="{BB962C8B-B14F-4D97-AF65-F5344CB8AC3E}">
        <p14:creationId xmlns:p14="http://schemas.microsoft.com/office/powerpoint/2010/main" xmlns="" val="35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xmlns=""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xmlns="" id="{92740D3C-270A-401A-810C-2F86BBBB87D4}"/>
              </a:ext>
            </a:extLst>
          </p:cNvPr>
          <p:cNvSpPr>
            <a:spLocks noGrp="1"/>
          </p:cNvSpPr>
          <p:nvPr>
            <p:ph type="dt" sz="half" idx="10"/>
          </p:nvPr>
        </p:nvSpPr>
        <p:spPr/>
        <p:txBody>
          <a:bodyPr/>
          <a:lstStyle/>
          <a:p>
            <a:fld id="{09BE9870-3748-43AD-B547-02A075CB4A1D}" type="datetime1">
              <a:rPr lang="en-US" smtClean="0"/>
              <a:pPr/>
              <a:t>5/28/2025</a:t>
            </a:fld>
            <a:endParaRPr lang="en-US"/>
          </a:p>
        </p:txBody>
      </p:sp>
      <p:sp>
        <p:nvSpPr>
          <p:cNvPr id="3" name="Footer Placeholder 2">
            <a:extLst>
              <a:ext uri="{FF2B5EF4-FFF2-40B4-BE49-F238E27FC236}">
                <a16:creationId xmlns:a16="http://schemas.microsoft.com/office/drawing/2014/main" xmlns=""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7790CF9E-A6C6-4873-ADBE-7A2939319E58}"/>
              </a:ext>
            </a:extLst>
          </p:cNvPr>
          <p:cNvSpPr>
            <a:spLocks noGrp="1"/>
          </p:cNvSpPr>
          <p:nvPr>
            <p:ph type="sldNum" sz="quarter" idx="12"/>
          </p:nvPr>
        </p:nvSpPr>
        <p:spPr/>
        <p:txBody>
          <a:bodyPr/>
          <a:lstStyle/>
          <a:p>
            <a:fld id="{70C12960-6E85-460F-B6E3-5B82CB31AF3D}" type="slidenum">
              <a:rPr lang="en-US" smtClean="0"/>
              <a:pPr/>
              <a:t>‹№›</a:t>
            </a:fld>
            <a:endParaRPr lang="en-US"/>
          </a:p>
        </p:txBody>
      </p:sp>
    </p:spTree>
    <p:extLst>
      <p:ext uri="{BB962C8B-B14F-4D97-AF65-F5344CB8AC3E}">
        <p14:creationId xmlns:p14="http://schemas.microsoft.com/office/powerpoint/2010/main" xmlns="" val="177191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1B7454-C1CC-46F2-A6FB-1FE786C48F49}"/>
              </a:ext>
            </a:extLst>
          </p:cNvPr>
          <p:cNvSpPr>
            <a:spLocks noGrp="1"/>
          </p:cNvSpPr>
          <p:nvPr>
            <p:ph type="dt" sz="half" idx="10"/>
          </p:nvPr>
        </p:nvSpPr>
        <p:spPr/>
        <p:txBody>
          <a:bodyPr/>
          <a:lstStyle/>
          <a:p>
            <a:fld id="{558E7897-33C5-4F1A-9307-D068E37F3DC7}" type="datetime1">
              <a:rPr lang="en-US" smtClean="0"/>
              <a:pPr/>
              <a:t>5/28/2025</a:t>
            </a:fld>
            <a:endParaRPr lang="en-US"/>
          </a:p>
        </p:txBody>
      </p:sp>
      <p:sp>
        <p:nvSpPr>
          <p:cNvPr id="6" name="Footer Placeholder 5">
            <a:extLst>
              <a:ext uri="{FF2B5EF4-FFF2-40B4-BE49-F238E27FC236}">
                <a16:creationId xmlns:a16="http://schemas.microsoft.com/office/drawing/2014/main" xmlns=""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D6EAB8F-7526-4CDB-B782-FAD8B3E70B0A}"/>
              </a:ext>
            </a:extLst>
          </p:cNvPr>
          <p:cNvSpPr>
            <a:spLocks noGrp="1"/>
          </p:cNvSpPr>
          <p:nvPr>
            <p:ph type="sldNum" sz="quarter" idx="12"/>
          </p:nvPr>
        </p:nvSpPr>
        <p:spPr/>
        <p:txBody>
          <a:bodyPr/>
          <a:lstStyle/>
          <a:p>
            <a:fld id="{70C12960-6E85-460F-B6E3-5B82CB31AF3D}" type="slidenum">
              <a:rPr lang="en-US" smtClean="0"/>
              <a:pPr/>
              <a:t>‹№›</a:t>
            </a:fld>
            <a:endParaRPr lang="en-US"/>
          </a:p>
        </p:txBody>
      </p:sp>
    </p:spTree>
    <p:extLst>
      <p:ext uri="{BB962C8B-B14F-4D97-AF65-F5344CB8AC3E}">
        <p14:creationId xmlns:p14="http://schemas.microsoft.com/office/powerpoint/2010/main" xmlns="" val="385764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5A587A0-353B-42C2-BA96-B1ADEDF642BE}"/>
              </a:ext>
            </a:extLst>
          </p:cNvPr>
          <p:cNvSpPr>
            <a:spLocks noGrp="1"/>
          </p:cNvSpPr>
          <p:nvPr>
            <p:ph type="dt" sz="half" idx="10"/>
          </p:nvPr>
        </p:nvSpPr>
        <p:spPr/>
        <p:txBody>
          <a:bodyPr/>
          <a:lstStyle/>
          <a:p>
            <a:fld id="{82E171BA-CC09-47C8-A6DF-F5C5CB59CEEC}" type="datetime1">
              <a:rPr lang="en-US" smtClean="0"/>
              <a:pPr/>
              <a:t>5/28/2025</a:t>
            </a:fld>
            <a:endParaRPr lang="en-US"/>
          </a:p>
        </p:txBody>
      </p:sp>
      <p:sp>
        <p:nvSpPr>
          <p:cNvPr id="6" name="Footer Placeholder 5">
            <a:extLst>
              <a:ext uri="{FF2B5EF4-FFF2-40B4-BE49-F238E27FC236}">
                <a16:creationId xmlns:a16="http://schemas.microsoft.com/office/drawing/2014/main" xmlns=""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A5F7C5FD-E56A-4C66-8F23-087F95A2FD0E}"/>
              </a:ext>
            </a:extLst>
          </p:cNvPr>
          <p:cNvSpPr>
            <a:spLocks noGrp="1"/>
          </p:cNvSpPr>
          <p:nvPr>
            <p:ph type="sldNum" sz="quarter" idx="12"/>
          </p:nvPr>
        </p:nvSpPr>
        <p:spPr/>
        <p:txBody>
          <a:bodyPr/>
          <a:lstStyle/>
          <a:p>
            <a:fld id="{70C12960-6E85-460F-B6E3-5B82CB31AF3D}" type="slidenum">
              <a:rPr lang="en-US" smtClean="0"/>
              <a:pPr/>
              <a:t>‹№›</a:t>
            </a:fld>
            <a:endParaRPr lang="en-US"/>
          </a:p>
        </p:txBody>
      </p:sp>
    </p:spTree>
    <p:extLst>
      <p:ext uri="{BB962C8B-B14F-4D97-AF65-F5344CB8AC3E}">
        <p14:creationId xmlns:p14="http://schemas.microsoft.com/office/powerpoint/2010/main" xmlns="" val="408682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pPr/>
              <a:t>5/28/2025</a:t>
            </a:fld>
            <a:endParaRPr lang="en-US"/>
          </a:p>
        </p:txBody>
      </p:sp>
      <p:sp>
        <p:nvSpPr>
          <p:cNvPr id="5" name="Footer Placeholder 4">
            <a:extLst>
              <a:ext uri="{FF2B5EF4-FFF2-40B4-BE49-F238E27FC236}">
                <a16:creationId xmlns:a16="http://schemas.microsoft.com/office/drawing/2014/main" xmlns=""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pPr/>
              <a:t>‹№›</a:t>
            </a:fld>
            <a:endParaRPr lang="en-US"/>
          </a:p>
        </p:txBody>
      </p:sp>
      <p:cxnSp>
        <p:nvCxnSpPr>
          <p:cNvPr id="9" name="Straight Connector 8">
            <a:extLst>
              <a:ext uri="{FF2B5EF4-FFF2-40B4-BE49-F238E27FC236}">
                <a16:creationId xmlns:a16="http://schemas.microsoft.com/office/drawing/2014/main" xmlns="" id="{118E06E4-607B-144B-382B-AD3D06B1EE8C}"/>
              </a:ext>
              <a:ext uri="{C183D7F6-B498-43B3-948B-1728B52AA6E4}">
                <adec:decorative xmlns:adec="http://schemas.microsoft.com/office/drawing/2017/decorative" xmlns=""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8177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7" orient="horz" pos="2160">
          <p15:clr>
            <a:srgbClr val="F26B43"/>
          </p15:clr>
        </p15:guide>
        <p15:guide id="8" pos="3840">
          <p15:clr>
            <a:srgbClr val="F26B43"/>
          </p15:clr>
        </p15:guide>
        <p15:guide id="9" pos="576">
          <p15:clr>
            <a:srgbClr val="F26B43"/>
          </p15:clr>
        </p15:guide>
        <p15:guide id="10" orient="horz"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9F9BF86-FE94-4517-B97D-026C7515E5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F46406F3-040D-FAA8-C52A-233BE3F332D2}"/>
              </a:ext>
            </a:extLst>
          </p:cNvPr>
          <p:cNvPicPr>
            <a:picLocks noChangeAspect="1"/>
          </p:cNvPicPr>
          <p:nvPr/>
        </p:nvPicPr>
        <p:blipFill>
          <a:blip r:embed="rId2"/>
          <a:srcRect r="9085" b="14781"/>
          <a:stretch>
            <a:fillRect/>
          </a:stretch>
        </p:blipFill>
        <p:spPr>
          <a:xfrm>
            <a:off x="1" y="10"/>
            <a:ext cx="12192000" cy="6857990"/>
          </a:xfrm>
          <a:prstGeom prst="rect">
            <a:avLst/>
          </a:prstGeom>
        </p:spPr>
      </p:pic>
      <p:sp>
        <p:nvSpPr>
          <p:cNvPr id="2" name="Title"/>
          <p:cNvSpPr>
            <a:spLocks noGrp="1"/>
          </p:cNvSpPr>
          <p:nvPr>
            <p:ph type="ctrTitle"/>
          </p:nvPr>
        </p:nvSpPr>
        <p:spPr>
          <a:xfrm>
            <a:off x="898737" y="1562101"/>
            <a:ext cx="4359744" cy="2738530"/>
          </a:xfrm>
        </p:spPr>
        <p:txBody>
          <a:bodyPr anchor="t">
            <a:normAutofit fontScale="90000"/>
          </a:bodyPr>
          <a:lstStyle/>
          <a:p>
            <a:r>
              <a:rPr lang="uk-UA" dirty="0" err="1"/>
              <a:t>Reverend</a:t>
            </a:r>
            <a:r>
              <a:rPr lang="uk-UA" dirty="0"/>
              <a:t> </a:t>
            </a:r>
            <a:r>
              <a:rPr lang="uk-UA" dirty="0" err="1" smtClean="0"/>
              <a:t>Insanity</a:t>
            </a:r>
            <a:r>
              <a:rPr lang="ru-RU" dirty="0" smtClean="0"/>
              <a:t>:</a:t>
            </a:r>
            <a:br>
              <a:rPr lang="ru-RU" dirty="0" smtClean="0"/>
            </a:br>
            <a:r>
              <a:rPr lang="en-US" dirty="0" err="1" smtClean="0"/>
              <a:t>Gu</a:t>
            </a:r>
            <a:r>
              <a:rPr lang="en-US" dirty="0" smtClean="0"/>
              <a:t> World </a:t>
            </a:r>
            <a:r>
              <a:rPr lang="en-US" dirty="0" smtClean="0"/>
              <a:t/>
            </a:r>
            <a:br>
              <a:rPr lang="en-US" dirty="0" smtClean="0"/>
            </a:br>
            <a:endParaRPr lang="uk-UA" dirty="0"/>
          </a:p>
        </p:txBody>
      </p:sp>
      <p:cxnSp>
        <p:nvCxnSpPr>
          <p:cNvPr id="13" name="Straight Connector 12">
            <a:extLst>
              <a:ext uri="{FF2B5EF4-FFF2-40B4-BE49-F238E27FC236}">
                <a16:creationId xmlns:a16="http://schemas.microsoft.com/office/drawing/2014/main" xmlns="" id="{FFD0734C-004D-4938-8EA0-2C3867A11A6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36937" y="5780876"/>
            <a:ext cx="513116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8864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DBDA151C-5770-45E4-AAFF-59E7F4038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AF272E76-2184-F526-7001-E1F954EFD2CE}"/>
              </a:ext>
            </a:extLst>
          </p:cNvPr>
          <p:cNvSpPr txBox="1"/>
          <p:nvPr/>
        </p:nvSpPr>
        <p:spPr>
          <a:xfrm>
            <a:off x="-563554" y="6488668"/>
            <a:ext cx="12334620" cy="369332"/>
          </a:xfrm>
          <a:prstGeom prst="rect">
            <a:avLst/>
          </a:prstGeom>
          <a:noFill/>
        </p:spPr>
        <p:txBody>
          <a:bodyPr wrap="square" rtlCol="0">
            <a:spAutoFit/>
          </a:bodyPr>
          <a:lstStyle/>
          <a:p>
            <a:pPr marL="342900" indent="-342900" algn="l">
              <a:buFont typeface="+mj-lt"/>
              <a:buAutoNum type="arabicPeriod"/>
            </a:pPr>
            <a:endParaRPr lang="uk-UA" dirty="0"/>
          </a:p>
        </p:txBody>
      </p:sp>
      <p:sp>
        <p:nvSpPr>
          <p:cNvPr id="12" name="Заголовок 11"/>
          <p:cNvSpPr>
            <a:spLocks noGrp="1"/>
          </p:cNvSpPr>
          <p:nvPr>
            <p:ph type="title"/>
          </p:nvPr>
        </p:nvSpPr>
        <p:spPr>
          <a:xfrm>
            <a:off x="0" y="0"/>
            <a:ext cx="12191999" cy="6689188"/>
          </a:xfrm>
        </p:spPr>
        <p:txBody>
          <a:bodyPr>
            <a:noAutofit/>
          </a:bodyPr>
          <a:lstStyle/>
          <a:p>
            <a:pPr>
              <a:lnSpc>
                <a:spcPct val="110000"/>
              </a:lnSpc>
            </a:pPr>
            <a:r>
              <a:rPr lang="uk-UA" sz="950" dirty="0" err="1" smtClean="0"/>
              <a:t>More</a:t>
            </a:r>
            <a:r>
              <a:rPr lang="uk-UA" sz="950" dirty="0" smtClean="0"/>
              <a:t> </a:t>
            </a:r>
            <a:r>
              <a:rPr lang="uk-UA" sz="950" dirty="0" err="1" smtClean="0"/>
              <a:t>Rank</a:t>
            </a:r>
            <a:r>
              <a:rPr lang="uk-UA" sz="950" dirty="0" smtClean="0"/>
              <a:t> </a:t>
            </a:r>
            <a:r>
              <a:rPr lang="uk-UA" sz="950" dirty="0" err="1" smtClean="0"/>
              <a:t>nine</a:t>
            </a:r>
            <a:r>
              <a:rPr lang="uk-UA" sz="950" dirty="0" smtClean="0"/>
              <a:t> </a:t>
            </a:r>
            <a:r>
              <a:rPr lang="uk-UA" sz="950" dirty="0" err="1" smtClean="0"/>
              <a:t>is</a:t>
            </a:r>
            <a:r>
              <a:rPr lang="uk-UA" sz="950" dirty="0" smtClean="0"/>
              <a:t> </a:t>
            </a:r>
            <a:r>
              <a:rPr lang="uk-UA" sz="950" dirty="0" err="1" smtClean="0"/>
              <a:t>the</a:t>
            </a:r>
            <a:r>
              <a:rPr lang="uk-UA" sz="950" dirty="0" smtClean="0"/>
              <a:t> </a:t>
            </a:r>
            <a:r>
              <a:rPr lang="uk-UA" sz="950" dirty="0" err="1" smtClean="0"/>
              <a:t>limit</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whole</a:t>
            </a:r>
            <a:r>
              <a:rPr lang="uk-UA" sz="950" dirty="0" smtClean="0"/>
              <a:t> </a:t>
            </a:r>
            <a:r>
              <a:rPr lang="uk-UA" sz="950" dirty="0" err="1" smtClean="0"/>
              <a:t>world</a:t>
            </a:r>
            <a:r>
              <a:rPr lang="uk-UA" sz="950" dirty="0" smtClean="0"/>
              <a:t>, </a:t>
            </a:r>
            <a:r>
              <a:rPr lang="uk-UA" sz="950" dirty="0" err="1" smtClean="0"/>
              <a:t>it</a:t>
            </a:r>
            <a:r>
              <a:rPr lang="uk-UA" sz="950" dirty="0" smtClean="0"/>
              <a:t> </a:t>
            </a:r>
            <a:r>
              <a:rPr lang="uk-UA" sz="950" dirty="0" err="1" smtClean="0"/>
              <a:t>is</a:t>
            </a:r>
            <a:r>
              <a:rPr lang="uk-UA" sz="950" dirty="0" smtClean="0"/>
              <a:t> </a:t>
            </a:r>
            <a:r>
              <a:rPr lang="uk-UA" sz="950" dirty="0" err="1" smtClean="0"/>
              <a:t>the</a:t>
            </a:r>
            <a:r>
              <a:rPr lang="uk-UA" sz="950" dirty="0" smtClean="0"/>
              <a:t> </a:t>
            </a:r>
            <a:r>
              <a:rPr lang="uk-UA" sz="950" dirty="0" err="1" smtClean="0"/>
              <a:t>highest</a:t>
            </a:r>
            <a:r>
              <a:rPr lang="uk-UA" sz="950" dirty="0" smtClean="0"/>
              <a:t> </a:t>
            </a:r>
            <a:r>
              <a:rPr lang="uk-UA" sz="950" dirty="0" err="1" smtClean="0"/>
              <a:t>summit</a:t>
            </a:r>
            <a:r>
              <a:rPr lang="uk-UA" sz="950" dirty="0" smtClean="0"/>
              <a:t>, </a:t>
            </a:r>
            <a:r>
              <a:rPr lang="uk-UA" sz="950" dirty="0" err="1" smtClean="0"/>
              <a:t>this</a:t>
            </a:r>
            <a:r>
              <a:rPr lang="uk-UA" sz="950" dirty="0" smtClean="0"/>
              <a:t> </a:t>
            </a:r>
            <a:r>
              <a:rPr lang="uk-UA" sz="950" dirty="0" err="1" smtClean="0"/>
              <a:t>world</a:t>
            </a:r>
            <a:r>
              <a:rPr lang="uk-UA" sz="950" dirty="0" smtClean="0"/>
              <a:t> </a:t>
            </a:r>
            <a:r>
              <a:rPr lang="uk-UA" sz="950" dirty="0" err="1" smtClean="0"/>
              <a:t>cannot</a:t>
            </a:r>
            <a:r>
              <a:rPr lang="uk-UA" sz="950" dirty="0" smtClean="0"/>
              <a:t> </a:t>
            </a:r>
            <a:r>
              <a:rPr lang="uk-UA" sz="950" dirty="0" err="1" smtClean="0"/>
              <a:t>have</a:t>
            </a:r>
            <a:r>
              <a:rPr lang="uk-UA" sz="950" dirty="0" smtClean="0"/>
              <a:t> </a:t>
            </a:r>
            <a:r>
              <a:rPr lang="uk-UA" sz="950" dirty="0" err="1" smtClean="0"/>
              <a:t>rank</a:t>
            </a:r>
            <a:r>
              <a:rPr lang="uk-UA" sz="950" dirty="0" smtClean="0"/>
              <a:t> </a:t>
            </a:r>
            <a:r>
              <a:rPr lang="uk-UA" sz="950" dirty="0" err="1" smtClean="0"/>
              <a:t>ten</a:t>
            </a:r>
            <a:r>
              <a:rPr lang="uk-UA" sz="950" dirty="0" smtClean="0"/>
              <a:t>, </a:t>
            </a:r>
            <a:r>
              <a:rPr lang="uk-UA" sz="950" dirty="0" err="1" smtClean="0"/>
              <a:t>so</a:t>
            </a:r>
            <a:r>
              <a:rPr lang="uk-UA" sz="950" dirty="0" smtClean="0"/>
              <a:t> </a:t>
            </a:r>
            <a:r>
              <a:rPr lang="uk-UA" sz="950" dirty="0" err="1" smtClean="0"/>
              <a:t>rank</a:t>
            </a:r>
            <a:r>
              <a:rPr lang="uk-UA" sz="950" dirty="0" smtClean="0"/>
              <a:t> </a:t>
            </a:r>
            <a:r>
              <a:rPr lang="uk-UA" sz="950" dirty="0" err="1" smtClean="0"/>
              <a:t>nine</a:t>
            </a:r>
            <a:r>
              <a:rPr lang="uk-UA" sz="950" dirty="0" smtClean="0"/>
              <a:t> </a:t>
            </a:r>
            <a:r>
              <a:rPr lang="uk-UA" sz="950" dirty="0" err="1" smtClean="0"/>
              <a:t>is</a:t>
            </a:r>
            <a:r>
              <a:rPr lang="uk-UA" sz="950" dirty="0" smtClean="0"/>
              <a:t> </a:t>
            </a:r>
            <a:r>
              <a:rPr lang="uk-UA" sz="950" dirty="0" err="1" smtClean="0"/>
              <a:t>the</a:t>
            </a:r>
            <a:r>
              <a:rPr lang="uk-UA" sz="950" dirty="0" smtClean="0"/>
              <a:t> </a:t>
            </a:r>
            <a:r>
              <a:rPr lang="uk-UA" sz="950" dirty="0" err="1" smtClean="0"/>
              <a:t>strongest</a:t>
            </a:r>
            <a:r>
              <a:rPr lang="uk-UA" sz="950" dirty="0" smtClean="0"/>
              <a:t>!</a:t>
            </a:r>
            <a:r>
              <a:rPr lang="uk-UA" sz="950" dirty="0" err="1" smtClean="0"/>
              <a:t>The</a:t>
            </a:r>
            <a:r>
              <a:rPr lang="uk-UA" sz="950" dirty="0" smtClean="0"/>
              <a:t> </a:t>
            </a:r>
            <a:r>
              <a:rPr lang="uk-UA" sz="950" dirty="0" err="1" smtClean="0"/>
              <a:t>Gu</a:t>
            </a:r>
            <a:r>
              <a:rPr lang="uk-UA" sz="950" dirty="0" smtClean="0"/>
              <a:t> </a:t>
            </a:r>
            <a:r>
              <a:rPr lang="uk-UA" sz="950" dirty="0" err="1" smtClean="0"/>
              <a:t>world</a:t>
            </a:r>
            <a:r>
              <a:rPr lang="uk-UA" sz="950" dirty="0" smtClean="0"/>
              <a:t> </a:t>
            </a:r>
            <a:r>
              <a:rPr lang="uk-UA" sz="950" dirty="0" err="1" smtClean="0"/>
              <a:t>is</a:t>
            </a:r>
            <a:r>
              <a:rPr lang="uk-UA" sz="950" dirty="0" smtClean="0"/>
              <a:t> </a:t>
            </a:r>
            <a:r>
              <a:rPr lang="uk-UA" sz="950" dirty="0" err="1" smtClean="0"/>
              <a:t>divided</a:t>
            </a:r>
            <a:r>
              <a:rPr lang="uk-UA" sz="950" dirty="0" smtClean="0"/>
              <a:t> </a:t>
            </a:r>
            <a:r>
              <a:rPr lang="uk-UA" sz="950" dirty="0" err="1" smtClean="0"/>
              <a:t>into</a:t>
            </a:r>
            <a:r>
              <a:rPr lang="uk-UA" sz="950" dirty="0" smtClean="0"/>
              <a:t> </a:t>
            </a:r>
            <a:r>
              <a:rPr lang="uk-UA" sz="950" dirty="0" err="1" smtClean="0"/>
              <a:t>five</a:t>
            </a:r>
            <a:r>
              <a:rPr lang="uk-UA" sz="950" dirty="0" smtClean="0"/>
              <a:t> </a:t>
            </a:r>
            <a:r>
              <a:rPr lang="uk-UA" sz="950" dirty="0" err="1" smtClean="0"/>
              <a:t>major</a:t>
            </a:r>
            <a:r>
              <a:rPr lang="uk-UA" sz="950" dirty="0" smtClean="0"/>
              <a:t> </a:t>
            </a:r>
            <a:r>
              <a:rPr lang="uk-UA" sz="950" dirty="0" err="1" smtClean="0"/>
              <a:t>regions</a:t>
            </a:r>
            <a:r>
              <a:rPr lang="uk-UA" sz="950" dirty="0" smtClean="0"/>
              <a:t>, </a:t>
            </a:r>
            <a:r>
              <a:rPr lang="uk-UA" sz="950" dirty="0" err="1" smtClean="0"/>
              <a:t>namely</a:t>
            </a:r>
            <a:r>
              <a:rPr lang="uk-UA" sz="950" dirty="0" smtClean="0"/>
              <a:t> </a:t>
            </a:r>
            <a:r>
              <a:rPr lang="uk-UA" sz="950" dirty="0" err="1" smtClean="0"/>
              <a:t>Southern</a:t>
            </a:r>
            <a:r>
              <a:rPr lang="uk-UA" sz="950" dirty="0" smtClean="0"/>
              <a:t> </a:t>
            </a:r>
            <a:r>
              <a:rPr lang="uk-UA" sz="950" dirty="0" err="1" smtClean="0"/>
              <a:t>Border</a:t>
            </a:r>
            <a:r>
              <a:rPr lang="uk-UA" sz="950" dirty="0" smtClean="0"/>
              <a:t>, </a:t>
            </a:r>
            <a:r>
              <a:rPr lang="uk-UA" sz="950" dirty="0" err="1" smtClean="0"/>
              <a:t>Western</a:t>
            </a:r>
            <a:r>
              <a:rPr lang="uk-UA" sz="950" dirty="0" smtClean="0"/>
              <a:t> </a:t>
            </a:r>
            <a:r>
              <a:rPr lang="uk-UA" sz="950" dirty="0" err="1" smtClean="0"/>
              <a:t>Desert</a:t>
            </a:r>
            <a:r>
              <a:rPr lang="uk-UA" sz="950" dirty="0" smtClean="0"/>
              <a:t>, </a:t>
            </a:r>
            <a:r>
              <a:rPr lang="uk-UA" sz="950" dirty="0" err="1" smtClean="0"/>
              <a:t>Northern</a:t>
            </a:r>
            <a:r>
              <a:rPr lang="uk-UA" sz="950" dirty="0" smtClean="0"/>
              <a:t> Plains, </a:t>
            </a:r>
            <a:r>
              <a:rPr lang="uk-UA" sz="950" dirty="0" err="1" smtClean="0"/>
              <a:t>Eastern</a:t>
            </a:r>
            <a:r>
              <a:rPr lang="uk-UA" sz="950" dirty="0" smtClean="0"/>
              <a:t> </a:t>
            </a:r>
            <a:r>
              <a:rPr lang="uk-UA" sz="950" dirty="0" err="1" smtClean="0"/>
              <a:t>Sea</a:t>
            </a:r>
            <a:r>
              <a:rPr lang="uk-UA" sz="950" dirty="0" smtClean="0"/>
              <a:t>, </a:t>
            </a:r>
            <a:r>
              <a:rPr lang="uk-UA" sz="950" dirty="0" err="1" smtClean="0"/>
              <a:t>and</a:t>
            </a:r>
            <a:r>
              <a:rPr lang="uk-UA" sz="950" dirty="0" smtClean="0"/>
              <a:t> </a:t>
            </a:r>
            <a:r>
              <a:rPr lang="uk-UA" sz="950" dirty="0" err="1" smtClean="0"/>
              <a:t>Central</a:t>
            </a:r>
            <a:r>
              <a:rPr lang="uk-UA" sz="950" dirty="0" smtClean="0"/>
              <a:t> </a:t>
            </a:r>
            <a:r>
              <a:rPr lang="uk-UA" sz="950" dirty="0" err="1" smtClean="0"/>
              <a:t>Continent</a:t>
            </a:r>
            <a:r>
              <a:rPr lang="uk-UA" sz="950" dirty="0" smtClean="0"/>
              <a:t>. </a:t>
            </a:r>
            <a:r>
              <a:rPr lang="uk-UA" sz="950" dirty="0" err="1" smtClean="0"/>
              <a:t>Their</a:t>
            </a:r>
            <a:r>
              <a:rPr lang="uk-UA" sz="950" dirty="0" smtClean="0"/>
              <a:t> </a:t>
            </a:r>
            <a:r>
              <a:rPr lang="uk-UA" sz="950" dirty="0" err="1" smtClean="0"/>
              <a:t>name</a:t>
            </a:r>
            <a:r>
              <a:rPr lang="uk-UA" sz="950" dirty="0" smtClean="0"/>
              <a:t> </a:t>
            </a:r>
            <a:r>
              <a:rPr lang="uk-UA" sz="950" dirty="0" err="1" smtClean="0"/>
              <a:t>denotes</a:t>
            </a:r>
            <a:r>
              <a:rPr lang="uk-UA" sz="950" dirty="0" smtClean="0"/>
              <a:t> </a:t>
            </a:r>
            <a:r>
              <a:rPr lang="uk-UA" sz="950" dirty="0" err="1" smtClean="0"/>
              <a:t>their</a:t>
            </a:r>
            <a:r>
              <a:rPr lang="uk-UA" sz="950" dirty="0" smtClean="0"/>
              <a:t> </a:t>
            </a:r>
            <a:r>
              <a:rPr lang="uk-UA" sz="950" dirty="0" err="1" smtClean="0"/>
              <a:t>general</a:t>
            </a:r>
            <a:r>
              <a:rPr lang="uk-UA" sz="950" dirty="0" smtClean="0"/>
              <a:t> </a:t>
            </a:r>
            <a:r>
              <a:rPr lang="uk-UA" sz="950" dirty="0" err="1" smtClean="0"/>
              <a:t>direction</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Gu</a:t>
            </a:r>
            <a:r>
              <a:rPr lang="uk-UA" sz="950" dirty="0" smtClean="0"/>
              <a:t> </a:t>
            </a:r>
            <a:r>
              <a:rPr lang="uk-UA" sz="950" dirty="0" err="1" smtClean="0"/>
              <a:t>world</a:t>
            </a:r>
            <a:r>
              <a:rPr lang="uk-UA" sz="950" dirty="0" smtClean="0"/>
              <a:t> </a:t>
            </a:r>
            <a:r>
              <a:rPr lang="uk-UA" sz="950" dirty="0" err="1" smtClean="0"/>
              <a:t>with</a:t>
            </a:r>
            <a:r>
              <a:rPr lang="uk-UA" sz="950" dirty="0" smtClean="0"/>
              <a:t> </a:t>
            </a:r>
            <a:r>
              <a:rPr lang="uk-UA" sz="950" dirty="0" err="1" smtClean="0"/>
              <a:t>Northern</a:t>
            </a:r>
            <a:r>
              <a:rPr lang="uk-UA" sz="950" dirty="0" smtClean="0"/>
              <a:t> Plains </a:t>
            </a:r>
            <a:r>
              <a:rPr lang="uk-UA" sz="950" dirty="0" err="1" smtClean="0"/>
              <a:t>being</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north</a:t>
            </a:r>
            <a:r>
              <a:rPr lang="uk-UA" sz="950" dirty="0" smtClean="0"/>
              <a:t>, </a:t>
            </a:r>
            <a:r>
              <a:rPr lang="uk-UA" sz="950" dirty="0" err="1" smtClean="0"/>
              <a:t>Southern</a:t>
            </a:r>
            <a:r>
              <a:rPr lang="uk-UA" sz="950" dirty="0" smtClean="0"/>
              <a:t> </a:t>
            </a:r>
            <a:r>
              <a:rPr lang="uk-UA" sz="950" dirty="0" err="1" smtClean="0"/>
              <a:t>Border</a:t>
            </a:r>
            <a:r>
              <a:rPr lang="uk-UA" sz="950" dirty="0" smtClean="0"/>
              <a:t> </a:t>
            </a:r>
            <a:r>
              <a:rPr lang="uk-UA" sz="950" dirty="0" err="1" smtClean="0"/>
              <a:t>being</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south</a:t>
            </a:r>
            <a:r>
              <a:rPr lang="uk-UA" sz="950" dirty="0" smtClean="0"/>
              <a:t>, </a:t>
            </a:r>
            <a:r>
              <a:rPr lang="uk-UA" sz="950" dirty="0" err="1" smtClean="0"/>
              <a:t>and</a:t>
            </a:r>
            <a:r>
              <a:rPr lang="uk-UA" sz="950" dirty="0" smtClean="0"/>
              <a:t> </a:t>
            </a:r>
            <a:r>
              <a:rPr lang="uk-UA" sz="950" dirty="0" err="1" smtClean="0"/>
              <a:t>so</a:t>
            </a:r>
            <a:r>
              <a:rPr lang="uk-UA" sz="950" dirty="0" smtClean="0"/>
              <a:t> </a:t>
            </a:r>
            <a:r>
              <a:rPr lang="uk-UA" sz="950" dirty="0" err="1" smtClean="0"/>
              <a:t>forth</a:t>
            </a:r>
            <a:r>
              <a:rPr lang="uk-UA" sz="950" dirty="0" smtClean="0"/>
              <a:t>. </a:t>
            </a:r>
            <a:r>
              <a:rPr lang="uk-UA" sz="950" dirty="0" err="1" smtClean="0"/>
              <a:t>Alone</a:t>
            </a:r>
            <a:r>
              <a:rPr lang="uk-UA" sz="950" dirty="0" smtClean="0"/>
              <a:t> </a:t>
            </a:r>
            <a:r>
              <a:rPr lang="uk-UA" sz="950" dirty="0" err="1" smtClean="0"/>
              <a:t>Northern</a:t>
            </a:r>
            <a:r>
              <a:rPr lang="uk-UA" sz="950" dirty="0" smtClean="0"/>
              <a:t> Plains </a:t>
            </a:r>
            <a:r>
              <a:rPr lang="uk-UA" sz="950" dirty="0" err="1" smtClean="0"/>
              <a:t>has</a:t>
            </a:r>
            <a:r>
              <a:rPr lang="uk-UA" sz="950" dirty="0" smtClean="0"/>
              <a:t> </a:t>
            </a:r>
            <a:r>
              <a:rPr lang="uk-UA" sz="950" dirty="0" err="1" smtClean="0"/>
              <a:t>an</a:t>
            </a:r>
            <a:r>
              <a:rPr lang="uk-UA" sz="950" dirty="0" smtClean="0"/>
              <a:t> </a:t>
            </a:r>
            <a:r>
              <a:rPr lang="uk-UA" sz="950" dirty="0" err="1" smtClean="0"/>
              <a:t>area</a:t>
            </a:r>
            <a:r>
              <a:rPr lang="uk-UA" sz="950" dirty="0" smtClean="0"/>
              <a:t> </a:t>
            </a:r>
            <a:r>
              <a:rPr lang="uk-UA" sz="950" dirty="0" err="1" smtClean="0"/>
              <a:t>of</a:t>
            </a:r>
            <a:r>
              <a:rPr lang="uk-UA" sz="950" dirty="0" smtClean="0"/>
              <a:t> </a:t>
            </a:r>
            <a:r>
              <a:rPr lang="uk-UA" sz="950" dirty="0" err="1" smtClean="0"/>
              <a:t>roughly</a:t>
            </a:r>
            <a:r>
              <a:rPr lang="uk-UA" sz="950" dirty="0" smtClean="0"/>
              <a:t> 5,000,000,000 </a:t>
            </a:r>
            <a:r>
              <a:rPr lang="uk-UA" sz="950" dirty="0" err="1" smtClean="0"/>
              <a:t>km²</a:t>
            </a:r>
            <a:r>
              <a:rPr lang="uk-UA" sz="950" dirty="0" smtClean="0"/>
              <a:t> (5 </a:t>
            </a:r>
            <a:r>
              <a:rPr lang="uk-UA" sz="950" dirty="0" err="1" smtClean="0"/>
              <a:t>billion</a:t>
            </a:r>
            <a:r>
              <a:rPr lang="uk-UA" sz="950" dirty="0" smtClean="0"/>
              <a:t> </a:t>
            </a:r>
            <a:r>
              <a:rPr lang="uk-UA" sz="950" dirty="0" err="1" smtClean="0"/>
              <a:t>km²</a:t>
            </a:r>
            <a:r>
              <a:rPr lang="uk-UA" sz="950" dirty="0" smtClean="0"/>
              <a:t>)[1] </a:t>
            </a:r>
            <a:r>
              <a:rPr lang="uk-UA" sz="950" dirty="0" err="1" smtClean="0"/>
              <a:t>while</a:t>
            </a:r>
            <a:r>
              <a:rPr lang="uk-UA" sz="950" dirty="0" smtClean="0"/>
              <a:t> </a:t>
            </a:r>
            <a:r>
              <a:rPr lang="uk-UA" sz="950" dirty="0" err="1" smtClean="0"/>
              <a:t>Southern</a:t>
            </a:r>
            <a:r>
              <a:rPr lang="uk-UA" sz="950" dirty="0" smtClean="0"/>
              <a:t> </a:t>
            </a:r>
            <a:r>
              <a:rPr lang="uk-UA" sz="950" dirty="0" err="1" smtClean="0"/>
              <a:t>Border</a:t>
            </a:r>
            <a:r>
              <a:rPr lang="uk-UA" sz="950" dirty="0" smtClean="0"/>
              <a:t> </a:t>
            </a:r>
            <a:r>
              <a:rPr lang="uk-UA" sz="950" dirty="0" err="1" smtClean="0"/>
              <a:t>has</a:t>
            </a:r>
            <a:r>
              <a:rPr lang="uk-UA" sz="950" dirty="0" smtClean="0"/>
              <a:t> </a:t>
            </a:r>
            <a:r>
              <a:rPr lang="uk-UA" sz="950" dirty="0" err="1" smtClean="0"/>
              <a:t>an</a:t>
            </a:r>
            <a:r>
              <a:rPr lang="uk-UA" sz="950" dirty="0" smtClean="0"/>
              <a:t> </a:t>
            </a:r>
            <a:r>
              <a:rPr lang="uk-UA" sz="950" dirty="0" err="1" smtClean="0"/>
              <a:t>area</a:t>
            </a:r>
            <a:r>
              <a:rPr lang="uk-UA" sz="950" dirty="0" smtClean="0"/>
              <a:t> </a:t>
            </a:r>
            <a:r>
              <a:rPr lang="uk-UA" sz="950" dirty="0" err="1" smtClean="0"/>
              <a:t>of</a:t>
            </a:r>
            <a:r>
              <a:rPr lang="uk-UA" sz="950" dirty="0" smtClean="0"/>
              <a:t> </a:t>
            </a:r>
            <a:r>
              <a:rPr lang="uk-UA" sz="950" dirty="0" err="1" smtClean="0"/>
              <a:t>roughly</a:t>
            </a:r>
            <a:r>
              <a:rPr lang="uk-UA" sz="950" dirty="0" smtClean="0"/>
              <a:t> </a:t>
            </a:r>
            <a:r>
              <a:rPr lang="uk-UA" sz="950" dirty="0" err="1" smtClean="0"/>
              <a:t>seven</a:t>
            </a:r>
            <a:r>
              <a:rPr lang="uk-UA" sz="950" dirty="0" smtClean="0"/>
              <a:t> </a:t>
            </a:r>
            <a:r>
              <a:rPr lang="uk-UA" sz="950" dirty="0" err="1" smtClean="0"/>
              <a:t>to</a:t>
            </a:r>
            <a:r>
              <a:rPr lang="uk-UA" sz="950" dirty="0" smtClean="0"/>
              <a:t> </a:t>
            </a:r>
            <a:r>
              <a:rPr lang="uk-UA" sz="950" dirty="0" err="1" smtClean="0"/>
              <a:t>eight</a:t>
            </a:r>
            <a:r>
              <a:rPr lang="uk-UA" sz="950" dirty="0" smtClean="0"/>
              <a:t> </a:t>
            </a:r>
            <a:r>
              <a:rPr lang="uk-UA" sz="950" dirty="0" err="1" smtClean="0"/>
              <a:t>times</a:t>
            </a:r>
            <a:r>
              <a:rPr lang="uk-UA" sz="950" dirty="0" smtClean="0"/>
              <a:t> </a:t>
            </a:r>
            <a:r>
              <a:rPr lang="uk-UA" sz="950" dirty="0" err="1" smtClean="0"/>
              <a:t>the</a:t>
            </a:r>
            <a:r>
              <a:rPr lang="uk-UA" sz="950" dirty="0" smtClean="0"/>
              <a:t> </a:t>
            </a:r>
            <a:r>
              <a:rPr lang="uk-UA" sz="950" dirty="0" err="1" smtClean="0"/>
              <a:t>size</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earth</a:t>
            </a:r>
            <a:r>
              <a:rPr lang="uk-UA" sz="950" dirty="0" smtClean="0"/>
              <a:t> (</a:t>
            </a:r>
            <a:r>
              <a:rPr lang="uk-UA" sz="950" dirty="0" err="1" smtClean="0"/>
              <a:t>between</a:t>
            </a:r>
            <a:r>
              <a:rPr lang="uk-UA" sz="950" dirty="0" smtClean="0"/>
              <a:t> 3.5 </a:t>
            </a:r>
            <a:r>
              <a:rPr lang="uk-UA" sz="950" dirty="0" err="1" smtClean="0"/>
              <a:t>billion</a:t>
            </a:r>
            <a:r>
              <a:rPr lang="uk-UA" sz="950" dirty="0" smtClean="0"/>
              <a:t> </a:t>
            </a:r>
            <a:r>
              <a:rPr lang="uk-UA" sz="950" dirty="0" err="1" smtClean="0"/>
              <a:t>km²</a:t>
            </a:r>
            <a:r>
              <a:rPr lang="uk-UA" sz="950" dirty="0" smtClean="0"/>
              <a:t> </a:t>
            </a:r>
            <a:r>
              <a:rPr lang="uk-UA" sz="950" dirty="0" err="1" smtClean="0"/>
              <a:t>and</a:t>
            </a:r>
            <a:r>
              <a:rPr lang="uk-UA" sz="950" dirty="0" smtClean="0"/>
              <a:t> 4.0 </a:t>
            </a:r>
            <a:r>
              <a:rPr lang="uk-UA" sz="950" dirty="0" err="1" smtClean="0"/>
              <a:t>billion</a:t>
            </a:r>
            <a:r>
              <a:rPr lang="uk-UA" sz="950" dirty="0" smtClean="0"/>
              <a:t> </a:t>
            </a:r>
            <a:r>
              <a:rPr lang="uk-UA" sz="950" dirty="0" err="1" smtClean="0"/>
              <a:t>km²</a:t>
            </a:r>
            <a:r>
              <a:rPr lang="uk-UA" sz="950" dirty="0" smtClean="0"/>
              <a:t>)[2]. </a:t>
            </a:r>
            <a:r>
              <a:rPr lang="uk-UA" sz="950" dirty="0" err="1" smtClean="0"/>
              <a:t>The</a:t>
            </a:r>
            <a:r>
              <a:rPr lang="uk-UA" sz="950" dirty="0" smtClean="0"/>
              <a:t> </a:t>
            </a:r>
            <a:r>
              <a:rPr lang="uk-UA" sz="950" dirty="0" err="1" smtClean="0"/>
              <a:t>size</a:t>
            </a:r>
            <a:r>
              <a:rPr lang="uk-UA" sz="950" dirty="0" smtClean="0"/>
              <a:t> </a:t>
            </a:r>
            <a:r>
              <a:rPr lang="uk-UA" sz="950" dirty="0" err="1" smtClean="0"/>
              <a:t>of</a:t>
            </a:r>
            <a:r>
              <a:rPr lang="uk-UA" sz="950" dirty="0" smtClean="0"/>
              <a:t> </a:t>
            </a:r>
            <a:r>
              <a:rPr lang="uk-UA" sz="950" dirty="0" err="1" smtClean="0"/>
              <a:t>central</a:t>
            </a:r>
            <a:r>
              <a:rPr lang="uk-UA" sz="950" dirty="0" smtClean="0"/>
              <a:t> </a:t>
            </a:r>
            <a:r>
              <a:rPr lang="uk-UA" sz="950" dirty="0" err="1" smtClean="0"/>
              <a:t>continent</a:t>
            </a:r>
            <a:r>
              <a:rPr lang="uk-UA" sz="950" dirty="0" smtClean="0"/>
              <a:t> </a:t>
            </a:r>
            <a:r>
              <a:rPr lang="uk-UA" sz="950" dirty="0" err="1" smtClean="0"/>
              <a:t>is</a:t>
            </a:r>
            <a:r>
              <a:rPr lang="uk-UA" sz="950" dirty="0" smtClean="0"/>
              <a:t> </a:t>
            </a:r>
            <a:r>
              <a:rPr lang="uk-UA" sz="950" dirty="0" err="1" smtClean="0"/>
              <a:t>unknown</a:t>
            </a:r>
            <a:r>
              <a:rPr lang="uk-UA" sz="950" dirty="0" smtClean="0"/>
              <a:t>, </a:t>
            </a:r>
            <a:r>
              <a:rPr lang="uk-UA" sz="950" dirty="0" err="1" smtClean="0"/>
              <a:t>but</a:t>
            </a:r>
            <a:r>
              <a:rPr lang="uk-UA" sz="950" dirty="0" smtClean="0"/>
              <a:t> </a:t>
            </a:r>
            <a:r>
              <a:rPr lang="uk-UA" sz="950" dirty="0" err="1" smtClean="0"/>
              <a:t>it</a:t>
            </a:r>
            <a:r>
              <a:rPr lang="uk-UA" sz="950" dirty="0" smtClean="0"/>
              <a:t> </a:t>
            </a:r>
            <a:r>
              <a:rPr lang="uk-UA" sz="950" dirty="0" err="1" smtClean="0"/>
              <a:t>is</a:t>
            </a:r>
            <a:r>
              <a:rPr lang="uk-UA" sz="950" dirty="0" smtClean="0"/>
              <a:t> </a:t>
            </a:r>
            <a:r>
              <a:rPr lang="uk-UA" sz="950" dirty="0" err="1" smtClean="0"/>
              <a:t>stated</a:t>
            </a:r>
            <a:r>
              <a:rPr lang="uk-UA" sz="950" dirty="0" smtClean="0"/>
              <a:t> </a:t>
            </a:r>
            <a:r>
              <a:rPr lang="uk-UA" sz="950" dirty="0" err="1" smtClean="0"/>
              <a:t>to</a:t>
            </a:r>
            <a:r>
              <a:rPr lang="uk-UA" sz="950" dirty="0" smtClean="0"/>
              <a:t> </a:t>
            </a:r>
            <a:r>
              <a:rPr lang="uk-UA" sz="950" dirty="0" err="1" smtClean="0"/>
              <a:t>be</a:t>
            </a:r>
            <a:r>
              <a:rPr lang="uk-UA" sz="950" dirty="0" smtClean="0"/>
              <a:t> 50,000,000 </a:t>
            </a:r>
            <a:r>
              <a:rPr lang="uk-UA" sz="950" dirty="0" err="1" smtClean="0"/>
              <a:t>km</a:t>
            </a:r>
            <a:r>
              <a:rPr lang="uk-UA" sz="950" dirty="0" smtClean="0"/>
              <a:t> </a:t>
            </a:r>
            <a:r>
              <a:rPr lang="uk-UA" sz="950" dirty="0" err="1" smtClean="0"/>
              <a:t>wide</a:t>
            </a:r>
            <a:r>
              <a:rPr lang="uk-UA" sz="950" dirty="0" smtClean="0"/>
              <a:t> [3], </a:t>
            </a:r>
            <a:r>
              <a:rPr lang="uk-UA" sz="950" dirty="0" err="1" smtClean="0"/>
              <a:t>which</a:t>
            </a:r>
            <a:r>
              <a:rPr lang="uk-UA" sz="950" dirty="0" smtClean="0"/>
              <a:t> </a:t>
            </a:r>
            <a:r>
              <a:rPr lang="uk-UA" sz="950" dirty="0" err="1" smtClean="0"/>
              <a:t>depending</a:t>
            </a:r>
            <a:r>
              <a:rPr lang="uk-UA" sz="950" dirty="0" smtClean="0"/>
              <a:t> </a:t>
            </a:r>
            <a:r>
              <a:rPr lang="uk-UA" sz="950" dirty="0" err="1" smtClean="0"/>
              <a:t>on</a:t>
            </a:r>
            <a:r>
              <a:rPr lang="uk-UA" sz="950" dirty="0" smtClean="0"/>
              <a:t> </a:t>
            </a:r>
            <a:r>
              <a:rPr lang="uk-UA" sz="950" dirty="0" err="1" smtClean="0"/>
              <a:t>its</a:t>
            </a:r>
            <a:r>
              <a:rPr lang="uk-UA" sz="950" dirty="0" smtClean="0"/>
              <a:t> </a:t>
            </a:r>
            <a:r>
              <a:rPr lang="uk-UA" sz="950" dirty="0" err="1" smtClean="0"/>
              <a:t>shape</a:t>
            </a:r>
            <a:r>
              <a:rPr lang="uk-UA" sz="950" dirty="0" smtClean="0"/>
              <a:t> (</a:t>
            </a:r>
            <a:r>
              <a:rPr lang="uk-UA" sz="950" dirty="0" err="1" smtClean="0"/>
              <a:t>square</a:t>
            </a:r>
            <a:r>
              <a:rPr lang="uk-UA" sz="950" dirty="0" smtClean="0"/>
              <a:t>/</a:t>
            </a:r>
            <a:r>
              <a:rPr lang="uk-UA" sz="950" dirty="0" err="1" smtClean="0"/>
              <a:t>circle</a:t>
            </a:r>
            <a:r>
              <a:rPr lang="uk-UA" sz="950" dirty="0" smtClean="0"/>
              <a:t>), </a:t>
            </a:r>
            <a:r>
              <a:rPr lang="uk-UA" sz="950" dirty="0" err="1" smtClean="0"/>
              <a:t>means</a:t>
            </a:r>
            <a:r>
              <a:rPr lang="uk-UA" sz="950" dirty="0" smtClean="0"/>
              <a:t> </a:t>
            </a:r>
            <a:r>
              <a:rPr lang="uk-UA" sz="950" dirty="0" err="1" smtClean="0"/>
              <a:t>its</a:t>
            </a:r>
            <a:r>
              <a:rPr lang="uk-UA" sz="950" dirty="0" smtClean="0"/>
              <a:t> </a:t>
            </a:r>
            <a:r>
              <a:rPr lang="uk-UA" sz="950" dirty="0" err="1" smtClean="0"/>
              <a:t>size</a:t>
            </a:r>
            <a:r>
              <a:rPr lang="uk-UA" sz="950" dirty="0" smtClean="0"/>
              <a:t> </a:t>
            </a:r>
            <a:r>
              <a:rPr lang="uk-UA" sz="950" dirty="0" err="1" smtClean="0"/>
              <a:t>ranges</a:t>
            </a:r>
            <a:r>
              <a:rPr lang="uk-UA" sz="950" dirty="0" smtClean="0"/>
              <a:t> </a:t>
            </a:r>
            <a:r>
              <a:rPr lang="uk-UA" sz="950" dirty="0" err="1" smtClean="0"/>
              <a:t>from</a:t>
            </a:r>
            <a:r>
              <a:rPr lang="uk-UA" sz="950" dirty="0" smtClean="0"/>
              <a:t> 1,97 </a:t>
            </a:r>
            <a:r>
              <a:rPr lang="uk-UA" sz="950" dirty="0" err="1" smtClean="0"/>
              <a:t>to</a:t>
            </a:r>
            <a:r>
              <a:rPr lang="uk-UA" sz="950" dirty="0" smtClean="0"/>
              <a:t> 2,5 </a:t>
            </a:r>
            <a:r>
              <a:rPr lang="uk-UA" sz="950" dirty="0" err="1" smtClean="0"/>
              <a:t>quadrillion</a:t>
            </a:r>
            <a:r>
              <a:rPr lang="uk-UA" sz="950" dirty="0" smtClean="0"/>
              <a:t> </a:t>
            </a:r>
            <a:r>
              <a:rPr lang="uk-UA" sz="950" dirty="0" err="1" smtClean="0"/>
              <a:t>km²</a:t>
            </a:r>
            <a:r>
              <a:rPr lang="uk-UA" sz="950" dirty="0" smtClean="0"/>
              <a:t>. </a:t>
            </a:r>
            <a:r>
              <a:rPr lang="uk-UA" sz="950" dirty="0" err="1" smtClean="0"/>
              <a:t>It</a:t>
            </a:r>
            <a:r>
              <a:rPr lang="uk-UA" sz="950" dirty="0" smtClean="0"/>
              <a:t> </a:t>
            </a:r>
            <a:r>
              <a:rPr lang="uk-UA" sz="950" dirty="0" err="1" smtClean="0"/>
              <a:t>is</a:t>
            </a:r>
            <a:r>
              <a:rPr lang="uk-UA" sz="950" dirty="0" smtClean="0"/>
              <a:t> </a:t>
            </a:r>
            <a:r>
              <a:rPr lang="uk-UA" sz="950" dirty="0" err="1" smtClean="0"/>
              <a:t>not</a:t>
            </a:r>
            <a:r>
              <a:rPr lang="uk-UA" sz="950" dirty="0" smtClean="0"/>
              <a:t> </a:t>
            </a:r>
            <a:r>
              <a:rPr lang="uk-UA" sz="950" dirty="0" err="1" smtClean="0"/>
              <a:t>explicitly</a:t>
            </a:r>
            <a:r>
              <a:rPr lang="uk-UA" sz="950" dirty="0" smtClean="0"/>
              <a:t> </a:t>
            </a:r>
            <a:r>
              <a:rPr lang="uk-UA" sz="950" dirty="0" err="1" smtClean="0"/>
              <a:t>stated</a:t>
            </a:r>
            <a:r>
              <a:rPr lang="uk-UA" sz="950" dirty="0" smtClean="0"/>
              <a:t> </a:t>
            </a:r>
            <a:r>
              <a:rPr lang="uk-UA" sz="950" dirty="0" err="1" smtClean="0"/>
              <a:t>how</a:t>
            </a:r>
            <a:r>
              <a:rPr lang="uk-UA" sz="950" dirty="0" smtClean="0"/>
              <a:t> </a:t>
            </a:r>
            <a:r>
              <a:rPr lang="uk-UA" sz="950" dirty="0" err="1" smtClean="0"/>
              <a:t>large</a:t>
            </a:r>
            <a:r>
              <a:rPr lang="uk-UA" sz="950" dirty="0" smtClean="0"/>
              <a:t> </a:t>
            </a:r>
            <a:r>
              <a:rPr lang="uk-UA" sz="950" dirty="0" err="1" smtClean="0"/>
              <a:t>the</a:t>
            </a:r>
            <a:r>
              <a:rPr lang="uk-UA" sz="950" dirty="0" smtClean="0"/>
              <a:t> </a:t>
            </a:r>
            <a:r>
              <a:rPr lang="uk-UA" sz="950" dirty="0" err="1" smtClean="0"/>
              <a:t>other</a:t>
            </a:r>
            <a:r>
              <a:rPr lang="uk-UA" sz="950" dirty="0" smtClean="0"/>
              <a:t> </a:t>
            </a:r>
            <a:r>
              <a:rPr lang="uk-UA" sz="950" dirty="0" err="1" smtClean="0"/>
              <a:t>regions</a:t>
            </a:r>
            <a:r>
              <a:rPr lang="uk-UA" sz="950" dirty="0" smtClean="0"/>
              <a:t> </a:t>
            </a:r>
            <a:r>
              <a:rPr lang="uk-UA" sz="950" dirty="0" err="1" smtClean="0"/>
              <a:t>are</a:t>
            </a:r>
            <a:r>
              <a:rPr lang="uk-UA" sz="950" dirty="0" smtClean="0"/>
              <a:t>. </a:t>
            </a:r>
            <a:r>
              <a:rPr lang="uk-UA" sz="950" dirty="0" err="1" smtClean="0"/>
              <a:t>Each</a:t>
            </a:r>
            <a:r>
              <a:rPr lang="uk-UA" sz="950" dirty="0" smtClean="0"/>
              <a:t> </a:t>
            </a:r>
            <a:r>
              <a:rPr lang="uk-UA" sz="950" dirty="0" err="1" smtClean="0"/>
              <a:t>region</a:t>
            </a:r>
            <a:r>
              <a:rPr lang="uk-UA" sz="950" dirty="0" smtClean="0"/>
              <a:t> </a:t>
            </a:r>
            <a:r>
              <a:rPr lang="uk-UA" sz="950" dirty="0" err="1" smtClean="0"/>
              <a:t>possesses</a:t>
            </a:r>
            <a:r>
              <a:rPr lang="uk-UA" sz="950" dirty="0" smtClean="0"/>
              <a:t> a </a:t>
            </a:r>
            <a:r>
              <a:rPr lang="uk-UA" sz="950" dirty="0" err="1" smtClean="0"/>
              <a:t>regional</a:t>
            </a:r>
            <a:r>
              <a:rPr lang="uk-UA" sz="950" dirty="0" smtClean="0"/>
              <a:t> </a:t>
            </a:r>
            <a:r>
              <a:rPr lang="uk-UA" sz="950" dirty="0" err="1" smtClean="0"/>
              <a:t>wall</a:t>
            </a:r>
            <a:r>
              <a:rPr lang="uk-UA" sz="950" dirty="0" smtClean="0"/>
              <a:t> </a:t>
            </a:r>
            <a:r>
              <a:rPr lang="uk-UA" sz="950" dirty="0" err="1" smtClean="0"/>
              <a:t>as</a:t>
            </a:r>
            <a:r>
              <a:rPr lang="uk-UA" sz="950" dirty="0" smtClean="0"/>
              <a:t> </a:t>
            </a:r>
            <a:r>
              <a:rPr lang="uk-UA" sz="950" dirty="0" err="1" smtClean="0"/>
              <a:t>well</a:t>
            </a:r>
            <a:r>
              <a:rPr lang="uk-UA" sz="950" dirty="0" smtClean="0"/>
              <a:t> </a:t>
            </a:r>
            <a:r>
              <a:rPr lang="uk-UA" sz="950" dirty="0" err="1" smtClean="0"/>
              <a:t>as</a:t>
            </a:r>
            <a:r>
              <a:rPr lang="uk-UA" sz="950" dirty="0" smtClean="0"/>
              <a:t> </a:t>
            </a:r>
            <a:r>
              <a:rPr lang="uk-UA" sz="950" dirty="0" err="1" smtClean="0"/>
              <a:t>distinct</a:t>
            </a:r>
            <a:r>
              <a:rPr lang="uk-UA" sz="950" dirty="0" smtClean="0"/>
              <a:t> </a:t>
            </a:r>
            <a:r>
              <a:rPr lang="uk-UA" sz="950" dirty="0" err="1" smtClean="0"/>
              <a:t>Heaven</a:t>
            </a:r>
            <a:r>
              <a:rPr lang="uk-UA" sz="950" dirty="0" smtClean="0"/>
              <a:t> </a:t>
            </a:r>
            <a:r>
              <a:rPr lang="uk-UA" sz="950" dirty="0" err="1" smtClean="0"/>
              <a:t>and</a:t>
            </a:r>
            <a:r>
              <a:rPr lang="uk-UA" sz="950" dirty="0" smtClean="0"/>
              <a:t> </a:t>
            </a:r>
            <a:r>
              <a:rPr lang="uk-UA" sz="950" dirty="0" err="1" smtClean="0"/>
              <a:t>Earth</a:t>
            </a:r>
            <a:r>
              <a:rPr lang="uk-UA" sz="950" dirty="0" smtClean="0"/>
              <a:t> </a:t>
            </a:r>
            <a:r>
              <a:rPr lang="uk-UA" sz="950" dirty="0" err="1" smtClean="0"/>
              <a:t>Qi.Furthermore</a:t>
            </a:r>
            <a:r>
              <a:rPr lang="uk-UA" sz="950" dirty="0" smtClean="0"/>
              <a:t>, </a:t>
            </a:r>
            <a:r>
              <a:rPr lang="uk-UA" sz="950" dirty="0" err="1" smtClean="0"/>
              <a:t>the</a:t>
            </a:r>
            <a:r>
              <a:rPr lang="uk-UA" sz="950" dirty="0" smtClean="0"/>
              <a:t> </a:t>
            </a:r>
            <a:r>
              <a:rPr lang="uk-UA" sz="950" dirty="0" err="1" smtClean="0"/>
              <a:t>Gu</a:t>
            </a:r>
            <a:r>
              <a:rPr lang="uk-UA" sz="950" dirty="0" smtClean="0"/>
              <a:t> </a:t>
            </a:r>
            <a:r>
              <a:rPr lang="uk-UA" sz="950" dirty="0" err="1" smtClean="0"/>
              <a:t>world</a:t>
            </a:r>
            <a:r>
              <a:rPr lang="uk-UA" sz="950" dirty="0" smtClean="0"/>
              <a:t> </a:t>
            </a:r>
            <a:r>
              <a:rPr lang="uk-UA" sz="950" dirty="0" err="1" smtClean="0"/>
              <a:t>possessed</a:t>
            </a:r>
            <a:r>
              <a:rPr lang="uk-UA" sz="950" dirty="0" smtClean="0"/>
              <a:t> </a:t>
            </a:r>
            <a:r>
              <a:rPr lang="uk-UA" sz="950" dirty="0" err="1" smtClean="0"/>
              <a:t>nine</a:t>
            </a:r>
            <a:r>
              <a:rPr lang="uk-UA" sz="950" dirty="0" smtClean="0"/>
              <a:t> </a:t>
            </a:r>
            <a:r>
              <a:rPr lang="uk-UA" sz="950" dirty="0" err="1" smtClean="0"/>
              <a:t>heavens</a:t>
            </a:r>
            <a:r>
              <a:rPr lang="uk-UA" sz="950" dirty="0" smtClean="0"/>
              <a:t> </a:t>
            </a:r>
            <a:r>
              <a:rPr lang="uk-UA" sz="950" dirty="0" err="1" smtClean="0"/>
              <a:t>at</a:t>
            </a:r>
            <a:r>
              <a:rPr lang="uk-UA" sz="950" dirty="0" smtClean="0"/>
              <a:t> </a:t>
            </a:r>
            <a:r>
              <a:rPr lang="uk-UA" sz="950" dirty="0" err="1" smtClean="0"/>
              <a:t>one</a:t>
            </a:r>
            <a:r>
              <a:rPr lang="uk-UA" sz="950" dirty="0" smtClean="0"/>
              <a:t> </a:t>
            </a:r>
            <a:r>
              <a:rPr lang="uk-UA" sz="950" dirty="0" err="1" smtClean="0"/>
              <a:t>point</a:t>
            </a:r>
            <a:r>
              <a:rPr lang="uk-UA" sz="950" dirty="0" smtClean="0"/>
              <a:t> </a:t>
            </a:r>
            <a:r>
              <a:rPr lang="uk-UA" sz="950" dirty="0" err="1" smtClean="0"/>
              <a:t>of</a:t>
            </a:r>
            <a:r>
              <a:rPr lang="uk-UA" sz="950" dirty="0" smtClean="0"/>
              <a:t> </a:t>
            </a:r>
            <a:r>
              <a:rPr lang="uk-UA" sz="950" dirty="0" err="1" smtClean="0"/>
              <a:t>time</a:t>
            </a:r>
            <a:r>
              <a:rPr lang="uk-UA" sz="950" dirty="0" smtClean="0"/>
              <a:t> </a:t>
            </a:r>
            <a:r>
              <a:rPr lang="uk-UA" sz="950" dirty="0" err="1" smtClean="0"/>
              <a:t>but</a:t>
            </a:r>
            <a:r>
              <a:rPr lang="uk-UA" sz="950" dirty="0" smtClean="0"/>
              <a:t> </a:t>
            </a:r>
            <a:r>
              <a:rPr lang="uk-UA" sz="950" dirty="0" err="1" smtClean="0"/>
              <a:t>only</a:t>
            </a:r>
            <a:r>
              <a:rPr lang="uk-UA" sz="950" dirty="0" smtClean="0"/>
              <a:t> </a:t>
            </a:r>
            <a:r>
              <a:rPr lang="uk-UA" sz="950" dirty="0" err="1" smtClean="0"/>
              <a:t>two</a:t>
            </a:r>
            <a:r>
              <a:rPr lang="uk-UA" sz="950" dirty="0" smtClean="0"/>
              <a:t> </a:t>
            </a:r>
            <a:r>
              <a:rPr lang="uk-UA" sz="950" dirty="0" err="1" smtClean="0"/>
              <a:t>exist</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current</a:t>
            </a:r>
            <a:r>
              <a:rPr lang="uk-UA" sz="950" dirty="0" smtClean="0"/>
              <a:t> </a:t>
            </a:r>
            <a:r>
              <a:rPr lang="uk-UA" sz="950" dirty="0" err="1" smtClean="0"/>
              <a:t>time</a:t>
            </a:r>
            <a:r>
              <a:rPr lang="uk-UA" sz="950" dirty="0" smtClean="0"/>
              <a:t> </a:t>
            </a:r>
            <a:r>
              <a:rPr lang="uk-UA" sz="950" dirty="0" err="1" smtClean="0"/>
              <a:t>period</a:t>
            </a:r>
            <a:r>
              <a:rPr lang="uk-UA" sz="950" dirty="0" smtClean="0"/>
              <a:t>, </a:t>
            </a:r>
            <a:r>
              <a:rPr lang="uk-UA" sz="950" dirty="0" err="1" smtClean="0"/>
              <a:t>namely</a:t>
            </a:r>
            <a:r>
              <a:rPr lang="uk-UA" sz="950" dirty="0" smtClean="0"/>
              <a:t> </a:t>
            </a:r>
            <a:r>
              <a:rPr lang="uk-UA" sz="950" dirty="0" err="1" smtClean="0"/>
              <a:t>black</a:t>
            </a:r>
            <a:r>
              <a:rPr lang="uk-UA" sz="950" dirty="0" smtClean="0"/>
              <a:t> </a:t>
            </a:r>
            <a:r>
              <a:rPr lang="uk-UA" sz="950" dirty="0" err="1" smtClean="0"/>
              <a:t>heaven</a:t>
            </a:r>
            <a:r>
              <a:rPr lang="uk-UA" sz="950" dirty="0" smtClean="0"/>
              <a:t> </a:t>
            </a:r>
            <a:r>
              <a:rPr lang="uk-UA" sz="950" dirty="0" err="1" smtClean="0"/>
              <a:t>and</a:t>
            </a:r>
            <a:r>
              <a:rPr lang="uk-UA" sz="950" dirty="0" smtClean="0"/>
              <a:t> </a:t>
            </a:r>
            <a:r>
              <a:rPr lang="uk-UA" sz="950" dirty="0" err="1" smtClean="0"/>
              <a:t>white</a:t>
            </a:r>
            <a:r>
              <a:rPr lang="uk-UA" sz="950" dirty="0" smtClean="0"/>
              <a:t> </a:t>
            </a:r>
            <a:r>
              <a:rPr lang="uk-UA" sz="950" dirty="0" err="1" smtClean="0"/>
              <a:t>heaven</a:t>
            </a:r>
            <a:r>
              <a:rPr lang="uk-UA" sz="950" dirty="0" smtClean="0"/>
              <a:t>. </a:t>
            </a:r>
            <a:r>
              <a:rPr lang="uk-UA" sz="950" dirty="0" err="1" smtClean="0"/>
              <a:t>Black</a:t>
            </a:r>
            <a:r>
              <a:rPr lang="uk-UA" sz="950" dirty="0" smtClean="0"/>
              <a:t> </a:t>
            </a:r>
            <a:r>
              <a:rPr lang="uk-UA" sz="950" dirty="0" err="1" smtClean="0"/>
              <a:t>heaven’s</a:t>
            </a:r>
            <a:r>
              <a:rPr lang="uk-UA" sz="950" dirty="0" smtClean="0"/>
              <a:t> </a:t>
            </a:r>
            <a:r>
              <a:rPr lang="uk-UA" sz="950" dirty="0" err="1" smtClean="0"/>
              <a:t>and</a:t>
            </a:r>
            <a:r>
              <a:rPr lang="uk-UA" sz="950" dirty="0" smtClean="0"/>
              <a:t> </a:t>
            </a:r>
            <a:r>
              <a:rPr lang="uk-UA" sz="950" dirty="0" err="1" smtClean="0"/>
              <a:t>white</a:t>
            </a:r>
            <a:r>
              <a:rPr lang="uk-UA" sz="950" dirty="0" smtClean="0"/>
              <a:t> </a:t>
            </a:r>
            <a:r>
              <a:rPr lang="uk-UA" sz="950" dirty="0" err="1" smtClean="0"/>
              <a:t>heaven’s</a:t>
            </a:r>
            <a:r>
              <a:rPr lang="uk-UA" sz="950" dirty="0" smtClean="0"/>
              <a:t> </a:t>
            </a:r>
            <a:r>
              <a:rPr lang="uk-UA" sz="950" dirty="0" err="1" smtClean="0"/>
              <a:t>positions</a:t>
            </a:r>
            <a:r>
              <a:rPr lang="uk-UA" sz="950" dirty="0" smtClean="0"/>
              <a:t> </a:t>
            </a:r>
            <a:r>
              <a:rPr lang="uk-UA" sz="950" dirty="0" err="1" smtClean="0"/>
              <a:t>alternate</a:t>
            </a:r>
            <a:r>
              <a:rPr lang="uk-UA" sz="950" dirty="0" smtClean="0"/>
              <a:t> </a:t>
            </a:r>
            <a:r>
              <a:rPr lang="uk-UA" sz="950" dirty="0" err="1" smtClean="0"/>
              <a:t>during</a:t>
            </a:r>
            <a:r>
              <a:rPr lang="uk-UA" sz="950" dirty="0" smtClean="0"/>
              <a:t> </a:t>
            </a:r>
            <a:r>
              <a:rPr lang="uk-UA" sz="950" dirty="0" err="1" smtClean="0"/>
              <a:t>night</a:t>
            </a:r>
            <a:r>
              <a:rPr lang="uk-UA" sz="950" dirty="0" smtClean="0"/>
              <a:t> </a:t>
            </a:r>
            <a:r>
              <a:rPr lang="uk-UA" sz="950" dirty="0" err="1" smtClean="0"/>
              <a:t>and</a:t>
            </a:r>
            <a:r>
              <a:rPr lang="uk-UA" sz="950" dirty="0" smtClean="0"/>
              <a:t> </a:t>
            </a:r>
            <a:r>
              <a:rPr lang="uk-UA" sz="950" dirty="0" err="1" smtClean="0"/>
              <a:t>day</a:t>
            </a:r>
            <a:r>
              <a:rPr lang="uk-UA" sz="950" dirty="0" smtClean="0"/>
              <a:t>.[4] </a:t>
            </a:r>
            <a:r>
              <a:rPr lang="uk-UA" sz="950" dirty="0" err="1" smtClean="0"/>
              <a:t>To</a:t>
            </a:r>
            <a:r>
              <a:rPr lang="uk-UA" sz="950" dirty="0" smtClean="0"/>
              <a:t> </a:t>
            </a:r>
            <a:r>
              <a:rPr lang="uk-UA" sz="950" dirty="0" err="1" smtClean="0"/>
              <a:t>enter</a:t>
            </a:r>
            <a:r>
              <a:rPr lang="uk-UA" sz="950" dirty="0" smtClean="0"/>
              <a:t> </a:t>
            </a:r>
            <a:r>
              <a:rPr lang="uk-UA" sz="950" dirty="0" err="1" smtClean="0"/>
              <a:t>them</a:t>
            </a:r>
            <a:r>
              <a:rPr lang="uk-UA" sz="950" dirty="0" smtClean="0"/>
              <a:t> </a:t>
            </a:r>
            <a:r>
              <a:rPr lang="uk-UA" sz="950" dirty="0" err="1" smtClean="0"/>
              <a:t>one</a:t>
            </a:r>
            <a:r>
              <a:rPr lang="uk-UA" sz="950" dirty="0" smtClean="0"/>
              <a:t> </a:t>
            </a:r>
            <a:r>
              <a:rPr lang="uk-UA" sz="950" dirty="0" err="1" smtClean="0"/>
              <a:t>has</a:t>
            </a:r>
            <a:r>
              <a:rPr lang="uk-UA" sz="950" dirty="0" smtClean="0"/>
              <a:t> </a:t>
            </a:r>
            <a:r>
              <a:rPr lang="uk-UA" sz="950" dirty="0" err="1" smtClean="0"/>
              <a:t>to</a:t>
            </a:r>
            <a:r>
              <a:rPr lang="uk-UA" sz="950" dirty="0" smtClean="0"/>
              <a:t> </a:t>
            </a:r>
            <a:r>
              <a:rPr lang="uk-UA" sz="950" dirty="0" err="1" smtClean="0"/>
              <a:t>go</a:t>
            </a:r>
            <a:r>
              <a:rPr lang="uk-UA" sz="950" dirty="0" smtClean="0"/>
              <a:t> </a:t>
            </a:r>
            <a:r>
              <a:rPr lang="uk-UA" sz="950" dirty="0" err="1" smtClean="0"/>
              <a:t>through</a:t>
            </a:r>
            <a:r>
              <a:rPr lang="uk-UA" sz="950" dirty="0" smtClean="0"/>
              <a:t> </a:t>
            </a:r>
            <a:r>
              <a:rPr lang="uk-UA" sz="950" dirty="0" err="1" smtClean="0"/>
              <a:t>the</a:t>
            </a:r>
            <a:r>
              <a:rPr lang="uk-UA" sz="950" dirty="0" smtClean="0"/>
              <a:t> </a:t>
            </a:r>
            <a:r>
              <a:rPr lang="uk-UA" sz="950" dirty="0" err="1" smtClean="0"/>
              <a:t>heavenly</a:t>
            </a:r>
            <a:r>
              <a:rPr lang="uk-UA" sz="950" dirty="0" smtClean="0"/>
              <a:t> </a:t>
            </a:r>
            <a:r>
              <a:rPr lang="uk-UA" sz="950" dirty="0" err="1" smtClean="0"/>
              <a:t>wind</a:t>
            </a:r>
            <a:r>
              <a:rPr lang="uk-UA" sz="950" dirty="0" smtClean="0"/>
              <a:t> </a:t>
            </a:r>
            <a:r>
              <a:rPr lang="uk-UA" sz="950" dirty="0" err="1" smtClean="0"/>
              <a:t>qi</a:t>
            </a:r>
            <a:r>
              <a:rPr lang="uk-UA" sz="950" dirty="0" smtClean="0"/>
              <a:t> </a:t>
            </a:r>
            <a:r>
              <a:rPr lang="uk-UA" sz="950" dirty="0" err="1" smtClean="0"/>
              <a:t>wall</a:t>
            </a:r>
            <a:r>
              <a:rPr lang="uk-UA" sz="950" dirty="0" smtClean="0"/>
              <a:t> </a:t>
            </a:r>
            <a:r>
              <a:rPr lang="uk-UA" sz="950" dirty="0" err="1" smtClean="0"/>
              <a:t>which</a:t>
            </a:r>
            <a:r>
              <a:rPr lang="uk-UA" sz="950" dirty="0" smtClean="0"/>
              <a:t>, </a:t>
            </a:r>
            <a:r>
              <a:rPr lang="uk-UA" sz="950" dirty="0" err="1" smtClean="0"/>
              <a:t>similar</a:t>
            </a:r>
            <a:r>
              <a:rPr lang="uk-UA" sz="950" dirty="0" smtClean="0"/>
              <a:t> </a:t>
            </a:r>
            <a:r>
              <a:rPr lang="uk-UA" sz="950" dirty="0" err="1" smtClean="0"/>
              <a:t>to</a:t>
            </a:r>
            <a:r>
              <a:rPr lang="uk-UA" sz="950" dirty="0" smtClean="0"/>
              <a:t> </a:t>
            </a:r>
            <a:r>
              <a:rPr lang="uk-UA" sz="950" dirty="0" err="1" smtClean="0"/>
              <a:t>the</a:t>
            </a:r>
            <a:r>
              <a:rPr lang="uk-UA" sz="950" dirty="0" smtClean="0"/>
              <a:t> </a:t>
            </a:r>
            <a:r>
              <a:rPr lang="uk-UA" sz="950" dirty="0" err="1" smtClean="0"/>
              <a:t>regional</a:t>
            </a:r>
            <a:r>
              <a:rPr lang="uk-UA" sz="950" dirty="0" smtClean="0"/>
              <a:t> </a:t>
            </a:r>
            <a:r>
              <a:rPr lang="uk-UA" sz="950" dirty="0" err="1" smtClean="0"/>
              <a:t>walls</a:t>
            </a:r>
            <a:r>
              <a:rPr lang="uk-UA" sz="950" dirty="0" smtClean="0"/>
              <a:t>, </a:t>
            </a:r>
            <a:r>
              <a:rPr lang="uk-UA" sz="950" dirty="0" err="1" smtClean="0"/>
              <a:t>separates</a:t>
            </a:r>
            <a:r>
              <a:rPr lang="uk-UA" sz="950" dirty="0" smtClean="0"/>
              <a:t> </a:t>
            </a:r>
            <a:r>
              <a:rPr lang="uk-UA" sz="950" dirty="0" err="1" smtClean="0"/>
              <a:t>the</a:t>
            </a:r>
            <a:r>
              <a:rPr lang="uk-UA" sz="950" dirty="0" smtClean="0"/>
              <a:t> </a:t>
            </a:r>
            <a:r>
              <a:rPr lang="uk-UA" sz="950" dirty="0" err="1" smtClean="0"/>
              <a:t>two</a:t>
            </a:r>
            <a:r>
              <a:rPr lang="uk-UA" sz="950" dirty="0" smtClean="0"/>
              <a:t> </a:t>
            </a:r>
            <a:r>
              <a:rPr lang="uk-UA" sz="950" dirty="0" err="1" smtClean="0"/>
              <a:t>remaining</a:t>
            </a:r>
            <a:r>
              <a:rPr lang="uk-UA" sz="950" dirty="0" smtClean="0"/>
              <a:t> </a:t>
            </a:r>
            <a:r>
              <a:rPr lang="uk-UA" sz="950" dirty="0" err="1" smtClean="0"/>
              <a:t>heavens</a:t>
            </a:r>
            <a:r>
              <a:rPr lang="uk-UA" sz="950" dirty="0" smtClean="0"/>
              <a:t> </a:t>
            </a:r>
            <a:r>
              <a:rPr lang="uk-UA" sz="950" dirty="0" err="1" smtClean="0"/>
              <a:t>from</a:t>
            </a:r>
            <a:r>
              <a:rPr lang="uk-UA" sz="950" dirty="0" smtClean="0"/>
              <a:t> </a:t>
            </a:r>
            <a:r>
              <a:rPr lang="uk-UA" sz="950" dirty="0" err="1" smtClean="0"/>
              <a:t>the</a:t>
            </a:r>
            <a:r>
              <a:rPr lang="uk-UA" sz="950" dirty="0" smtClean="0"/>
              <a:t> </a:t>
            </a:r>
            <a:r>
              <a:rPr lang="uk-UA" sz="950" dirty="0" err="1" smtClean="0"/>
              <a:t>five</a:t>
            </a:r>
            <a:r>
              <a:rPr lang="uk-UA" sz="950" dirty="0" smtClean="0"/>
              <a:t> </a:t>
            </a:r>
            <a:r>
              <a:rPr lang="uk-UA" sz="950" dirty="0" err="1" smtClean="0"/>
              <a:t>regions.The</a:t>
            </a:r>
            <a:r>
              <a:rPr lang="uk-UA" sz="950" dirty="0" smtClean="0"/>
              <a:t> </a:t>
            </a:r>
            <a:r>
              <a:rPr lang="uk-UA" sz="950" dirty="0" err="1" smtClean="0"/>
              <a:t>Gu</a:t>
            </a:r>
            <a:r>
              <a:rPr lang="uk-UA" sz="950" dirty="0" smtClean="0"/>
              <a:t> </a:t>
            </a:r>
            <a:r>
              <a:rPr lang="uk-UA" sz="950" dirty="0" err="1" smtClean="0"/>
              <a:t>world</a:t>
            </a:r>
            <a:r>
              <a:rPr lang="uk-UA" sz="950" dirty="0" smtClean="0"/>
              <a:t> </a:t>
            </a:r>
            <a:r>
              <a:rPr lang="uk-UA" sz="950" dirty="0" err="1" smtClean="0"/>
              <a:t>is</a:t>
            </a:r>
            <a:r>
              <a:rPr lang="uk-UA" sz="950" dirty="0" smtClean="0"/>
              <a:t> </a:t>
            </a:r>
            <a:r>
              <a:rPr lang="uk-UA" sz="950" dirty="0" err="1" smtClean="0"/>
              <a:t>inhabited</a:t>
            </a:r>
            <a:r>
              <a:rPr lang="uk-UA" sz="950" dirty="0" smtClean="0"/>
              <a:t> </a:t>
            </a:r>
            <a:r>
              <a:rPr lang="uk-UA" sz="950" dirty="0" err="1" smtClean="0"/>
              <a:t>by</a:t>
            </a:r>
            <a:r>
              <a:rPr lang="uk-UA" sz="950" dirty="0" smtClean="0"/>
              <a:t> </a:t>
            </a:r>
            <a:r>
              <a:rPr lang="uk-UA" sz="950" dirty="0" err="1" smtClean="0"/>
              <a:t>humans</a:t>
            </a:r>
            <a:r>
              <a:rPr lang="uk-UA" sz="950" dirty="0" smtClean="0"/>
              <a:t>, </a:t>
            </a:r>
            <a:r>
              <a:rPr lang="uk-UA" sz="950" dirty="0" err="1" smtClean="0"/>
              <a:t>variant</a:t>
            </a:r>
            <a:r>
              <a:rPr lang="uk-UA" sz="950" dirty="0" smtClean="0"/>
              <a:t> </a:t>
            </a:r>
            <a:r>
              <a:rPr lang="uk-UA" sz="950" dirty="0" err="1" smtClean="0"/>
              <a:t>humans</a:t>
            </a:r>
            <a:r>
              <a:rPr lang="uk-UA" sz="950" dirty="0" smtClean="0"/>
              <a:t>, </a:t>
            </a:r>
            <a:r>
              <a:rPr lang="uk-UA" sz="950" dirty="0" err="1" smtClean="0"/>
              <a:t>beasts</a:t>
            </a:r>
            <a:r>
              <a:rPr lang="uk-UA" sz="950" dirty="0" smtClean="0"/>
              <a:t>, </a:t>
            </a:r>
            <a:r>
              <a:rPr lang="uk-UA" sz="950" dirty="0" err="1" smtClean="0"/>
              <a:t>and</a:t>
            </a:r>
            <a:r>
              <a:rPr lang="uk-UA" sz="950" dirty="0" smtClean="0"/>
              <a:t> </a:t>
            </a:r>
            <a:r>
              <a:rPr lang="uk-UA" sz="950" dirty="0" err="1" smtClean="0"/>
              <a:t>plants.AdvertisementDao</a:t>
            </a:r>
            <a:r>
              <a:rPr lang="uk-UA" sz="950" dirty="0" smtClean="0"/>
              <a:t> </a:t>
            </a:r>
            <a:r>
              <a:rPr lang="uk-UA" sz="950" dirty="0" err="1" smtClean="0"/>
              <a:t>VeinsHeaven</a:t>
            </a:r>
            <a:r>
              <a:rPr lang="uk-UA" sz="950" dirty="0" smtClean="0"/>
              <a:t> </a:t>
            </a:r>
            <a:r>
              <a:rPr lang="uk-UA" sz="950" dirty="0" err="1" smtClean="0"/>
              <a:t>had</a:t>
            </a:r>
            <a:r>
              <a:rPr lang="uk-UA" sz="950" dirty="0" smtClean="0"/>
              <a:t> </a:t>
            </a:r>
            <a:r>
              <a:rPr lang="uk-UA" sz="950" dirty="0" err="1" smtClean="0"/>
              <a:t>heaven</a:t>
            </a:r>
            <a:r>
              <a:rPr lang="uk-UA" sz="950" dirty="0" smtClean="0"/>
              <a:t> </a:t>
            </a:r>
            <a:r>
              <a:rPr lang="uk-UA" sz="950" dirty="0" err="1" smtClean="0"/>
              <a:t>veins</a:t>
            </a:r>
            <a:r>
              <a:rPr lang="uk-UA" sz="950" dirty="0" smtClean="0"/>
              <a:t>, </a:t>
            </a:r>
            <a:r>
              <a:rPr lang="uk-UA" sz="950" dirty="0" err="1" smtClean="0"/>
              <a:t>earth</a:t>
            </a:r>
            <a:r>
              <a:rPr lang="uk-UA" sz="950" dirty="0" smtClean="0"/>
              <a:t> </a:t>
            </a:r>
            <a:r>
              <a:rPr lang="uk-UA" sz="950" dirty="0" err="1" smtClean="0"/>
              <a:t>had</a:t>
            </a:r>
            <a:r>
              <a:rPr lang="uk-UA" sz="950" dirty="0" smtClean="0"/>
              <a:t> </a:t>
            </a:r>
            <a:r>
              <a:rPr lang="uk-UA" sz="950" dirty="0" err="1" smtClean="0"/>
              <a:t>earth</a:t>
            </a:r>
            <a:r>
              <a:rPr lang="uk-UA" sz="950" dirty="0" smtClean="0"/>
              <a:t> </a:t>
            </a:r>
            <a:r>
              <a:rPr lang="uk-UA" sz="950" dirty="0" err="1" smtClean="0"/>
              <a:t>veins</a:t>
            </a:r>
            <a:r>
              <a:rPr lang="uk-UA" sz="950" dirty="0" smtClean="0"/>
              <a:t>, </a:t>
            </a:r>
            <a:r>
              <a:rPr lang="uk-UA" sz="950" dirty="0" err="1" smtClean="0"/>
              <a:t>and</a:t>
            </a:r>
            <a:r>
              <a:rPr lang="uk-UA" sz="950" dirty="0" smtClean="0"/>
              <a:t> </a:t>
            </a:r>
            <a:r>
              <a:rPr lang="uk-UA" sz="950" dirty="0" err="1" smtClean="0"/>
              <a:t>humans</a:t>
            </a:r>
            <a:r>
              <a:rPr lang="uk-UA" sz="950" dirty="0" smtClean="0"/>
              <a:t> </a:t>
            </a:r>
            <a:r>
              <a:rPr lang="uk-UA" sz="950" dirty="0" err="1" smtClean="0"/>
              <a:t>had</a:t>
            </a:r>
            <a:r>
              <a:rPr lang="uk-UA" sz="950" dirty="0" smtClean="0"/>
              <a:t> </a:t>
            </a:r>
            <a:r>
              <a:rPr lang="uk-UA" sz="950" dirty="0" err="1" smtClean="0"/>
              <a:t>human</a:t>
            </a:r>
            <a:r>
              <a:rPr lang="uk-UA" sz="950" dirty="0" smtClean="0"/>
              <a:t> </a:t>
            </a:r>
            <a:r>
              <a:rPr lang="uk-UA" sz="950" dirty="0" err="1" smtClean="0"/>
              <a:t>veins</a:t>
            </a:r>
            <a:r>
              <a:rPr lang="uk-UA" sz="950" dirty="0" smtClean="0"/>
              <a:t>. </a:t>
            </a:r>
            <a:r>
              <a:rPr lang="uk-UA" sz="950" dirty="0" err="1" smtClean="0"/>
              <a:t>The</a:t>
            </a:r>
            <a:r>
              <a:rPr lang="uk-UA" sz="950" dirty="0" smtClean="0"/>
              <a:t> so-</a:t>
            </a:r>
            <a:r>
              <a:rPr lang="uk-UA" sz="950" dirty="0" err="1" smtClean="0"/>
              <a:t>called</a:t>
            </a:r>
            <a:r>
              <a:rPr lang="uk-UA" sz="950" dirty="0" smtClean="0"/>
              <a:t> </a:t>
            </a:r>
            <a:r>
              <a:rPr lang="uk-UA" sz="950" dirty="0" err="1" smtClean="0"/>
              <a:t>vein</a:t>
            </a:r>
            <a:r>
              <a:rPr lang="uk-UA" sz="950" dirty="0" smtClean="0"/>
              <a:t> </a:t>
            </a:r>
            <a:r>
              <a:rPr lang="uk-UA" sz="950" dirty="0" err="1" smtClean="0"/>
              <a:t>was</a:t>
            </a:r>
            <a:r>
              <a:rPr lang="uk-UA" sz="950" dirty="0" smtClean="0"/>
              <a:t> </a:t>
            </a:r>
            <a:r>
              <a:rPr lang="uk-UA" sz="950" dirty="0" err="1" smtClean="0"/>
              <a:t>extraordinary</a:t>
            </a:r>
            <a:r>
              <a:rPr lang="uk-UA" sz="950" dirty="0" smtClean="0"/>
              <a:t> </a:t>
            </a:r>
            <a:r>
              <a:rPr lang="uk-UA" sz="950" dirty="0" err="1" smtClean="0"/>
              <a:t>and</a:t>
            </a:r>
            <a:r>
              <a:rPr lang="uk-UA" sz="950" dirty="0" smtClean="0"/>
              <a:t> </a:t>
            </a:r>
            <a:r>
              <a:rPr lang="uk-UA" sz="950" dirty="0" err="1" smtClean="0"/>
              <a:t>special</a:t>
            </a:r>
            <a:r>
              <a:rPr lang="uk-UA" sz="950" dirty="0" smtClean="0"/>
              <a:t>, </a:t>
            </a:r>
            <a:r>
              <a:rPr lang="uk-UA" sz="950" dirty="0" err="1" smtClean="0"/>
              <a:t>not</a:t>
            </a:r>
            <a:r>
              <a:rPr lang="uk-UA" sz="950" dirty="0" smtClean="0"/>
              <a:t> </a:t>
            </a:r>
            <a:r>
              <a:rPr lang="uk-UA" sz="950" dirty="0" err="1" smtClean="0"/>
              <a:t>only</a:t>
            </a:r>
            <a:r>
              <a:rPr lang="uk-UA" sz="950" dirty="0" smtClean="0"/>
              <a:t> </a:t>
            </a:r>
            <a:r>
              <a:rPr lang="uk-UA" sz="950" dirty="0" err="1" smtClean="0"/>
              <a:t>was</a:t>
            </a:r>
            <a:r>
              <a:rPr lang="uk-UA" sz="950" dirty="0" smtClean="0"/>
              <a:t> </a:t>
            </a:r>
            <a:r>
              <a:rPr lang="uk-UA" sz="950" dirty="0" err="1" smtClean="0"/>
              <a:t>it</a:t>
            </a:r>
            <a:r>
              <a:rPr lang="uk-UA" sz="950" dirty="0" smtClean="0"/>
              <a:t> </a:t>
            </a:r>
            <a:r>
              <a:rPr lang="uk-UA" sz="950" dirty="0" err="1" smtClean="0"/>
              <a:t>an</a:t>
            </a:r>
            <a:r>
              <a:rPr lang="uk-UA" sz="950" dirty="0" smtClean="0"/>
              <a:t> </a:t>
            </a:r>
            <a:r>
              <a:rPr lang="uk-UA" sz="950" dirty="0" err="1" smtClean="0"/>
              <a:t>agglomeration</a:t>
            </a:r>
            <a:r>
              <a:rPr lang="uk-UA" sz="950" dirty="0" smtClean="0"/>
              <a:t> </a:t>
            </a:r>
            <a:r>
              <a:rPr lang="uk-UA" sz="950" dirty="0" err="1" smtClean="0"/>
              <a:t>of</a:t>
            </a:r>
            <a:r>
              <a:rPr lang="uk-UA" sz="950" dirty="0" smtClean="0"/>
              <a:t> </a:t>
            </a:r>
            <a:r>
              <a:rPr lang="uk-UA" sz="950" dirty="0" err="1" smtClean="0"/>
              <a:t>dao</a:t>
            </a:r>
            <a:r>
              <a:rPr lang="uk-UA" sz="950" dirty="0" smtClean="0"/>
              <a:t> </a:t>
            </a:r>
            <a:r>
              <a:rPr lang="uk-UA" sz="950" dirty="0" err="1" smtClean="0"/>
              <a:t>marks</a:t>
            </a:r>
            <a:r>
              <a:rPr lang="uk-UA" sz="950" dirty="0" smtClean="0"/>
              <a:t>, </a:t>
            </a:r>
            <a:r>
              <a:rPr lang="uk-UA" sz="950" dirty="0" err="1" smtClean="0"/>
              <a:t>but</a:t>
            </a:r>
            <a:r>
              <a:rPr lang="uk-UA" sz="950" dirty="0" smtClean="0"/>
              <a:t> </a:t>
            </a:r>
            <a:r>
              <a:rPr lang="uk-UA" sz="950" dirty="0" err="1" smtClean="0"/>
              <a:t>it</a:t>
            </a:r>
            <a:r>
              <a:rPr lang="uk-UA" sz="950" dirty="0" smtClean="0"/>
              <a:t> </a:t>
            </a:r>
            <a:r>
              <a:rPr lang="uk-UA" sz="950" dirty="0" err="1" smtClean="0"/>
              <a:t>also</a:t>
            </a:r>
            <a:r>
              <a:rPr lang="uk-UA" sz="950" dirty="0" smtClean="0"/>
              <a:t> </a:t>
            </a:r>
            <a:r>
              <a:rPr lang="uk-UA" sz="950" dirty="0" err="1" smtClean="0"/>
              <a:t>contained</a:t>
            </a:r>
            <a:r>
              <a:rPr lang="uk-UA" sz="950" dirty="0" smtClean="0"/>
              <a:t> </a:t>
            </a:r>
            <a:r>
              <a:rPr lang="uk-UA" sz="950" dirty="0" err="1" smtClean="0"/>
              <a:t>the</a:t>
            </a:r>
            <a:r>
              <a:rPr lang="uk-UA" sz="950" dirty="0" smtClean="0"/>
              <a:t> </a:t>
            </a:r>
            <a:r>
              <a:rPr lang="uk-UA" sz="950" dirty="0" err="1" smtClean="0"/>
              <a:t>characteristics</a:t>
            </a:r>
            <a:r>
              <a:rPr lang="uk-UA" sz="950" dirty="0" smtClean="0"/>
              <a:t> </a:t>
            </a:r>
            <a:r>
              <a:rPr lang="uk-UA" sz="950" dirty="0" err="1" smtClean="0"/>
              <a:t>of</a:t>
            </a:r>
            <a:r>
              <a:rPr lang="uk-UA" sz="950" dirty="0" smtClean="0"/>
              <a:t> </a:t>
            </a:r>
            <a:r>
              <a:rPr lang="uk-UA" sz="950" dirty="0" err="1" smtClean="0"/>
              <a:t>movement.They</a:t>
            </a:r>
            <a:r>
              <a:rPr lang="uk-UA" sz="950" dirty="0" smtClean="0"/>
              <a:t> </a:t>
            </a:r>
            <a:r>
              <a:rPr lang="uk-UA" sz="950" dirty="0" err="1" smtClean="0"/>
              <a:t>could</a:t>
            </a:r>
            <a:r>
              <a:rPr lang="uk-UA" sz="950" dirty="0" smtClean="0"/>
              <a:t> </a:t>
            </a:r>
            <a:r>
              <a:rPr lang="uk-UA" sz="950" dirty="0" err="1" smtClean="0"/>
              <a:t>be</a:t>
            </a:r>
            <a:r>
              <a:rPr lang="uk-UA" sz="950" dirty="0" smtClean="0"/>
              <a:t> </a:t>
            </a:r>
            <a:r>
              <a:rPr lang="uk-UA" sz="950" dirty="0" err="1" smtClean="0"/>
              <a:t>of</a:t>
            </a:r>
            <a:r>
              <a:rPr lang="uk-UA" sz="950" dirty="0" smtClean="0"/>
              <a:t> </a:t>
            </a:r>
            <a:r>
              <a:rPr lang="uk-UA" sz="950" dirty="0" err="1" smtClean="0"/>
              <a:t>every</a:t>
            </a:r>
            <a:r>
              <a:rPr lang="uk-UA" sz="950" dirty="0" smtClean="0"/>
              <a:t> </a:t>
            </a:r>
            <a:r>
              <a:rPr lang="uk-UA" sz="950" dirty="0" err="1" smtClean="0"/>
              <a:t>path</a:t>
            </a:r>
            <a:r>
              <a:rPr lang="uk-UA" sz="950" dirty="0" smtClean="0"/>
              <a:t>, </a:t>
            </a:r>
            <a:r>
              <a:rPr lang="uk-UA" sz="950" dirty="0" err="1" smtClean="0"/>
              <a:t>like</a:t>
            </a:r>
            <a:r>
              <a:rPr lang="uk-UA" sz="950" dirty="0" smtClean="0"/>
              <a:t> </a:t>
            </a:r>
            <a:r>
              <a:rPr lang="uk-UA" sz="950" dirty="0" err="1" smtClean="0"/>
              <a:t>water</a:t>
            </a:r>
            <a:r>
              <a:rPr lang="uk-UA" sz="950" dirty="0" smtClean="0"/>
              <a:t> </a:t>
            </a:r>
            <a:r>
              <a:rPr lang="uk-UA" sz="950" dirty="0" err="1" smtClean="0"/>
              <a:t>path</a:t>
            </a:r>
            <a:r>
              <a:rPr lang="uk-UA" sz="950" dirty="0" smtClean="0"/>
              <a:t> </a:t>
            </a:r>
            <a:r>
              <a:rPr lang="uk-UA" sz="950" dirty="0" err="1" smtClean="0"/>
              <a:t>or</a:t>
            </a:r>
            <a:r>
              <a:rPr lang="uk-UA" sz="950" dirty="0" smtClean="0"/>
              <a:t> </a:t>
            </a:r>
            <a:r>
              <a:rPr lang="uk-UA" sz="950" dirty="0" err="1" smtClean="0"/>
              <a:t>fire</a:t>
            </a:r>
            <a:r>
              <a:rPr lang="uk-UA" sz="950" dirty="0" smtClean="0"/>
              <a:t> </a:t>
            </a:r>
            <a:r>
              <a:rPr lang="uk-UA" sz="950" dirty="0" err="1" smtClean="0"/>
              <a:t>path</a:t>
            </a:r>
            <a:r>
              <a:rPr lang="uk-UA" sz="950" dirty="0" smtClean="0"/>
              <a:t>, </a:t>
            </a:r>
            <a:r>
              <a:rPr lang="uk-UA" sz="950" dirty="0" err="1" smtClean="0"/>
              <a:t>heaven</a:t>
            </a:r>
            <a:r>
              <a:rPr lang="uk-UA" sz="950" dirty="0" smtClean="0"/>
              <a:t> </a:t>
            </a:r>
            <a:r>
              <a:rPr lang="uk-UA" sz="950" dirty="0" err="1" smtClean="0"/>
              <a:t>path</a:t>
            </a:r>
            <a:r>
              <a:rPr lang="uk-UA" sz="950" dirty="0" smtClean="0"/>
              <a:t> </a:t>
            </a:r>
            <a:r>
              <a:rPr lang="uk-UA" sz="950" dirty="0" err="1" smtClean="0"/>
              <a:t>or</a:t>
            </a:r>
            <a:r>
              <a:rPr lang="uk-UA" sz="950" dirty="0" smtClean="0"/>
              <a:t> </a:t>
            </a:r>
            <a:r>
              <a:rPr lang="uk-UA" sz="950" dirty="0" err="1" smtClean="0"/>
              <a:t>earth</a:t>
            </a:r>
            <a:r>
              <a:rPr lang="uk-UA" sz="950" dirty="0" smtClean="0"/>
              <a:t> </a:t>
            </a:r>
            <a:r>
              <a:rPr lang="uk-UA" sz="950" dirty="0" err="1" smtClean="0"/>
              <a:t>path</a:t>
            </a:r>
            <a:r>
              <a:rPr lang="uk-UA" sz="950" dirty="0" smtClean="0"/>
              <a:t> </a:t>
            </a:r>
            <a:r>
              <a:rPr lang="uk-UA" sz="950" dirty="0" err="1" smtClean="0"/>
              <a:t>or</a:t>
            </a:r>
            <a:r>
              <a:rPr lang="uk-UA" sz="950" dirty="0" smtClean="0"/>
              <a:t> </a:t>
            </a:r>
            <a:r>
              <a:rPr lang="uk-UA" sz="950" dirty="0" err="1" smtClean="0"/>
              <a:t>human</a:t>
            </a:r>
            <a:r>
              <a:rPr lang="uk-UA" sz="950" dirty="0" smtClean="0"/>
              <a:t> </a:t>
            </a:r>
            <a:r>
              <a:rPr lang="uk-UA" sz="950" dirty="0" err="1" smtClean="0"/>
              <a:t>path...Heaven</a:t>
            </a:r>
            <a:r>
              <a:rPr lang="uk-UA" sz="950" dirty="0" smtClean="0"/>
              <a:t> </a:t>
            </a:r>
            <a:r>
              <a:rPr lang="uk-UA" sz="950" dirty="0" err="1" smtClean="0"/>
              <a:t>veins</a:t>
            </a:r>
            <a:r>
              <a:rPr lang="uk-UA" sz="950" dirty="0" smtClean="0"/>
              <a:t> </a:t>
            </a:r>
            <a:r>
              <a:rPr lang="uk-UA" sz="950" dirty="0" err="1" smtClean="0"/>
              <a:t>might</a:t>
            </a:r>
            <a:r>
              <a:rPr lang="uk-UA" sz="950" dirty="0" smtClean="0"/>
              <a:t> </a:t>
            </a:r>
            <a:r>
              <a:rPr lang="uk-UA" sz="950" dirty="0" err="1" smtClean="0"/>
              <a:t>be</a:t>
            </a:r>
            <a:r>
              <a:rPr lang="uk-UA" sz="950" dirty="0" smtClean="0"/>
              <a:t> </a:t>
            </a:r>
            <a:r>
              <a:rPr lang="uk-UA" sz="950" dirty="0" err="1" smtClean="0"/>
              <a:t>formless</a:t>
            </a:r>
            <a:r>
              <a:rPr lang="uk-UA" sz="950" dirty="0" smtClean="0"/>
              <a:t>, </a:t>
            </a:r>
            <a:r>
              <a:rPr lang="uk-UA" sz="950" dirty="0" err="1" smtClean="0"/>
              <a:t>but</a:t>
            </a:r>
            <a:r>
              <a:rPr lang="uk-UA" sz="950" dirty="0" smtClean="0"/>
              <a:t> </a:t>
            </a:r>
            <a:r>
              <a:rPr lang="uk-UA" sz="950" dirty="0" err="1" smtClean="0"/>
              <a:t>they</a:t>
            </a:r>
            <a:r>
              <a:rPr lang="uk-UA" sz="950" dirty="0" smtClean="0"/>
              <a:t> </a:t>
            </a:r>
            <a:r>
              <a:rPr lang="uk-UA" sz="950" dirty="0" err="1" smtClean="0"/>
              <a:t>contained</a:t>
            </a:r>
            <a:r>
              <a:rPr lang="uk-UA" sz="950" dirty="0" smtClean="0"/>
              <a:t> </a:t>
            </a:r>
            <a:r>
              <a:rPr lang="uk-UA" sz="950" dirty="0" err="1" smtClean="0"/>
              <a:t>abundant</a:t>
            </a:r>
            <a:r>
              <a:rPr lang="uk-UA" sz="950" dirty="0" smtClean="0"/>
              <a:t> </a:t>
            </a:r>
            <a:r>
              <a:rPr lang="uk-UA" sz="950" dirty="0" err="1" smtClean="0"/>
              <a:t>heaven</a:t>
            </a:r>
            <a:r>
              <a:rPr lang="uk-UA" sz="950" dirty="0" smtClean="0"/>
              <a:t> </a:t>
            </a:r>
            <a:r>
              <a:rPr lang="uk-UA" sz="950" dirty="0" err="1" smtClean="0"/>
              <a:t>path</a:t>
            </a:r>
            <a:r>
              <a:rPr lang="uk-UA" sz="950" dirty="0" smtClean="0"/>
              <a:t> </a:t>
            </a:r>
            <a:r>
              <a:rPr lang="uk-UA" sz="950" dirty="0" err="1" smtClean="0"/>
              <a:t>dao</a:t>
            </a:r>
            <a:r>
              <a:rPr lang="uk-UA" sz="950" dirty="0" smtClean="0"/>
              <a:t> </a:t>
            </a:r>
            <a:r>
              <a:rPr lang="uk-UA" sz="950" dirty="0" err="1" smtClean="0"/>
              <a:t>marks</a:t>
            </a:r>
            <a:r>
              <a:rPr lang="uk-UA" sz="950" dirty="0" smtClean="0"/>
              <a:t>. </a:t>
            </a:r>
            <a:r>
              <a:rPr lang="uk-UA" sz="950" dirty="0" err="1" smtClean="0"/>
              <a:t>At</a:t>
            </a:r>
            <a:r>
              <a:rPr lang="uk-UA" sz="950" dirty="0" smtClean="0"/>
              <a:t> </a:t>
            </a:r>
            <a:r>
              <a:rPr lang="uk-UA" sz="950" dirty="0" err="1" smtClean="0"/>
              <a:t>the</a:t>
            </a:r>
            <a:r>
              <a:rPr lang="uk-UA" sz="950" dirty="0" smtClean="0"/>
              <a:t> </a:t>
            </a:r>
            <a:r>
              <a:rPr lang="uk-UA" sz="950" dirty="0" err="1" smtClean="0"/>
              <a:t>same</a:t>
            </a:r>
            <a:r>
              <a:rPr lang="uk-UA" sz="950" dirty="0" smtClean="0"/>
              <a:t> </a:t>
            </a:r>
            <a:r>
              <a:rPr lang="uk-UA" sz="950" dirty="0" err="1" smtClean="0"/>
              <a:t>time</a:t>
            </a:r>
            <a:r>
              <a:rPr lang="uk-UA" sz="950" dirty="0" smtClean="0"/>
              <a:t>, </a:t>
            </a:r>
            <a:r>
              <a:rPr lang="uk-UA" sz="950" dirty="0" err="1" smtClean="0"/>
              <a:t>these</a:t>
            </a:r>
            <a:r>
              <a:rPr lang="uk-UA" sz="950" dirty="0" smtClean="0"/>
              <a:t> </a:t>
            </a:r>
            <a:r>
              <a:rPr lang="uk-UA" sz="950" dirty="0" err="1" smtClean="0"/>
              <a:t>heaven</a:t>
            </a:r>
            <a:r>
              <a:rPr lang="uk-UA" sz="950" dirty="0" smtClean="0"/>
              <a:t> </a:t>
            </a:r>
            <a:r>
              <a:rPr lang="uk-UA" sz="950" dirty="0" err="1" smtClean="0"/>
              <a:t>path</a:t>
            </a:r>
            <a:r>
              <a:rPr lang="uk-UA" sz="950" dirty="0" smtClean="0"/>
              <a:t> </a:t>
            </a:r>
            <a:r>
              <a:rPr lang="uk-UA" sz="950" dirty="0" err="1" smtClean="0"/>
              <a:t>dao</a:t>
            </a:r>
            <a:r>
              <a:rPr lang="uk-UA" sz="950" dirty="0" smtClean="0"/>
              <a:t> </a:t>
            </a:r>
            <a:r>
              <a:rPr lang="uk-UA" sz="950" dirty="0" err="1" smtClean="0"/>
              <a:t>marks</a:t>
            </a:r>
            <a:r>
              <a:rPr lang="uk-UA" sz="950" dirty="0" smtClean="0"/>
              <a:t> </a:t>
            </a:r>
            <a:r>
              <a:rPr lang="uk-UA" sz="950" dirty="0" err="1" smtClean="0"/>
              <a:t>were</a:t>
            </a:r>
            <a:r>
              <a:rPr lang="uk-UA" sz="950" dirty="0" smtClean="0"/>
              <a:t> </a:t>
            </a:r>
            <a:r>
              <a:rPr lang="uk-UA" sz="950" dirty="0" err="1" smtClean="0"/>
              <a:t>not</a:t>
            </a:r>
            <a:r>
              <a:rPr lang="uk-UA" sz="950" dirty="0" smtClean="0"/>
              <a:t> </a:t>
            </a:r>
            <a:r>
              <a:rPr lang="uk-UA" sz="950" dirty="0" err="1" smtClean="0"/>
              <a:t>constantly</a:t>
            </a:r>
            <a:r>
              <a:rPr lang="uk-UA" sz="950" dirty="0" smtClean="0"/>
              <a:t> </a:t>
            </a:r>
            <a:r>
              <a:rPr lang="uk-UA" sz="950" dirty="0" err="1" smtClean="0"/>
              <a:t>unchanging</a:t>
            </a:r>
            <a:r>
              <a:rPr lang="uk-UA" sz="950" dirty="0" smtClean="0"/>
              <a:t>, </a:t>
            </a:r>
            <a:r>
              <a:rPr lang="uk-UA" sz="950" dirty="0" err="1" smtClean="0"/>
              <a:t>they</a:t>
            </a:r>
            <a:r>
              <a:rPr lang="uk-UA" sz="950" dirty="0" smtClean="0"/>
              <a:t> </a:t>
            </a:r>
            <a:r>
              <a:rPr lang="uk-UA" sz="950" dirty="0" err="1" smtClean="0"/>
              <a:t>circulated</a:t>
            </a:r>
            <a:r>
              <a:rPr lang="uk-UA" sz="950" dirty="0" smtClean="0"/>
              <a:t> </a:t>
            </a:r>
            <a:r>
              <a:rPr lang="uk-UA" sz="950" dirty="0" err="1" smtClean="0"/>
              <a:t>and</a:t>
            </a:r>
            <a:r>
              <a:rPr lang="uk-UA" sz="950" dirty="0" smtClean="0"/>
              <a:t> </a:t>
            </a:r>
            <a:r>
              <a:rPr lang="uk-UA" sz="950" dirty="0" err="1" smtClean="0"/>
              <a:t>transformed</a:t>
            </a:r>
            <a:r>
              <a:rPr lang="uk-UA" sz="950" dirty="0" smtClean="0"/>
              <a:t> </a:t>
            </a:r>
            <a:r>
              <a:rPr lang="uk-UA" sz="950" dirty="0" err="1" smtClean="0"/>
              <a:t>continuously</a:t>
            </a:r>
            <a:r>
              <a:rPr lang="uk-UA" sz="950" dirty="0" smtClean="0"/>
              <a:t>. </a:t>
            </a:r>
            <a:r>
              <a:rPr lang="uk-UA" sz="950" dirty="0" err="1" smtClean="0"/>
              <a:t>So</a:t>
            </a:r>
            <a:r>
              <a:rPr lang="uk-UA" sz="950" dirty="0" smtClean="0"/>
              <a:t> </a:t>
            </a:r>
            <a:r>
              <a:rPr lang="uk-UA" sz="950" dirty="0" err="1" smtClean="0"/>
              <a:t>when</a:t>
            </a:r>
            <a:r>
              <a:rPr lang="uk-UA" sz="950" dirty="0" smtClean="0"/>
              <a:t> </a:t>
            </a:r>
            <a:r>
              <a:rPr lang="uk-UA" sz="950" dirty="0" err="1" smtClean="0"/>
              <a:t>the</a:t>
            </a:r>
            <a:r>
              <a:rPr lang="uk-UA" sz="950" dirty="0" smtClean="0"/>
              <a:t> </a:t>
            </a:r>
            <a:r>
              <a:rPr lang="uk-UA" sz="950" dirty="0" err="1" smtClean="0"/>
              <a:t>dao</a:t>
            </a:r>
            <a:r>
              <a:rPr lang="uk-UA" sz="950" dirty="0" smtClean="0"/>
              <a:t> </a:t>
            </a:r>
            <a:r>
              <a:rPr lang="uk-UA" sz="950" dirty="0" err="1" smtClean="0"/>
              <a:t>veins</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world</a:t>
            </a:r>
            <a:r>
              <a:rPr lang="uk-UA" sz="950" dirty="0" smtClean="0"/>
              <a:t> </a:t>
            </a:r>
            <a:r>
              <a:rPr lang="uk-UA" sz="950" dirty="0" err="1" smtClean="0"/>
              <a:t>merged</a:t>
            </a:r>
            <a:r>
              <a:rPr lang="uk-UA" sz="950" dirty="0" smtClean="0"/>
              <a:t> </a:t>
            </a:r>
            <a:r>
              <a:rPr lang="uk-UA" sz="950" dirty="0" err="1" smtClean="0"/>
              <a:t>and</a:t>
            </a:r>
            <a:r>
              <a:rPr lang="uk-UA" sz="950" dirty="0" smtClean="0"/>
              <a:t> </a:t>
            </a:r>
            <a:r>
              <a:rPr lang="uk-UA" sz="950" dirty="0" err="1" smtClean="0"/>
              <a:t>the</a:t>
            </a:r>
            <a:r>
              <a:rPr lang="uk-UA" sz="950" dirty="0" smtClean="0"/>
              <a:t> </a:t>
            </a:r>
            <a:r>
              <a:rPr lang="uk-UA" sz="950" dirty="0" err="1" smtClean="0"/>
              <a:t>difference</a:t>
            </a:r>
            <a:r>
              <a:rPr lang="uk-UA" sz="950" dirty="0" smtClean="0"/>
              <a:t> </a:t>
            </a:r>
            <a:r>
              <a:rPr lang="uk-UA" sz="950" dirty="0" err="1" smtClean="0"/>
              <a:t>in</a:t>
            </a:r>
            <a:r>
              <a:rPr lang="uk-UA" sz="950" dirty="0" smtClean="0"/>
              <a:t> </a:t>
            </a:r>
            <a:r>
              <a:rPr lang="uk-UA" sz="950" dirty="0" err="1" smtClean="0"/>
              <a:t>qi</a:t>
            </a:r>
            <a:r>
              <a:rPr lang="uk-UA" sz="950" dirty="0" smtClean="0"/>
              <a:t> </a:t>
            </a:r>
            <a:r>
              <a:rPr lang="uk-UA" sz="950" dirty="0" err="1" smtClean="0"/>
              <a:t>concentration</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five</a:t>
            </a:r>
            <a:r>
              <a:rPr lang="uk-UA" sz="950" dirty="0" smtClean="0"/>
              <a:t> </a:t>
            </a:r>
            <a:r>
              <a:rPr lang="uk-UA" sz="950" dirty="0" err="1" smtClean="0"/>
              <a:t>regions</a:t>
            </a:r>
            <a:r>
              <a:rPr lang="uk-UA" sz="950" dirty="0" smtClean="0"/>
              <a:t> </a:t>
            </a:r>
            <a:r>
              <a:rPr lang="uk-UA" sz="950" dirty="0" err="1" smtClean="0"/>
              <a:t>created</a:t>
            </a:r>
            <a:r>
              <a:rPr lang="uk-UA" sz="950" dirty="0" smtClean="0"/>
              <a:t> </a:t>
            </a:r>
            <a:r>
              <a:rPr lang="uk-UA" sz="950" dirty="0" err="1" smtClean="0"/>
              <a:t>qi</a:t>
            </a:r>
            <a:r>
              <a:rPr lang="uk-UA" sz="950" dirty="0" smtClean="0"/>
              <a:t> </a:t>
            </a:r>
            <a:r>
              <a:rPr lang="uk-UA" sz="950" dirty="0" err="1" smtClean="0"/>
              <a:t>tides</a:t>
            </a:r>
            <a:r>
              <a:rPr lang="uk-UA" sz="950" dirty="0" smtClean="0"/>
              <a:t>, </a:t>
            </a:r>
            <a:r>
              <a:rPr lang="uk-UA" sz="950" dirty="0" err="1" smtClean="0"/>
              <a:t>every</a:t>
            </a:r>
            <a:r>
              <a:rPr lang="uk-UA" sz="950" dirty="0" smtClean="0"/>
              <a:t> </a:t>
            </a:r>
            <a:r>
              <a:rPr lang="uk-UA" sz="950" dirty="0" err="1" smtClean="0"/>
              <a:t>time</a:t>
            </a:r>
            <a:r>
              <a:rPr lang="uk-UA" sz="950" dirty="0" smtClean="0"/>
              <a:t> </a:t>
            </a:r>
            <a:r>
              <a:rPr lang="uk-UA" sz="950" dirty="0" err="1" smtClean="0"/>
              <a:t>they</a:t>
            </a:r>
            <a:r>
              <a:rPr lang="uk-UA" sz="950" dirty="0" smtClean="0"/>
              <a:t> </a:t>
            </a:r>
            <a:r>
              <a:rPr lang="uk-UA" sz="950" dirty="0" err="1" smtClean="0"/>
              <a:t>dissipated</a:t>
            </a:r>
            <a:r>
              <a:rPr lang="uk-UA" sz="950" dirty="0" smtClean="0"/>
              <a:t> </a:t>
            </a:r>
            <a:r>
              <a:rPr lang="uk-UA" sz="950" dirty="0" err="1" smtClean="0"/>
              <a:t>there</a:t>
            </a:r>
            <a:r>
              <a:rPr lang="uk-UA" sz="950" dirty="0" smtClean="0"/>
              <a:t> </a:t>
            </a:r>
            <a:r>
              <a:rPr lang="uk-UA" sz="950" dirty="0" err="1" smtClean="0"/>
              <a:t>would</a:t>
            </a:r>
            <a:r>
              <a:rPr lang="uk-UA" sz="950" dirty="0" smtClean="0"/>
              <a:t> </a:t>
            </a:r>
            <a:r>
              <a:rPr lang="uk-UA" sz="950" dirty="0" err="1" smtClean="0"/>
              <a:t>be</a:t>
            </a:r>
            <a:r>
              <a:rPr lang="uk-UA" sz="950" dirty="0" smtClean="0"/>
              <a:t> </a:t>
            </a:r>
            <a:r>
              <a:rPr lang="uk-UA" sz="950" dirty="0" err="1" smtClean="0"/>
              <a:t>qi</a:t>
            </a:r>
            <a:r>
              <a:rPr lang="uk-UA" sz="950" dirty="0" smtClean="0"/>
              <a:t> </a:t>
            </a:r>
            <a:r>
              <a:rPr lang="uk-UA" sz="950" dirty="0" err="1" smtClean="0"/>
              <a:t>harvest</a:t>
            </a:r>
            <a:r>
              <a:rPr lang="uk-UA" sz="950" dirty="0" smtClean="0"/>
              <a:t> </a:t>
            </a:r>
            <a:r>
              <a:rPr lang="uk-UA" sz="950" dirty="0" err="1" smtClean="0"/>
              <a:t>fruits</a:t>
            </a:r>
            <a:r>
              <a:rPr lang="uk-UA" sz="950" dirty="0" smtClean="0"/>
              <a:t>, </a:t>
            </a:r>
            <a:r>
              <a:rPr lang="uk-UA" sz="950" dirty="0" err="1" smtClean="0"/>
              <a:t>an</a:t>
            </a:r>
            <a:r>
              <a:rPr lang="uk-UA" sz="950" dirty="0" smtClean="0"/>
              <a:t> </a:t>
            </a:r>
            <a:r>
              <a:rPr lang="uk-UA" sz="950" dirty="0" err="1" smtClean="0"/>
              <a:t>agglomerate</a:t>
            </a:r>
            <a:r>
              <a:rPr lang="uk-UA" sz="950" dirty="0" smtClean="0"/>
              <a:t> </a:t>
            </a:r>
            <a:r>
              <a:rPr lang="uk-UA" sz="950" dirty="0" err="1" smtClean="0"/>
              <a:t>of</a:t>
            </a:r>
            <a:r>
              <a:rPr lang="uk-UA" sz="950" dirty="0" smtClean="0"/>
              <a:t> </a:t>
            </a:r>
            <a:r>
              <a:rPr lang="uk-UA" sz="950" dirty="0" err="1" smtClean="0"/>
              <a:t>qi</a:t>
            </a:r>
            <a:r>
              <a:rPr lang="uk-UA" sz="950" dirty="0" smtClean="0"/>
              <a:t> </a:t>
            </a:r>
            <a:r>
              <a:rPr lang="uk-UA" sz="950" dirty="0" err="1" smtClean="0"/>
              <a:t>at</a:t>
            </a:r>
            <a:r>
              <a:rPr lang="uk-UA" sz="950" dirty="0" smtClean="0"/>
              <a:t> </a:t>
            </a:r>
            <a:r>
              <a:rPr lang="uk-UA" sz="950" dirty="0" err="1" smtClean="0"/>
              <a:t>the</a:t>
            </a:r>
            <a:r>
              <a:rPr lang="uk-UA" sz="950" dirty="0" smtClean="0"/>
              <a:t> </a:t>
            </a:r>
            <a:r>
              <a:rPr lang="uk-UA" sz="950" dirty="0" err="1" smtClean="0"/>
              <a:t>new</a:t>
            </a:r>
            <a:r>
              <a:rPr lang="uk-UA" sz="950" dirty="0" smtClean="0"/>
              <a:t> </a:t>
            </a:r>
            <a:r>
              <a:rPr lang="uk-UA" sz="950" dirty="0" err="1" smtClean="0"/>
              <a:t>concentration</a:t>
            </a:r>
            <a:r>
              <a:rPr lang="uk-UA" sz="950" dirty="0" smtClean="0"/>
              <a:t>, </a:t>
            </a:r>
            <a:r>
              <a:rPr lang="uk-UA" sz="950" dirty="0" err="1" smtClean="0"/>
              <a:t>different</a:t>
            </a:r>
            <a:r>
              <a:rPr lang="uk-UA" sz="950" dirty="0" smtClean="0"/>
              <a:t> </a:t>
            </a:r>
            <a:r>
              <a:rPr lang="uk-UA" sz="950" dirty="0" err="1" smtClean="0"/>
              <a:t>from</a:t>
            </a:r>
            <a:r>
              <a:rPr lang="uk-UA" sz="950" dirty="0" smtClean="0"/>
              <a:t> </a:t>
            </a:r>
            <a:r>
              <a:rPr lang="uk-UA" sz="950" dirty="0" err="1" smtClean="0"/>
              <a:t>that</a:t>
            </a:r>
            <a:r>
              <a:rPr lang="uk-UA" sz="950" dirty="0" smtClean="0"/>
              <a:t> </a:t>
            </a:r>
            <a:r>
              <a:rPr lang="uk-UA" sz="950" dirty="0" err="1" smtClean="0"/>
              <a:t>of</a:t>
            </a:r>
            <a:r>
              <a:rPr lang="uk-UA" sz="950" dirty="0" smtClean="0"/>
              <a:t> </a:t>
            </a:r>
            <a:r>
              <a:rPr lang="uk-UA" sz="950" dirty="0" err="1" smtClean="0"/>
              <a:t>all</a:t>
            </a:r>
            <a:r>
              <a:rPr lang="uk-UA" sz="950" dirty="0" smtClean="0"/>
              <a:t> </a:t>
            </a:r>
            <a:r>
              <a:rPr lang="uk-UA" sz="950" dirty="0" err="1" smtClean="0"/>
              <a:t>the</a:t>
            </a:r>
            <a:r>
              <a:rPr lang="uk-UA" sz="950" dirty="0" smtClean="0"/>
              <a:t> </a:t>
            </a:r>
            <a:r>
              <a:rPr lang="uk-UA" sz="950" dirty="0" err="1" smtClean="0"/>
              <a:t>previous</a:t>
            </a:r>
            <a:r>
              <a:rPr lang="uk-UA" sz="950" dirty="0" smtClean="0"/>
              <a:t> </a:t>
            </a:r>
            <a:r>
              <a:rPr lang="uk-UA" sz="950" dirty="0" err="1" smtClean="0"/>
              <a:t>five</a:t>
            </a:r>
            <a:r>
              <a:rPr lang="uk-UA" sz="950" dirty="0" smtClean="0"/>
              <a:t> </a:t>
            </a:r>
            <a:r>
              <a:rPr lang="uk-UA" sz="950" dirty="0" err="1" smtClean="0"/>
              <a:t>regions</a:t>
            </a:r>
            <a:r>
              <a:rPr lang="uk-UA" sz="950" dirty="0" smtClean="0"/>
              <a:t>, </a:t>
            </a:r>
            <a:r>
              <a:rPr lang="uk-UA" sz="950" dirty="0" err="1" smtClean="0"/>
              <a:t>wich</a:t>
            </a:r>
            <a:r>
              <a:rPr lang="uk-UA" sz="950" dirty="0" smtClean="0"/>
              <a:t> </a:t>
            </a:r>
            <a:r>
              <a:rPr lang="uk-UA" sz="950" dirty="0" err="1" smtClean="0"/>
              <a:t>could</a:t>
            </a:r>
            <a:r>
              <a:rPr lang="uk-UA" sz="950" dirty="0" smtClean="0"/>
              <a:t> </a:t>
            </a:r>
            <a:r>
              <a:rPr lang="uk-UA" sz="950" dirty="0" err="1" smtClean="0"/>
              <a:t>aid</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process</a:t>
            </a:r>
            <a:r>
              <a:rPr lang="uk-UA" sz="950" dirty="0" smtClean="0"/>
              <a:t> </a:t>
            </a:r>
            <a:r>
              <a:rPr lang="uk-UA" sz="950" dirty="0" err="1" smtClean="0"/>
              <a:t>of</a:t>
            </a:r>
            <a:r>
              <a:rPr lang="uk-UA" sz="950" dirty="0" smtClean="0"/>
              <a:t> </a:t>
            </a:r>
            <a:r>
              <a:rPr lang="uk-UA" sz="950" dirty="0" err="1" smtClean="0"/>
              <a:t>converting</a:t>
            </a:r>
            <a:r>
              <a:rPr lang="uk-UA" sz="950" dirty="0" smtClean="0"/>
              <a:t> </a:t>
            </a:r>
            <a:r>
              <a:rPr lang="uk-UA" sz="950" dirty="0" err="1" smtClean="0"/>
              <a:t>the</a:t>
            </a:r>
            <a:r>
              <a:rPr lang="uk-UA" sz="950" dirty="0" smtClean="0"/>
              <a:t> </a:t>
            </a:r>
            <a:r>
              <a:rPr lang="uk-UA" sz="950" dirty="0" err="1" smtClean="0"/>
              <a:t>qi</a:t>
            </a:r>
            <a:r>
              <a:rPr lang="uk-UA" sz="950" dirty="0" smtClean="0"/>
              <a:t> </a:t>
            </a:r>
            <a:r>
              <a:rPr lang="uk-UA" sz="950" dirty="0" err="1" smtClean="0"/>
              <a:t>of</a:t>
            </a:r>
            <a:r>
              <a:rPr lang="uk-UA" sz="950" dirty="0" smtClean="0"/>
              <a:t> </a:t>
            </a:r>
            <a:r>
              <a:rPr lang="uk-UA" sz="950" dirty="0" err="1" smtClean="0"/>
              <a:t>an</a:t>
            </a:r>
            <a:r>
              <a:rPr lang="uk-UA" sz="950" dirty="0" smtClean="0"/>
              <a:t> </a:t>
            </a:r>
            <a:r>
              <a:rPr lang="uk-UA" sz="950" dirty="0" err="1" smtClean="0"/>
              <a:t>immortal</a:t>
            </a:r>
            <a:r>
              <a:rPr lang="uk-UA" sz="950" dirty="0" smtClean="0"/>
              <a:t> </a:t>
            </a:r>
            <a:r>
              <a:rPr lang="uk-UA" sz="950" dirty="0" err="1" smtClean="0"/>
              <a:t>aperture</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new</a:t>
            </a:r>
            <a:r>
              <a:rPr lang="uk-UA" sz="950" dirty="0" smtClean="0"/>
              <a:t> </a:t>
            </a:r>
            <a:r>
              <a:rPr lang="uk-UA" sz="950" dirty="0" err="1" smtClean="0"/>
              <a:t>concentration.And</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two</a:t>
            </a:r>
            <a:r>
              <a:rPr lang="uk-UA" sz="950" dirty="0" smtClean="0"/>
              <a:t> </a:t>
            </a:r>
            <a:r>
              <a:rPr lang="uk-UA" sz="950" dirty="0" err="1" smtClean="0"/>
              <a:t>heavens</a:t>
            </a:r>
            <a:r>
              <a:rPr lang="uk-UA" sz="950" dirty="0" smtClean="0"/>
              <a:t>, </a:t>
            </a:r>
            <a:r>
              <a:rPr lang="uk-UA" sz="950" dirty="0" err="1" smtClean="0"/>
              <a:t>because</a:t>
            </a:r>
            <a:r>
              <a:rPr lang="uk-UA" sz="950" dirty="0" smtClean="0"/>
              <a:t> </a:t>
            </a:r>
            <a:r>
              <a:rPr lang="uk-UA" sz="950" dirty="0" err="1" smtClean="0"/>
              <a:t>almost</a:t>
            </a:r>
            <a:r>
              <a:rPr lang="uk-UA" sz="950" dirty="0" smtClean="0"/>
              <a:t> </a:t>
            </a:r>
            <a:r>
              <a:rPr lang="uk-UA" sz="950" dirty="0" err="1" smtClean="0"/>
              <a:t>all</a:t>
            </a:r>
            <a:r>
              <a:rPr lang="uk-UA" sz="950" dirty="0" smtClean="0"/>
              <a:t> </a:t>
            </a:r>
            <a:r>
              <a:rPr lang="uk-UA" sz="950" dirty="0" err="1" smtClean="0"/>
              <a:t>the</a:t>
            </a:r>
            <a:r>
              <a:rPr lang="uk-UA" sz="950" dirty="0" smtClean="0"/>
              <a:t> grotto-heavens </a:t>
            </a:r>
            <a:r>
              <a:rPr lang="uk-UA" sz="950" dirty="0" err="1" smtClean="0"/>
              <a:t>were</a:t>
            </a:r>
            <a:r>
              <a:rPr lang="uk-UA" sz="950" dirty="0" smtClean="0"/>
              <a:t> </a:t>
            </a:r>
            <a:r>
              <a:rPr lang="uk-UA" sz="950" dirty="0" err="1" smtClean="0"/>
              <a:t>placed</a:t>
            </a:r>
            <a:r>
              <a:rPr lang="uk-UA" sz="950" dirty="0" smtClean="0"/>
              <a:t> </a:t>
            </a:r>
            <a:r>
              <a:rPr lang="uk-UA" sz="950" dirty="0" err="1" smtClean="0"/>
              <a:t>on</a:t>
            </a:r>
            <a:r>
              <a:rPr lang="uk-UA" sz="950" dirty="0" smtClean="0"/>
              <a:t> a </a:t>
            </a:r>
            <a:r>
              <a:rPr lang="uk-UA" sz="950" dirty="0" err="1" smtClean="0"/>
              <a:t>heaven</a:t>
            </a:r>
            <a:r>
              <a:rPr lang="uk-UA" sz="950" dirty="0" smtClean="0"/>
              <a:t> </a:t>
            </a:r>
            <a:r>
              <a:rPr lang="uk-UA" sz="950" dirty="0" err="1" smtClean="0"/>
              <a:t>vein</a:t>
            </a:r>
            <a:r>
              <a:rPr lang="uk-UA" sz="950" dirty="0" smtClean="0"/>
              <a:t> </a:t>
            </a:r>
            <a:r>
              <a:rPr lang="uk-UA" sz="950" dirty="0" err="1" smtClean="0"/>
              <a:t>node</a:t>
            </a:r>
            <a:r>
              <a:rPr lang="uk-UA" sz="950" dirty="0" smtClean="0"/>
              <a:t>, </a:t>
            </a:r>
            <a:r>
              <a:rPr lang="uk-UA" sz="950" dirty="0" err="1" smtClean="0"/>
              <a:t>the</a:t>
            </a:r>
            <a:r>
              <a:rPr lang="uk-UA" sz="950" dirty="0" smtClean="0"/>
              <a:t> </a:t>
            </a:r>
            <a:r>
              <a:rPr lang="uk-UA" sz="950" dirty="0" err="1" smtClean="0"/>
              <a:t>qi</a:t>
            </a:r>
            <a:r>
              <a:rPr lang="uk-UA" sz="950" dirty="0" smtClean="0"/>
              <a:t> </a:t>
            </a:r>
            <a:r>
              <a:rPr lang="uk-UA" sz="950" dirty="0" err="1" smtClean="0"/>
              <a:t>harvest</a:t>
            </a:r>
            <a:r>
              <a:rPr lang="uk-UA" sz="950" dirty="0" smtClean="0"/>
              <a:t> </a:t>
            </a:r>
            <a:r>
              <a:rPr lang="uk-UA" sz="950" dirty="0" err="1" smtClean="0"/>
              <a:t>fruits’</a:t>
            </a:r>
            <a:r>
              <a:rPr lang="uk-UA" sz="950" dirty="0" smtClean="0"/>
              <a:t> </a:t>
            </a:r>
            <a:r>
              <a:rPr lang="uk-UA" sz="950" dirty="0" err="1" smtClean="0"/>
              <a:t>emergence</a:t>
            </a:r>
            <a:r>
              <a:rPr lang="uk-UA" sz="950" dirty="0" smtClean="0"/>
              <a:t> </a:t>
            </a:r>
            <a:r>
              <a:rPr lang="uk-UA" sz="950" dirty="0" err="1" smtClean="0"/>
              <a:t>became</a:t>
            </a:r>
            <a:r>
              <a:rPr lang="uk-UA" sz="950" dirty="0" smtClean="0"/>
              <a:t> </a:t>
            </a:r>
            <a:r>
              <a:rPr lang="uk-UA" sz="950" dirty="0" err="1" smtClean="0"/>
              <a:t>even</a:t>
            </a:r>
            <a:r>
              <a:rPr lang="uk-UA" sz="950" dirty="0" smtClean="0"/>
              <a:t> </a:t>
            </a:r>
            <a:r>
              <a:rPr lang="uk-UA" sz="950" dirty="0" err="1" smtClean="0"/>
              <a:t>more</a:t>
            </a:r>
            <a:r>
              <a:rPr lang="uk-UA" sz="950" dirty="0" smtClean="0"/>
              <a:t> </a:t>
            </a:r>
            <a:r>
              <a:rPr lang="uk-UA" sz="950" dirty="0" err="1" smtClean="0"/>
              <a:t>obvious</a:t>
            </a:r>
            <a:r>
              <a:rPr lang="uk-UA" sz="950" dirty="0" smtClean="0"/>
              <a:t>, </a:t>
            </a:r>
            <a:r>
              <a:rPr lang="uk-UA" sz="950" dirty="0" err="1" smtClean="0"/>
              <a:t>turning</a:t>
            </a:r>
            <a:r>
              <a:rPr lang="uk-UA" sz="950" dirty="0" smtClean="0"/>
              <a:t> </a:t>
            </a:r>
            <a:r>
              <a:rPr lang="uk-UA" sz="950" dirty="0" err="1" smtClean="0"/>
              <a:t>into</a:t>
            </a:r>
            <a:r>
              <a:rPr lang="uk-UA" sz="950" dirty="0" smtClean="0"/>
              <a:t> a </a:t>
            </a:r>
            <a:r>
              <a:rPr lang="uk-UA" sz="950" dirty="0" err="1" smtClean="0"/>
              <a:t>calamity</a:t>
            </a:r>
            <a:r>
              <a:rPr lang="uk-UA" sz="950" dirty="0" smtClean="0"/>
              <a:t> </a:t>
            </a:r>
            <a:r>
              <a:rPr lang="uk-UA" sz="950" dirty="0" err="1" smtClean="0"/>
              <a:t>that</a:t>
            </a:r>
            <a:r>
              <a:rPr lang="uk-UA" sz="950" dirty="0" smtClean="0"/>
              <a:t> </a:t>
            </a:r>
            <a:r>
              <a:rPr lang="uk-UA" sz="950" dirty="0" err="1" smtClean="0"/>
              <a:t>sucked</a:t>
            </a:r>
            <a:r>
              <a:rPr lang="uk-UA" sz="950" dirty="0" smtClean="0"/>
              <a:t> </a:t>
            </a:r>
            <a:r>
              <a:rPr lang="uk-UA" sz="950" dirty="0" err="1" smtClean="0"/>
              <a:t>the</a:t>
            </a:r>
            <a:r>
              <a:rPr lang="uk-UA" sz="950" dirty="0" smtClean="0"/>
              <a:t> </a:t>
            </a:r>
            <a:r>
              <a:rPr lang="uk-UA" sz="950" dirty="0" err="1" smtClean="0"/>
              <a:t>heaven</a:t>
            </a:r>
            <a:r>
              <a:rPr lang="uk-UA" sz="950" dirty="0" smtClean="0"/>
              <a:t> </a:t>
            </a:r>
            <a:r>
              <a:rPr lang="uk-UA" sz="950" dirty="0" err="1" smtClean="0"/>
              <a:t>and</a:t>
            </a:r>
            <a:r>
              <a:rPr lang="uk-UA" sz="950" dirty="0" smtClean="0"/>
              <a:t> </a:t>
            </a:r>
            <a:r>
              <a:rPr lang="uk-UA" sz="950" dirty="0" err="1" smtClean="0"/>
              <a:t>earth</a:t>
            </a:r>
            <a:r>
              <a:rPr lang="uk-UA" sz="950" dirty="0" smtClean="0"/>
              <a:t> </a:t>
            </a:r>
            <a:r>
              <a:rPr lang="uk-UA" sz="950" dirty="0" err="1" smtClean="0"/>
              <a:t>qi</a:t>
            </a:r>
            <a:r>
              <a:rPr lang="uk-UA" sz="950" dirty="0" smtClean="0"/>
              <a:t> </a:t>
            </a:r>
            <a:r>
              <a:rPr lang="uk-UA" sz="950" dirty="0" err="1" smtClean="0"/>
              <a:t>of</a:t>
            </a:r>
            <a:r>
              <a:rPr lang="uk-UA" sz="950" dirty="0" smtClean="0"/>
              <a:t> </a:t>
            </a:r>
            <a:r>
              <a:rPr lang="uk-UA" sz="950" dirty="0" err="1" smtClean="0"/>
              <a:t>the</a:t>
            </a:r>
            <a:r>
              <a:rPr lang="uk-UA" sz="950" dirty="0" smtClean="0"/>
              <a:t> grotto-heaven.The </a:t>
            </a:r>
            <a:r>
              <a:rPr lang="uk-UA" sz="950" dirty="0" err="1" smtClean="0"/>
              <a:t>Ten</a:t>
            </a:r>
            <a:r>
              <a:rPr lang="uk-UA" sz="950" dirty="0" smtClean="0"/>
              <a:t> </a:t>
            </a:r>
            <a:r>
              <a:rPr lang="uk-UA" sz="950" dirty="0" err="1" smtClean="0"/>
              <a:t>EarthsWhen</a:t>
            </a:r>
            <a:r>
              <a:rPr lang="uk-UA" sz="950" dirty="0" smtClean="0"/>
              <a:t> </a:t>
            </a:r>
            <a:r>
              <a:rPr lang="uk-UA" sz="950" dirty="0" err="1" smtClean="0"/>
              <a:t>the</a:t>
            </a:r>
            <a:r>
              <a:rPr lang="uk-UA" sz="950" dirty="0" smtClean="0"/>
              <a:t> </a:t>
            </a:r>
            <a:r>
              <a:rPr lang="uk-UA" sz="950" dirty="0" err="1" smtClean="0"/>
              <a:t>earth</a:t>
            </a:r>
            <a:r>
              <a:rPr lang="uk-UA" sz="950" dirty="0" smtClean="0"/>
              <a:t> </a:t>
            </a:r>
            <a:r>
              <a:rPr lang="uk-UA" sz="950" dirty="0" err="1" smtClean="0"/>
              <a:t>veins</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five</a:t>
            </a:r>
            <a:r>
              <a:rPr lang="uk-UA" sz="950" dirty="0" smtClean="0"/>
              <a:t> </a:t>
            </a:r>
            <a:r>
              <a:rPr lang="uk-UA" sz="950" dirty="0" err="1" smtClean="0"/>
              <a:t>regions</a:t>
            </a:r>
            <a:r>
              <a:rPr lang="uk-UA" sz="950" dirty="0" smtClean="0"/>
              <a:t> </a:t>
            </a:r>
            <a:r>
              <a:rPr lang="uk-UA" sz="950" dirty="0" err="1" smtClean="0"/>
              <a:t>merged</a:t>
            </a:r>
            <a:r>
              <a:rPr lang="uk-UA" sz="950" dirty="0" smtClean="0"/>
              <a:t> </a:t>
            </a:r>
            <a:r>
              <a:rPr lang="uk-UA" sz="950" dirty="0" err="1" smtClean="0"/>
              <a:t>they</a:t>
            </a:r>
            <a:r>
              <a:rPr lang="uk-UA" sz="950" dirty="0" smtClean="0"/>
              <a:t> </a:t>
            </a:r>
            <a:r>
              <a:rPr lang="uk-UA" sz="950" dirty="0" err="1" smtClean="0"/>
              <a:t>created</a:t>
            </a:r>
            <a:r>
              <a:rPr lang="uk-UA" sz="950" dirty="0" smtClean="0"/>
              <a:t> </a:t>
            </a:r>
            <a:r>
              <a:rPr lang="uk-UA" sz="950" dirty="0" err="1" smtClean="0"/>
              <a:t>many</a:t>
            </a:r>
            <a:r>
              <a:rPr lang="uk-UA" sz="950" dirty="0" smtClean="0"/>
              <a:t> </a:t>
            </a:r>
            <a:r>
              <a:rPr lang="uk-UA" sz="950" dirty="0" err="1" smtClean="0"/>
              <a:t>unique</a:t>
            </a:r>
            <a:r>
              <a:rPr lang="uk-UA" sz="950" dirty="0" smtClean="0"/>
              <a:t> </a:t>
            </a:r>
            <a:r>
              <a:rPr lang="uk-UA" sz="950" dirty="0" err="1" smtClean="0"/>
              <a:t>terrains</a:t>
            </a:r>
            <a:r>
              <a:rPr lang="uk-UA" sz="950" dirty="0" smtClean="0"/>
              <a:t>. </a:t>
            </a:r>
            <a:r>
              <a:rPr lang="uk-UA" sz="950" dirty="0" err="1" smtClean="0"/>
              <a:t>The</a:t>
            </a:r>
            <a:r>
              <a:rPr lang="uk-UA" sz="950" dirty="0" smtClean="0"/>
              <a:t> </a:t>
            </a:r>
            <a:r>
              <a:rPr lang="uk-UA" sz="950" dirty="0" err="1" smtClean="0"/>
              <a:t>people</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world</a:t>
            </a:r>
            <a:r>
              <a:rPr lang="uk-UA" sz="950" dirty="0" smtClean="0"/>
              <a:t> </a:t>
            </a:r>
            <a:r>
              <a:rPr lang="uk-UA" sz="950" dirty="0" err="1" smtClean="0"/>
              <a:t>called</a:t>
            </a:r>
            <a:r>
              <a:rPr lang="uk-UA" sz="950" dirty="0" smtClean="0"/>
              <a:t> </a:t>
            </a:r>
            <a:r>
              <a:rPr lang="uk-UA" sz="950" dirty="0" err="1" smtClean="0"/>
              <a:t>them</a:t>
            </a:r>
            <a:r>
              <a:rPr lang="uk-UA" sz="950" dirty="0" smtClean="0"/>
              <a:t> </a:t>
            </a:r>
            <a:r>
              <a:rPr lang="uk-UA" sz="950" dirty="0" err="1" smtClean="0"/>
              <a:t>the</a:t>
            </a:r>
            <a:r>
              <a:rPr lang="uk-UA" sz="950" dirty="0" smtClean="0"/>
              <a:t> </a:t>
            </a:r>
            <a:r>
              <a:rPr lang="uk-UA" sz="950" dirty="0" err="1" smtClean="0"/>
              <a:t>ten</a:t>
            </a:r>
            <a:r>
              <a:rPr lang="uk-UA" sz="950" dirty="0" smtClean="0"/>
              <a:t> </a:t>
            </a:r>
            <a:r>
              <a:rPr lang="uk-UA" sz="950" dirty="0" err="1" smtClean="0"/>
              <a:t>earths</a:t>
            </a:r>
            <a:r>
              <a:rPr lang="uk-UA" sz="950" dirty="0" smtClean="0"/>
              <a:t>. </a:t>
            </a:r>
            <a:r>
              <a:rPr lang="uk-UA" sz="950" dirty="0" err="1" smtClean="0"/>
              <a:t>They</a:t>
            </a:r>
            <a:r>
              <a:rPr lang="uk-UA" sz="950" dirty="0" smtClean="0"/>
              <a:t> </a:t>
            </a:r>
            <a:r>
              <a:rPr lang="uk-UA" sz="950" dirty="0" err="1" smtClean="0"/>
              <a:t>are</a:t>
            </a:r>
            <a:r>
              <a:rPr lang="uk-UA" sz="950" dirty="0" smtClean="0"/>
              <a:t> </a:t>
            </a:r>
            <a:r>
              <a:rPr lang="uk-UA" sz="950" dirty="0" err="1" smtClean="0"/>
              <a:t>Earth</a:t>
            </a:r>
            <a:r>
              <a:rPr lang="uk-UA" sz="950" dirty="0" smtClean="0"/>
              <a:t> </a:t>
            </a:r>
            <a:r>
              <a:rPr lang="uk-UA" sz="950" dirty="0" err="1" smtClean="0"/>
              <a:t>Abyss</a:t>
            </a:r>
            <a:r>
              <a:rPr lang="uk-UA" sz="950" dirty="0" smtClean="0"/>
              <a:t>, </a:t>
            </a:r>
            <a:r>
              <a:rPr lang="uk-UA" sz="950" dirty="0" err="1" smtClean="0"/>
              <a:t>Earth</a:t>
            </a:r>
            <a:r>
              <a:rPr lang="uk-UA" sz="950" dirty="0" smtClean="0"/>
              <a:t> </a:t>
            </a:r>
            <a:r>
              <a:rPr lang="uk-UA" sz="950" dirty="0" err="1" smtClean="0"/>
              <a:t>Trench</a:t>
            </a:r>
            <a:r>
              <a:rPr lang="uk-UA" sz="950" dirty="0" smtClean="0"/>
              <a:t>, </a:t>
            </a:r>
            <a:r>
              <a:rPr lang="uk-UA" sz="950" dirty="0" err="1" smtClean="0"/>
              <a:t>Earth</a:t>
            </a:r>
            <a:r>
              <a:rPr lang="uk-UA" sz="950" dirty="0" smtClean="0"/>
              <a:t> </a:t>
            </a:r>
            <a:r>
              <a:rPr lang="uk-UA" sz="950" dirty="0" err="1" smtClean="0"/>
              <a:t>Tunnel</a:t>
            </a:r>
            <a:r>
              <a:rPr lang="uk-UA" sz="950" dirty="0" smtClean="0"/>
              <a:t>, </a:t>
            </a:r>
            <a:r>
              <a:rPr lang="uk-UA" sz="950" dirty="0" err="1" smtClean="0"/>
              <a:t>Earth</a:t>
            </a:r>
            <a:r>
              <a:rPr lang="uk-UA" sz="950" dirty="0" smtClean="0"/>
              <a:t> </a:t>
            </a:r>
            <a:r>
              <a:rPr lang="uk-UA" sz="950" dirty="0" err="1" smtClean="0"/>
              <a:t>Cave</a:t>
            </a:r>
            <a:r>
              <a:rPr lang="uk-UA" sz="950" dirty="0" smtClean="0"/>
              <a:t>, </a:t>
            </a:r>
            <a:r>
              <a:rPr lang="uk-UA" sz="950" dirty="0" err="1" smtClean="0"/>
              <a:t>Earth</a:t>
            </a:r>
            <a:r>
              <a:rPr lang="uk-UA" sz="950" dirty="0" smtClean="0"/>
              <a:t> </a:t>
            </a:r>
            <a:r>
              <a:rPr lang="uk-UA" sz="950" dirty="0" err="1" smtClean="0"/>
              <a:t>Prison</a:t>
            </a:r>
            <a:r>
              <a:rPr lang="uk-UA" sz="950" dirty="0" smtClean="0"/>
              <a:t>, </a:t>
            </a:r>
            <a:r>
              <a:rPr lang="uk-UA" sz="950" dirty="0" err="1" smtClean="0"/>
              <a:t>Production</a:t>
            </a:r>
            <a:r>
              <a:rPr lang="uk-UA" sz="950" dirty="0" smtClean="0"/>
              <a:t> </a:t>
            </a:r>
            <a:r>
              <a:rPr lang="uk-UA" sz="950" dirty="0" err="1" smtClean="0"/>
              <a:t>Earth</a:t>
            </a:r>
            <a:r>
              <a:rPr lang="uk-UA" sz="950" dirty="0" smtClean="0"/>
              <a:t>, </a:t>
            </a:r>
            <a:r>
              <a:rPr lang="uk-UA" sz="950" dirty="0" err="1" smtClean="0"/>
              <a:t>Flying</a:t>
            </a:r>
            <a:r>
              <a:rPr lang="uk-UA" sz="950" dirty="0" smtClean="0"/>
              <a:t> </a:t>
            </a:r>
            <a:r>
              <a:rPr lang="uk-UA" sz="950" dirty="0" err="1" smtClean="0"/>
              <a:t>Earth</a:t>
            </a:r>
            <a:r>
              <a:rPr lang="uk-UA" sz="950" dirty="0" smtClean="0"/>
              <a:t>, </a:t>
            </a:r>
            <a:r>
              <a:rPr lang="uk-UA" sz="950" dirty="0" err="1" smtClean="0"/>
              <a:t>Formation</a:t>
            </a:r>
            <a:r>
              <a:rPr lang="uk-UA" sz="950" dirty="0" smtClean="0"/>
              <a:t> </a:t>
            </a:r>
            <a:r>
              <a:rPr lang="uk-UA" sz="950" dirty="0" err="1" smtClean="0"/>
              <a:t>Earth</a:t>
            </a:r>
            <a:r>
              <a:rPr lang="uk-UA" sz="950" dirty="0" smtClean="0"/>
              <a:t>, </a:t>
            </a:r>
            <a:r>
              <a:rPr lang="uk-UA" sz="950" dirty="0" err="1" smtClean="0"/>
              <a:t>Treasure</a:t>
            </a:r>
            <a:r>
              <a:rPr lang="uk-UA" sz="950" dirty="0" smtClean="0"/>
              <a:t> </a:t>
            </a:r>
            <a:r>
              <a:rPr lang="uk-UA" sz="950" dirty="0" err="1" smtClean="0"/>
              <a:t>Earth</a:t>
            </a:r>
            <a:r>
              <a:rPr lang="uk-UA" sz="950" dirty="0" smtClean="0"/>
              <a:t>, </a:t>
            </a:r>
            <a:r>
              <a:rPr lang="uk-UA" sz="950" dirty="0" err="1" smtClean="0"/>
              <a:t>and</a:t>
            </a:r>
            <a:r>
              <a:rPr lang="uk-UA" sz="950" dirty="0" smtClean="0"/>
              <a:t> </a:t>
            </a:r>
            <a:r>
              <a:rPr lang="uk-UA" sz="950" dirty="0" err="1" smtClean="0"/>
              <a:t>Tomb</a:t>
            </a:r>
            <a:r>
              <a:rPr lang="uk-UA" sz="950" dirty="0" smtClean="0"/>
              <a:t> </a:t>
            </a:r>
            <a:r>
              <a:rPr lang="uk-UA" sz="950" dirty="0" err="1" smtClean="0"/>
              <a:t>Earth.Flying</a:t>
            </a:r>
            <a:r>
              <a:rPr lang="uk-UA" sz="950" dirty="0" smtClean="0"/>
              <a:t> </a:t>
            </a:r>
            <a:r>
              <a:rPr lang="uk-UA" sz="950" dirty="0" err="1" smtClean="0"/>
              <a:t>Earth</a:t>
            </a:r>
            <a:r>
              <a:rPr lang="uk-UA" sz="950" dirty="0" smtClean="0"/>
              <a:t> </a:t>
            </a:r>
            <a:r>
              <a:rPr lang="uk-UA" sz="950" dirty="0" err="1" smtClean="0"/>
              <a:t>has</a:t>
            </a:r>
            <a:r>
              <a:rPr lang="uk-UA" sz="950" dirty="0" smtClean="0"/>
              <a:t> </a:t>
            </a:r>
            <a:r>
              <a:rPr lang="uk-UA" sz="950" dirty="0" err="1" smtClean="0"/>
              <a:t>the</a:t>
            </a:r>
            <a:r>
              <a:rPr lang="uk-UA" sz="950" dirty="0" smtClean="0"/>
              <a:t> </a:t>
            </a:r>
            <a:r>
              <a:rPr lang="uk-UA" sz="950" dirty="0" err="1" smtClean="0"/>
              <a:t>shape</a:t>
            </a:r>
            <a:r>
              <a:rPr lang="uk-UA" sz="950" dirty="0" smtClean="0"/>
              <a:t> </a:t>
            </a:r>
            <a:r>
              <a:rPr lang="uk-UA" sz="950" dirty="0" err="1" smtClean="0"/>
              <a:t>of</a:t>
            </a:r>
            <a:r>
              <a:rPr lang="uk-UA" sz="950" dirty="0" smtClean="0"/>
              <a:t> a </a:t>
            </a:r>
            <a:r>
              <a:rPr lang="uk-UA" sz="950" dirty="0" err="1" smtClean="0"/>
              <a:t>small</a:t>
            </a:r>
            <a:r>
              <a:rPr lang="uk-UA" sz="950" dirty="0" smtClean="0"/>
              <a:t> </a:t>
            </a:r>
            <a:r>
              <a:rPr lang="uk-UA" sz="950" dirty="0" err="1" smtClean="0"/>
              <a:t>island</a:t>
            </a:r>
            <a:r>
              <a:rPr lang="uk-UA" sz="950" dirty="0" smtClean="0"/>
              <a:t> </a:t>
            </a:r>
            <a:r>
              <a:rPr lang="uk-UA" sz="950" dirty="0" err="1" smtClean="0"/>
              <a:t>and</a:t>
            </a:r>
            <a:r>
              <a:rPr lang="uk-UA" sz="950" dirty="0" smtClean="0"/>
              <a:t> </a:t>
            </a:r>
            <a:r>
              <a:rPr lang="uk-UA" sz="950" dirty="0" err="1" smtClean="0"/>
              <a:t>it</a:t>
            </a:r>
            <a:r>
              <a:rPr lang="uk-UA" sz="950" dirty="0" smtClean="0"/>
              <a:t> </a:t>
            </a:r>
            <a:r>
              <a:rPr lang="uk-UA" sz="950" dirty="0" err="1" smtClean="0"/>
              <a:t>can</a:t>
            </a:r>
            <a:r>
              <a:rPr lang="uk-UA" sz="950" dirty="0" smtClean="0"/>
              <a:t> </a:t>
            </a:r>
            <a:r>
              <a:rPr lang="uk-UA" sz="950" dirty="0" err="1" smtClean="0"/>
              <a:t>move</a:t>
            </a:r>
            <a:r>
              <a:rPr lang="uk-UA" sz="950" dirty="0" smtClean="0"/>
              <a:t> </a:t>
            </a:r>
            <a:r>
              <a:rPr lang="uk-UA" sz="950" dirty="0" err="1" smtClean="0"/>
              <a:t>around</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earth</a:t>
            </a:r>
            <a:r>
              <a:rPr lang="uk-UA" sz="950" dirty="0" smtClean="0"/>
              <a:t> </a:t>
            </a:r>
            <a:r>
              <a:rPr lang="uk-UA" sz="950" dirty="0" err="1" smtClean="0"/>
              <a:t>vein</a:t>
            </a:r>
            <a:r>
              <a:rPr lang="uk-UA" sz="950" dirty="0" smtClean="0"/>
              <a:t> </a:t>
            </a:r>
            <a:r>
              <a:rPr lang="uk-UA" sz="950" dirty="0" err="1" smtClean="0"/>
              <a:t>as</a:t>
            </a:r>
            <a:r>
              <a:rPr lang="uk-UA" sz="950" dirty="0" smtClean="0"/>
              <a:t> </a:t>
            </a:r>
            <a:r>
              <a:rPr lang="uk-UA" sz="950" dirty="0" err="1" smtClean="0"/>
              <a:t>quickly</a:t>
            </a:r>
            <a:r>
              <a:rPr lang="uk-UA" sz="950" dirty="0" smtClean="0"/>
              <a:t> </a:t>
            </a:r>
            <a:r>
              <a:rPr lang="uk-UA" sz="950" dirty="0" err="1" smtClean="0"/>
              <a:t>as</a:t>
            </a:r>
            <a:r>
              <a:rPr lang="uk-UA" sz="950" dirty="0" smtClean="0"/>
              <a:t> </a:t>
            </a:r>
            <a:r>
              <a:rPr lang="uk-UA" sz="950" dirty="0" err="1" smtClean="0"/>
              <a:t>flying</a:t>
            </a:r>
            <a:r>
              <a:rPr lang="uk-UA" sz="950" dirty="0" smtClean="0"/>
              <a:t>, </a:t>
            </a:r>
            <a:r>
              <a:rPr lang="uk-UA" sz="950" dirty="0" err="1" smtClean="0"/>
              <a:t>its</a:t>
            </a:r>
            <a:r>
              <a:rPr lang="uk-UA" sz="950" dirty="0" smtClean="0"/>
              <a:t> </a:t>
            </a:r>
            <a:r>
              <a:rPr lang="uk-UA" sz="950" dirty="0" err="1" smtClean="0"/>
              <a:t>speed</a:t>
            </a:r>
            <a:r>
              <a:rPr lang="uk-UA" sz="950" dirty="0" smtClean="0"/>
              <a:t> </a:t>
            </a:r>
            <a:r>
              <a:rPr lang="uk-UA" sz="950" dirty="0" err="1" smtClean="0"/>
              <a:t>cannot</a:t>
            </a:r>
            <a:r>
              <a:rPr lang="uk-UA" sz="950" dirty="0" smtClean="0"/>
              <a:t> </a:t>
            </a:r>
            <a:r>
              <a:rPr lang="uk-UA" sz="950" dirty="0" err="1" smtClean="0"/>
              <a:t>be</a:t>
            </a:r>
            <a:r>
              <a:rPr lang="uk-UA" sz="950" dirty="0" smtClean="0"/>
              <a:t> </a:t>
            </a:r>
            <a:r>
              <a:rPr lang="uk-UA" sz="950" dirty="0" err="1" smtClean="0"/>
              <a:t>matched</a:t>
            </a:r>
            <a:r>
              <a:rPr lang="uk-UA" sz="950" dirty="0" smtClean="0"/>
              <a:t> </a:t>
            </a:r>
            <a:r>
              <a:rPr lang="uk-UA" sz="950" dirty="0" err="1" smtClean="0"/>
              <a:t>normally.Earth</a:t>
            </a:r>
            <a:r>
              <a:rPr lang="uk-UA" sz="950" dirty="0" smtClean="0"/>
              <a:t> </a:t>
            </a:r>
            <a:r>
              <a:rPr lang="uk-UA" sz="950" dirty="0" err="1" smtClean="0"/>
              <a:t>Tunnel</a:t>
            </a:r>
            <a:r>
              <a:rPr lang="uk-UA" sz="950" dirty="0" smtClean="0"/>
              <a:t> </a:t>
            </a:r>
            <a:r>
              <a:rPr lang="uk-UA" sz="950" dirty="0" err="1" smtClean="0"/>
              <a:t>is</a:t>
            </a:r>
            <a:r>
              <a:rPr lang="uk-UA" sz="950" dirty="0" smtClean="0"/>
              <a:t> a </a:t>
            </a:r>
            <a:r>
              <a:rPr lang="uk-UA" sz="950" dirty="0" err="1" smtClean="0"/>
              <a:t>great</a:t>
            </a:r>
            <a:r>
              <a:rPr lang="uk-UA" sz="950" dirty="0" smtClean="0"/>
              <a:t> </a:t>
            </a:r>
            <a:r>
              <a:rPr lang="uk-UA" sz="950" dirty="0" err="1" smtClean="0"/>
              <a:t>and</a:t>
            </a:r>
            <a:r>
              <a:rPr lang="uk-UA" sz="950" dirty="0" smtClean="0"/>
              <a:t> </a:t>
            </a:r>
            <a:r>
              <a:rPr lang="uk-UA" sz="950" dirty="0" err="1" smtClean="0"/>
              <a:t>complicated</a:t>
            </a:r>
            <a:r>
              <a:rPr lang="uk-UA" sz="950" dirty="0" smtClean="0"/>
              <a:t> </a:t>
            </a:r>
            <a:r>
              <a:rPr lang="uk-UA" sz="950" dirty="0" err="1" smtClean="0"/>
              <a:t>ant</a:t>
            </a:r>
            <a:r>
              <a:rPr lang="uk-UA" sz="950" dirty="0" smtClean="0"/>
              <a:t> nest-</a:t>
            </a:r>
            <a:r>
              <a:rPr lang="uk-UA" sz="950" dirty="0" err="1" smtClean="0"/>
              <a:t>like</a:t>
            </a:r>
            <a:r>
              <a:rPr lang="uk-UA" sz="950" dirty="0" smtClean="0"/>
              <a:t> </a:t>
            </a:r>
            <a:r>
              <a:rPr lang="uk-UA" sz="950" dirty="0" err="1" smtClean="0"/>
              <a:t>tunnel</a:t>
            </a:r>
            <a:r>
              <a:rPr lang="uk-UA" sz="950" dirty="0" smtClean="0"/>
              <a:t> </a:t>
            </a:r>
            <a:r>
              <a:rPr lang="uk-UA" sz="950" dirty="0" err="1" smtClean="0"/>
              <a:t>that</a:t>
            </a:r>
            <a:r>
              <a:rPr lang="uk-UA" sz="950" dirty="0" smtClean="0"/>
              <a:t> </a:t>
            </a:r>
            <a:r>
              <a:rPr lang="uk-UA" sz="950" dirty="0" err="1" smtClean="0"/>
              <a:t>can</a:t>
            </a:r>
            <a:r>
              <a:rPr lang="uk-UA" sz="950" dirty="0" smtClean="0"/>
              <a:t> </a:t>
            </a:r>
            <a:r>
              <a:rPr lang="uk-UA" sz="950" dirty="0" err="1" smtClean="0"/>
              <a:t>excavate</a:t>
            </a:r>
            <a:r>
              <a:rPr lang="uk-UA" sz="950" dirty="0" smtClean="0"/>
              <a:t> </a:t>
            </a:r>
            <a:r>
              <a:rPr lang="uk-UA" sz="950" dirty="0" err="1" smtClean="0"/>
              <a:t>entire</a:t>
            </a:r>
            <a:r>
              <a:rPr lang="uk-UA" sz="950" dirty="0" smtClean="0"/>
              <a:t> </a:t>
            </a:r>
            <a:r>
              <a:rPr lang="uk-UA" sz="950" dirty="0" err="1" smtClean="0"/>
              <a:t>mountains.Tomb</a:t>
            </a:r>
            <a:r>
              <a:rPr lang="uk-UA" sz="950" dirty="0" smtClean="0"/>
              <a:t> </a:t>
            </a:r>
            <a:r>
              <a:rPr lang="uk-UA" sz="950" dirty="0" err="1" smtClean="0"/>
              <a:t>Earth</a:t>
            </a:r>
            <a:r>
              <a:rPr lang="uk-UA" sz="950" dirty="0" smtClean="0"/>
              <a:t> </a:t>
            </a:r>
            <a:r>
              <a:rPr lang="uk-UA" sz="950" dirty="0" err="1" smtClean="0"/>
              <a:t>is</a:t>
            </a:r>
            <a:r>
              <a:rPr lang="uk-UA" sz="950" dirty="0" smtClean="0"/>
              <a:t> </a:t>
            </a:r>
            <a:r>
              <a:rPr lang="uk-UA" sz="950" dirty="0" err="1" smtClean="0"/>
              <a:t>shaped</a:t>
            </a:r>
            <a:r>
              <a:rPr lang="uk-UA" sz="950" dirty="0" smtClean="0"/>
              <a:t> </a:t>
            </a:r>
            <a:r>
              <a:rPr lang="uk-UA" sz="950" dirty="0" err="1" smtClean="0"/>
              <a:t>as</a:t>
            </a:r>
            <a:r>
              <a:rPr lang="uk-UA" sz="950" dirty="0" smtClean="0"/>
              <a:t> a </a:t>
            </a:r>
            <a:r>
              <a:rPr lang="uk-UA" sz="950" dirty="0" err="1" smtClean="0"/>
              <a:t>burial</a:t>
            </a:r>
            <a:r>
              <a:rPr lang="uk-UA" sz="950" dirty="0" smtClean="0"/>
              <a:t> </a:t>
            </a:r>
            <a:r>
              <a:rPr lang="uk-UA" sz="950" dirty="0" err="1" smtClean="0"/>
              <a:t>mound</a:t>
            </a:r>
            <a:r>
              <a:rPr lang="uk-UA" sz="950" dirty="0" smtClean="0"/>
              <a:t>. </a:t>
            </a:r>
            <a:r>
              <a:rPr lang="uk-UA" sz="950" dirty="0" err="1" smtClean="0"/>
              <a:t>On</a:t>
            </a:r>
            <a:r>
              <a:rPr lang="uk-UA" sz="950" dirty="0" smtClean="0"/>
              <a:t> </a:t>
            </a:r>
            <a:r>
              <a:rPr lang="uk-UA" sz="950" dirty="0" err="1" smtClean="0"/>
              <a:t>the</a:t>
            </a:r>
            <a:r>
              <a:rPr lang="uk-UA" sz="950" dirty="0" smtClean="0"/>
              <a:t> </a:t>
            </a:r>
            <a:r>
              <a:rPr lang="uk-UA" sz="950" dirty="0" err="1" smtClean="0"/>
              <a:t>peak</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burial</a:t>
            </a:r>
            <a:r>
              <a:rPr lang="uk-UA" sz="950" dirty="0" smtClean="0"/>
              <a:t> </a:t>
            </a:r>
            <a:r>
              <a:rPr lang="uk-UA" sz="950" dirty="0" err="1" smtClean="0"/>
              <a:t>mound</a:t>
            </a:r>
            <a:r>
              <a:rPr lang="uk-UA" sz="950" dirty="0" smtClean="0"/>
              <a:t> </a:t>
            </a:r>
            <a:r>
              <a:rPr lang="uk-UA" sz="950" dirty="0" err="1" smtClean="0"/>
              <a:t>is</a:t>
            </a:r>
            <a:r>
              <a:rPr lang="uk-UA" sz="950" dirty="0" smtClean="0"/>
              <a:t> a </a:t>
            </a:r>
            <a:r>
              <a:rPr lang="uk-UA" sz="950" dirty="0" err="1" smtClean="0"/>
              <a:t>tombstone</a:t>
            </a:r>
            <a:r>
              <a:rPr lang="uk-UA" sz="950" dirty="0" smtClean="0"/>
              <a:t>, </a:t>
            </a:r>
            <a:r>
              <a:rPr lang="uk-UA" sz="950" dirty="0" err="1" smtClean="0"/>
              <a:t>having</a:t>
            </a:r>
            <a:r>
              <a:rPr lang="uk-UA" sz="950" dirty="0" smtClean="0"/>
              <a:t> </a:t>
            </a:r>
            <a:r>
              <a:rPr lang="uk-UA" sz="950" dirty="0" err="1" smtClean="0"/>
              <a:t>writings</a:t>
            </a:r>
            <a:r>
              <a:rPr lang="uk-UA" sz="950" dirty="0" smtClean="0"/>
              <a:t> </a:t>
            </a:r>
            <a:r>
              <a:rPr lang="uk-UA" sz="950" dirty="0" err="1" smtClean="0"/>
              <a:t>of</a:t>
            </a:r>
            <a:r>
              <a:rPr lang="uk-UA" sz="950" dirty="0" smtClean="0"/>
              <a:t> «</a:t>
            </a:r>
            <a:r>
              <a:rPr lang="uk-UA" sz="950" dirty="0" err="1" smtClean="0"/>
              <a:t>Tomb</a:t>
            </a:r>
            <a:r>
              <a:rPr lang="uk-UA" sz="950" dirty="0" smtClean="0"/>
              <a:t> </a:t>
            </a:r>
            <a:r>
              <a:rPr lang="uk-UA" sz="950" dirty="0" err="1" smtClean="0"/>
              <a:t>of</a:t>
            </a:r>
            <a:r>
              <a:rPr lang="uk-UA" sz="950" dirty="0" smtClean="0"/>
              <a:t> </a:t>
            </a:r>
            <a:r>
              <a:rPr lang="uk-UA" sz="950" dirty="0" err="1" smtClean="0"/>
              <a:t>name</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Gu</a:t>
            </a:r>
            <a:r>
              <a:rPr lang="uk-UA" sz="950" dirty="0" smtClean="0"/>
              <a:t> </a:t>
            </a:r>
            <a:r>
              <a:rPr lang="uk-UA" sz="950" dirty="0" err="1" smtClean="0"/>
              <a:t>Immortal</a:t>
            </a:r>
            <a:r>
              <a:rPr lang="uk-UA" sz="950" dirty="0" smtClean="0"/>
              <a:t>». </a:t>
            </a:r>
            <a:r>
              <a:rPr lang="uk-UA" sz="950" dirty="0" err="1" smtClean="0"/>
              <a:t>Gu</a:t>
            </a:r>
            <a:r>
              <a:rPr lang="uk-UA" sz="950" dirty="0" smtClean="0"/>
              <a:t> </a:t>
            </a:r>
            <a:r>
              <a:rPr lang="uk-UA" sz="950" dirty="0" err="1" smtClean="0"/>
              <a:t>Immortals</a:t>
            </a:r>
            <a:r>
              <a:rPr lang="uk-UA" sz="950" dirty="0" smtClean="0"/>
              <a:t> </a:t>
            </a:r>
            <a:r>
              <a:rPr lang="uk-UA" sz="950" dirty="0" err="1" smtClean="0"/>
              <a:t>could</a:t>
            </a:r>
            <a:r>
              <a:rPr lang="uk-UA" sz="950" dirty="0" smtClean="0"/>
              <a:t> </a:t>
            </a:r>
            <a:r>
              <a:rPr lang="uk-UA" sz="950" dirty="0" err="1" smtClean="0"/>
              <a:t>revive</a:t>
            </a:r>
            <a:r>
              <a:rPr lang="uk-UA" sz="950" dirty="0" smtClean="0"/>
              <a:t> </a:t>
            </a:r>
            <a:r>
              <a:rPr lang="uk-UA" sz="950" dirty="0" err="1" smtClean="0"/>
              <a:t>using</a:t>
            </a:r>
            <a:r>
              <a:rPr lang="uk-UA" sz="950" dirty="0" smtClean="0"/>
              <a:t> </a:t>
            </a:r>
            <a:r>
              <a:rPr lang="uk-UA" sz="950" dirty="0" err="1" smtClean="0"/>
              <a:t>this</a:t>
            </a:r>
            <a:r>
              <a:rPr lang="uk-UA" sz="950" dirty="0" smtClean="0"/>
              <a:t> </a:t>
            </a:r>
            <a:r>
              <a:rPr lang="uk-UA" sz="950" dirty="0" err="1" smtClean="0"/>
              <a:t>tomb</a:t>
            </a:r>
            <a:r>
              <a:rPr lang="uk-UA" sz="950" dirty="0" smtClean="0"/>
              <a:t> </a:t>
            </a:r>
            <a:r>
              <a:rPr lang="uk-UA" sz="950" dirty="0" err="1" smtClean="0"/>
              <a:t>earth</a:t>
            </a:r>
            <a:r>
              <a:rPr lang="uk-UA" sz="950" dirty="0" smtClean="0"/>
              <a:t>. </a:t>
            </a:r>
            <a:r>
              <a:rPr lang="uk-UA" sz="950" dirty="0" err="1" smtClean="0"/>
              <a:t>At</a:t>
            </a:r>
            <a:r>
              <a:rPr lang="uk-UA" sz="950" dirty="0" smtClean="0"/>
              <a:t> </a:t>
            </a:r>
            <a:r>
              <a:rPr lang="uk-UA" sz="950" dirty="0" err="1" smtClean="0"/>
              <a:t>the</a:t>
            </a:r>
            <a:r>
              <a:rPr lang="uk-UA" sz="950" dirty="0" smtClean="0"/>
              <a:t> </a:t>
            </a:r>
            <a:r>
              <a:rPr lang="uk-UA" sz="950" dirty="0" err="1" smtClean="0"/>
              <a:t>moment</a:t>
            </a:r>
            <a:r>
              <a:rPr lang="uk-UA" sz="950" dirty="0" smtClean="0"/>
              <a:t> </a:t>
            </a:r>
            <a:r>
              <a:rPr lang="uk-UA" sz="950" dirty="0" err="1" smtClean="0"/>
              <a:t>of</a:t>
            </a:r>
            <a:r>
              <a:rPr lang="uk-UA" sz="950" dirty="0" smtClean="0"/>
              <a:t> </a:t>
            </a:r>
            <a:r>
              <a:rPr lang="uk-UA" sz="950" dirty="0" err="1" smtClean="0"/>
              <a:t>revival</a:t>
            </a:r>
            <a:r>
              <a:rPr lang="uk-UA" sz="950" dirty="0" smtClean="0"/>
              <a:t> </a:t>
            </a:r>
            <a:r>
              <a:rPr lang="uk-UA" sz="950" dirty="0" err="1" smtClean="0"/>
              <a:t>the</a:t>
            </a:r>
            <a:r>
              <a:rPr lang="uk-UA" sz="950" dirty="0" smtClean="0"/>
              <a:t> </a:t>
            </a:r>
            <a:r>
              <a:rPr lang="uk-UA" sz="950" dirty="0" err="1" smtClean="0"/>
              <a:t>dao</a:t>
            </a:r>
            <a:r>
              <a:rPr lang="uk-UA" sz="950" dirty="0" smtClean="0"/>
              <a:t> </a:t>
            </a:r>
            <a:r>
              <a:rPr lang="uk-UA" sz="950" dirty="0" err="1" smtClean="0"/>
              <a:t>marks</a:t>
            </a:r>
            <a:r>
              <a:rPr lang="uk-UA" sz="950" dirty="0" smtClean="0"/>
              <a:t> </a:t>
            </a:r>
            <a:r>
              <a:rPr lang="uk-UA" sz="950" dirty="0" err="1" smtClean="0"/>
              <a:t>preserved</a:t>
            </a:r>
            <a:r>
              <a:rPr lang="uk-UA" sz="950" dirty="0" smtClean="0"/>
              <a:t> </a:t>
            </a:r>
            <a:r>
              <a:rPr lang="uk-UA" sz="950" dirty="0" err="1" smtClean="0"/>
              <a:t>would</a:t>
            </a:r>
            <a:r>
              <a:rPr lang="uk-UA" sz="950" dirty="0" smtClean="0"/>
              <a:t> </a:t>
            </a:r>
            <a:r>
              <a:rPr lang="uk-UA" sz="950" dirty="0" err="1" smtClean="0"/>
              <a:t>show</a:t>
            </a:r>
            <a:r>
              <a:rPr lang="uk-UA" sz="950" dirty="0" smtClean="0"/>
              <a:t> </a:t>
            </a:r>
            <a:r>
              <a:rPr lang="uk-UA" sz="950" dirty="0" err="1" smtClean="0"/>
              <a:t>on</a:t>
            </a:r>
            <a:r>
              <a:rPr lang="uk-UA" sz="950" dirty="0" smtClean="0"/>
              <a:t> </a:t>
            </a:r>
            <a:r>
              <a:rPr lang="uk-UA" sz="950" dirty="0" err="1" smtClean="0"/>
              <a:t>the</a:t>
            </a:r>
            <a:r>
              <a:rPr lang="uk-UA" sz="950" dirty="0" smtClean="0"/>
              <a:t> </a:t>
            </a:r>
            <a:r>
              <a:rPr lang="uk-UA" sz="950" dirty="0" err="1" smtClean="0"/>
              <a:t>surface</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burial</a:t>
            </a:r>
            <a:r>
              <a:rPr lang="uk-UA" sz="950" dirty="0" smtClean="0"/>
              <a:t> </a:t>
            </a:r>
            <a:r>
              <a:rPr lang="uk-UA" sz="950" dirty="0" err="1" smtClean="0"/>
              <a:t>mound</a:t>
            </a:r>
            <a:r>
              <a:rPr lang="uk-UA" sz="950" dirty="0" smtClean="0"/>
              <a:t> </a:t>
            </a:r>
            <a:r>
              <a:rPr lang="uk-UA" sz="950" dirty="0" err="1" smtClean="0"/>
              <a:t>and</a:t>
            </a:r>
            <a:r>
              <a:rPr lang="uk-UA" sz="950" dirty="0" smtClean="0"/>
              <a:t> </a:t>
            </a:r>
            <a:r>
              <a:rPr lang="uk-UA" sz="950" dirty="0" err="1" smtClean="0"/>
              <a:t>be</a:t>
            </a:r>
            <a:r>
              <a:rPr lang="uk-UA" sz="950" dirty="0" smtClean="0"/>
              <a:t> </a:t>
            </a:r>
            <a:r>
              <a:rPr lang="uk-UA" sz="950" dirty="0" err="1" smtClean="0"/>
              <a:t>absorbed</a:t>
            </a:r>
            <a:r>
              <a:rPr lang="uk-UA" sz="950" dirty="0" smtClean="0"/>
              <a:t> </a:t>
            </a:r>
            <a:r>
              <a:rPr lang="uk-UA" sz="950" dirty="0" err="1" smtClean="0"/>
              <a:t>by</a:t>
            </a:r>
            <a:r>
              <a:rPr lang="uk-UA" sz="950" dirty="0" smtClean="0"/>
              <a:t> </a:t>
            </a:r>
            <a:r>
              <a:rPr lang="uk-UA" sz="950" dirty="0" err="1" smtClean="0"/>
              <a:t>the</a:t>
            </a:r>
            <a:r>
              <a:rPr lang="uk-UA" sz="950" dirty="0" smtClean="0"/>
              <a:t> </a:t>
            </a:r>
            <a:r>
              <a:rPr lang="uk-UA" sz="950" dirty="0" err="1" smtClean="0"/>
              <a:t>Gu</a:t>
            </a:r>
            <a:r>
              <a:rPr lang="uk-UA" sz="950" dirty="0" smtClean="0"/>
              <a:t> </a:t>
            </a:r>
            <a:r>
              <a:rPr lang="uk-UA" sz="950" dirty="0" err="1" smtClean="0"/>
              <a:t>Immortal.Treasure</a:t>
            </a:r>
            <a:r>
              <a:rPr lang="uk-UA" sz="950" dirty="0" smtClean="0"/>
              <a:t> </a:t>
            </a:r>
            <a:r>
              <a:rPr lang="uk-UA" sz="950" dirty="0" err="1" smtClean="0"/>
              <a:t>Earth</a:t>
            </a:r>
            <a:r>
              <a:rPr lang="uk-UA" sz="950" dirty="0" smtClean="0"/>
              <a:t> </a:t>
            </a:r>
            <a:r>
              <a:rPr lang="uk-UA" sz="950" dirty="0" err="1" smtClean="0"/>
              <a:t>contained</a:t>
            </a:r>
            <a:r>
              <a:rPr lang="uk-UA" sz="950" dirty="0" smtClean="0"/>
              <a:t> </a:t>
            </a:r>
            <a:r>
              <a:rPr lang="uk-UA" sz="950" dirty="0" err="1" smtClean="0"/>
              <a:t>all</a:t>
            </a:r>
            <a:r>
              <a:rPr lang="uk-UA" sz="950" dirty="0" smtClean="0"/>
              <a:t> </a:t>
            </a:r>
            <a:r>
              <a:rPr lang="uk-UA" sz="950" dirty="0" err="1" smtClean="0"/>
              <a:t>types</a:t>
            </a:r>
            <a:r>
              <a:rPr lang="uk-UA" sz="950" dirty="0" smtClean="0"/>
              <a:t> </a:t>
            </a:r>
            <a:r>
              <a:rPr lang="uk-UA" sz="950" dirty="0" err="1" smtClean="0"/>
              <a:t>of</a:t>
            </a:r>
            <a:r>
              <a:rPr lang="uk-UA" sz="950" dirty="0" smtClean="0"/>
              <a:t> </a:t>
            </a:r>
            <a:r>
              <a:rPr lang="uk-UA" sz="950" dirty="0" err="1" smtClean="0"/>
              <a:t>resources</a:t>
            </a:r>
            <a:r>
              <a:rPr lang="uk-UA" sz="950" dirty="0" smtClean="0"/>
              <a:t> </a:t>
            </a:r>
            <a:r>
              <a:rPr lang="uk-UA" sz="950" dirty="0" err="1" smtClean="0"/>
              <a:t>long</a:t>
            </a:r>
            <a:r>
              <a:rPr lang="uk-UA" sz="950" dirty="0" smtClean="0"/>
              <a:t> </a:t>
            </a:r>
            <a:r>
              <a:rPr lang="uk-UA" sz="950" dirty="0" err="1" smtClean="0"/>
              <a:t>gone</a:t>
            </a:r>
            <a:r>
              <a:rPr lang="uk-UA" sz="950" dirty="0" smtClean="0"/>
              <a:t> </a:t>
            </a:r>
            <a:r>
              <a:rPr lang="uk-UA" sz="950" dirty="0" err="1" smtClean="0"/>
              <a:t>extinct.AdvertisementRegional</a:t>
            </a:r>
            <a:r>
              <a:rPr lang="uk-UA" sz="950" dirty="0" smtClean="0"/>
              <a:t> </a:t>
            </a:r>
            <a:r>
              <a:rPr lang="uk-UA" sz="950" dirty="0" err="1" smtClean="0"/>
              <a:t>WallsThe</a:t>
            </a:r>
            <a:r>
              <a:rPr lang="uk-UA" sz="950" dirty="0" smtClean="0"/>
              <a:t> </a:t>
            </a:r>
            <a:r>
              <a:rPr lang="uk-UA" sz="950" dirty="0" err="1" smtClean="0"/>
              <a:t>Dao</a:t>
            </a:r>
            <a:r>
              <a:rPr lang="uk-UA" sz="950" dirty="0" smtClean="0"/>
              <a:t> </a:t>
            </a:r>
            <a:r>
              <a:rPr lang="uk-UA" sz="950" dirty="0" err="1" smtClean="0"/>
              <a:t>veins</a:t>
            </a:r>
            <a:r>
              <a:rPr lang="uk-UA" sz="950" dirty="0" smtClean="0"/>
              <a:t> </a:t>
            </a:r>
            <a:r>
              <a:rPr lang="uk-UA" sz="950" dirty="0" err="1" smtClean="0"/>
              <a:t>of</a:t>
            </a:r>
            <a:r>
              <a:rPr lang="uk-UA" sz="950" dirty="0" smtClean="0"/>
              <a:t> </a:t>
            </a:r>
            <a:r>
              <a:rPr lang="uk-UA" sz="950" dirty="0" err="1" smtClean="0"/>
              <a:t>each</a:t>
            </a:r>
            <a:r>
              <a:rPr lang="uk-UA" sz="950" dirty="0" smtClean="0"/>
              <a:t> </a:t>
            </a:r>
            <a:r>
              <a:rPr lang="uk-UA" sz="950" dirty="0" err="1" smtClean="0"/>
              <a:t>region</a:t>
            </a:r>
            <a:r>
              <a:rPr lang="uk-UA" sz="950" dirty="0" smtClean="0"/>
              <a:t> </a:t>
            </a:r>
            <a:r>
              <a:rPr lang="uk-UA" sz="950" dirty="0" err="1" smtClean="0"/>
              <a:t>are</a:t>
            </a:r>
            <a:r>
              <a:rPr lang="uk-UA" sz="950" dirty="0" smtClean="0"/>
              <a:t> </a:t>
            </a:r>
            <a:r>
              <a:rPr lang="uk-UA" sz="950" dirty="0" err="1" smtClean="0"/>
              <a:t>separated</a:t>
            </a:r>
            <a:r>
              <a:rPr lang="uk-UA" sz="950" dirty="0" smtClean="0"/>
              <a:t> </a:t>
            </a:r>
            <a:r>
              <a:rPr lang="uk-UA" sz="950" dirty="0" err="1" smtClean="0"/>
              <a:t>the</a:t>
            </a:r>
            <a:r>
              <a:rPr lang="uk-UA" sz="950" dirty="0" smtClean="0"/>
              <a:t> </a:t>
            </a:r>
            <a:r>
              <a:rPr lang="uk-UA" sz="950" dirty="0" err="1" smtClean="0"/>
              <a:t>qi</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five</a:t>
            </a:r>
            <a:r>
              <a:rPr lang="uk-UA" sz="950" dirty="0" smtClean="0"/>
              <a:t> </a:t>
            </a:r>
            <a:r>
              <a:rPr lang="uk-UA" sz="950" dirty="0" err="1" smtClean="0"/>
              <a:t>regions</a:t>
            </a:r>
            <a:r>
              <a:rPr lang="uk-UA" sz="950" dirty="0" smtClean="0"/>
              <a:t> </a:t>
            </a:r>
            <a:r>
              <a:rPr lang="uk-UA" sz="950" dirty="0" err="1" smtClean="0"/>
              <a:t>vary</a:t>
            </a:r>
            <a:r>
              <a:rPr lang="uk-UA" sz="950" dirty="0" smtClean="0"/>
              <a:t>, </a:t>
            </a:r>
            <a:r>
              <a:rPr lang="uk-UA" sz="950" dirty="0" err="1" smtClean="0"/>
              <a:t>so</a:t>
            </a:r>
            <a:r>
              <a:rPr lang="uk-UA" sz="950" dirty="0" smtClean="0"/>
              <a:t>, </a:t>
            </a:r>
            <a:r>
              <a:rPr lang="uk-UA" sz="950" dirty="0" err="1" smtClean="0"/>
              <a:t>like</a:t>
            </a:r>
            <a:r>
              <a:rPr lang="uk-UA" sz="950" dirty="0" smtClean="0"/>
              <a:t> </a:t>
            </a:r>
            <a:r>
              <a:rPr lang="uk-UA" sz="950" dirty="0" err="1" smtClean="0"/>
              <a:t>the</a:t>
            </a:r>
            <a:r>
              <a:rPr lang="uk-UA" sz="950" dirty="0" smtClean="0"/>
              <a:t> </a:t>
            </a:r>
            <a:r>
              <a:rPr lang="uk-UA" sz="950" dirty="0" err="1" smtClean="0"/>
              <a:t>water</a:t>
            </a:r>
            <a:r>
              <a:rPr lang="uk-UA" sz="950" dirty="0" smtClean="0"/>
              <a:t> </a:t>
            </a:r>
            <a:r>
              <a:rPr lang="uk-UA" sz="950" dirty="0" err="1" smtClean="0"/>
              <a:t>that</a:t>
            </a:r>
            <a:r>
              <a:rPr lang="uk-UA" sz="950" dirty="0" smtClean="0"/>
              <a:t> </a:t>
            </a:r>
            <a:r>
              <a:rPr lang="uk-UA" sz="950" dirty="0" err="1" smtClean="0"/>
              <a:t>goes</a:t>
            </a:r>
            <a:r>
              <a:rPr lang="uk-UA" sz="950" dirty="0" smtClean="0"/>
              <a:t> </a:t>
            </a:r>
            <a:r>
              <a:rPr lang="uk-UA" sz="950" dirty="0" err="1" smtClean="0"/>
              <a:t>from</a:t>
            </a:r>
            <a:r>
              <a:rPr lang="uk-UA" sz="950" dirty="0" smtClean="0"/>
              <a:t> a </a:t>
            </a:r>
            <a:r>
              <a:rPr lang="uk-UA" sz="950" dirty="0" err="1" smtClean="0"/>
              <a:t>higher</a:t>
            </a:r>
            <a:r>
              <a:rPr lang="uk-UA" sz="950" dirty="0" smtClean="0"/>
              <a:t> </a:t>
            </a:r>
            <a:r>
              <a:rPr lang="uk-UA" sz="950" dirty="0" err="1" smtClean="0"/>
              <a:t>ground</a:t>
            </a:r>
            <a:r>
              <a:rPr lang="uk-UA" sz="950" dirty="0" smtClean="0"/>
              <a:t> </a:t>
            </a:r>
            <a:r>
              <a:rPr lang="uk-UA" sz="950" dirty="0" err="1" smtClean="0"/>
              <a:t>to</a:t>
            </a:r>
            <a:r>
              <a:rPr lang="uk-UA" sz="950" dirty="0" smtClean="0"/>
              <a:t> a </a:t>
            </a:r>
            <a:r>
              <a:rPr lang="uk-UA" sz="950" dirty="0" err="1" smtClean="0"/>
              <a:t>lower</a:t>
            </a:r>
            <a:r>
              <a:rPr lang="uk-UA" sz="950" dirty="0" smtClean="0"/>
              <a:t> </a:t>
            </a:r>
            <a:r>
              <a:rPr lang="uk-UA" sz="950" dirty="0" err="1" smtClean="0"/>
              <a:t>one</a:t>
            </a:r>
            <a:r>
              <a:rPr lang="uk-UA" sz="950" dirty="0" smtClean="0"/>
              <a:t>, </a:t>
            </a:r>
            <a:r>
              <a:rPr lang="uk-UA" sz="950" dirty="0" err="1" smtClean="0"/>
              <a:t>qi</a:t>
            </a:r>
            <a:r>
              <a:rPr lang="uk-UA" sz="950" dirty="0" smtClean="0"/>
              <a:t> </a:t>
            </a:r>
            <a:r>
              <a:rPr lang="uk-UA" sz="950" dirty="0" err="1" smtClean="0"/>
              <a:t>tides</a:t>
            </a:r>
            <a:r>
              <a:rPr lang="uk-UA" sz="950" dirty="0" smtClean="0"/>
              <a:t> </a:t>
            </a:r>
            <a:r>
              <a:rPr lang="uk-UA" sz="950" dirty="0" err="1" smtClean="0"/>
              <a:t>are</a:t>
            </a:r>
            <a:r>
              <a:rPr lang="uk-UA" sz="950" dirty="0" smtClean="0"/>
              <a:t> </a:t>
            </a:r>
            <a:r>
              <a:rPr lang="uk-UA" sz="950" dirty="0" err="1" smtClean="0"/>
              <a:t>formed</a:t>
            </a:r>
            <a:r>
              <a:rPr lang="uk-UA" sz="950" dirty="0" smtClean="0"/>
              <a:t> </a:t>
            </a:r>
            <a:r>
              <a:rPr lang="uk-UA" sz="950" dirty="0" err="1" smtClean="0"/>
              <a:t>between</a:t>
            </a:r>
            <a:r>
              <a:rPr lang="uk-UA" sz="950" dirty="0" smtClean="0"/>
              <a:t> </a:t>
            </a:r>
            <a:r>
              <a:rPr lang="uk-UA" sz="950" dirty="0" err="1" smtClean="0"/>
              <a:t>the</a:t>
            </a:r>
            <a:r>
              <a:rPr lang="uk-UA" sz="950" dirty="0" smtClean="0"/>
              <a:t> </a:t>
            </a:r>
            <a:r>
              <a:rPr lang="uk-UA" sz="950" dirty="0" err="1" smtClean="0"/>
              <a:t>regions</a:t>
            </a:r>
            <a:r>
              <a:rPr lang="uk-UA" sz="950" dirty="0" smtClean="0"/>
              <a:t>, </a:t>
            </a:r>
            <a:r>
              <a:rPr lang="uk-UA" sz="950" dirty="0" err="1" smtClean="0"/>
              <a:t>creating</a:t>
            </a:r>
            <a:r>
              <a:rPr lang="uk-UA" sz="950" dirty="0" smtClean="0"/>
              <a:t> a </a:t>
            </a:r>
            <a:r>
              <a:rPr lang="uk-UA" sz="950" dirty="0" err="1" smtClean="0"/>
              <a:t>regional</a:t>
            </a:r>
            <a:r>
              <a:rPr lang="uk-UA" sz="950" dirty="0" smtClean="0"/>
              <a:t> </a:t>
            </a:r>
            <a:r>
              <a:rPr lang="uk-UA" sz="950" dirty="0" err="1" smtClean="0"/>
              <a:t>wall</a:t>
            </a:r>
            <a:r>
              <a:rPr lang="uk-UA" sz="950" dirty="0" smtClean="0"/>
              <a:t>. </a:t>
            </a:r>
            <a:r>
              <a:rPr lang="uk-UA" sz="950" dirty="0" err="1" smtClean="0"/>
              <a:t>Every</a:t>
            </a:r>
            <a:r>
              <a:rPr lang="uk-UA" sz="950" dirty="0" smtClean="0"/>
              <a:t> </a:t>
            </a:r>
            <a:r>
              <a:rPr lang="uk-UA" sz="950" dirty="0" err="1" smtClean="0"/>
              <a:t>Region</a:t>
            </a:r>
            <a:r>
              <a:rPr lang="uk-UA" sz="950" dirty="0" smtClean="0"/>
              <a:t> </a:t>
            </a:r>
            <a:r>
              <a:rPr lang="uk-UA" sz="950" dirty="0" err="1" smtClean="0"/>
              <a:t>is</a:t>
            </a:r>
            <a:r>
              <a:rPr lang="uk-UA" sz="950" dirty="0" smtClean="0"/>
              <a:t> </a:t>
            </a:r>
            <a:r>
              <a:rPr lang="uk-UA" sz="950" dirty="0" err="1" smtClean="0"/>
              <a:t>surrounded</a:t>
            </a:r>
            <a:r>
              <a:rPr lang="uk-UA" sz="950" dirty="0" smtClean="0"/>
              <a:t> </a:t>
            </a:r>
            <a:r>
              <a:rPr lang="uk-UA" sz="950" dirty="0" err="1" smtClean="0"/>
              <a:t>by</a:t>
            </a:r>
            <a:r>
              <a:rPr lang="uk-UA" sz="950" dirty="0" smtClean="0"/>
              <a:t> a </a:t>
            </a:r>
            <a:r>
              <a:rPr lang="uk-UA" sz="950" dirty="0" err="1" smtClean="0"/>
              <a:t>regional</a:t>
            </a:r>
            <a:r>
              <a:rPr lang="uk-UA" sz="950" dirty="0" smtClean="0"/>
              <a:t> </a:t>
            </a:r>
            <a:r>
              <a:rPr lang="uk-UA" sz="950" dirty="0" err="1" smtClean="0"/>
              <a:t>wall</a:t>
            </a:r>
            <a:r>
              <a:rPr lang="uk-UA" sz="950" dirty="0" smtClean="0"/>
              <a:t> </a:t>
            </a:r>
            <a:r>
              <a:rPr lang="uk-UA" sz="950" dirty="0" err="1" smtClean="0"/>
              <a:t>that</a:t>
            </a:r>
            <a:r>
              <a:rPr lang="uk-UA" sz="950" dirty="0" smtClean="0"/>
              <a:t> </a:t>
            </a:r>
            <a:r>
              <a:rPr lang="uk-UA" sz="950" dirty="0" err="1" smtClean="0"/>
              <a:t>separates</a:t>
            </a:r>
            <a:r>
              <a:rPr lang="uk-UA" sz="950" dirty="0" smtClean="0"/>
              <a:t> </a:t>
            </a:r>
            <a:r>
              <a:rPr lang="uk-UA" sz="950" dirty="0" err="1" smtClean="0"/>
              <a:t>the</a:t>
            </a:r>
            <a:r>
              <a:rPr lang="uk-UA" sz="950" dirty="0" smtClean="0"/>
              <a:t> </a:t>
            </a:r>
            <a:r>
              <a:rPr lang="uk-UA" sz="950" dirty="0" err="1" smtClean="0"/>
              <a:t>region</a:t>
            </a:r>
            <a:r>
              <a:rPr lang="uk-UA" sz="950" dirty="0" smtClean="0"/>
              <a:t> </a:t>
            </a:r>
            <a:r>
              <a:rPr lang="uk-UA" sz="950" dirty="0" err="1" smtClean="0"/>
              <a:t>from</a:t>
            </a:r>
            <a:r>
              <a:rPr lang="uk-UA" sz="950" dirty="0" smtClean="0"/>
              <a:t> </a:t>
            </a:r>
            <a:r>
              <a:rPr lang="uk-UA" sz="950" dirty="0" err="1" smtClean="0"/>
              <a:t>the</a:t>
            </a:r>
            <a:r>
              <a:rPr lang="uk-UA" sz="950" dirty="0" smtClean="0"/>
              <a:t> </a:t>
            </a:r>
            <a:r>
              <a:rPr lang="uk-UA" sz="950" dirty="0" err="1" smtClean="0"/>
              <a:t>other</a:t>
            </a:r>
            <a:r>
              <a:rPr lang="uk-UA" sz="950" dirty="0" smtClean="0"/>
              <a:t> </a:t>
            </a:r>
            <a:r>
              <a:rPr lang="uk-UA" sz="950" dirty="0" err="1" smtClean="0"/>
              <a:t>adjacent</a:t>
            </a:r>
            <a:r>
              <a:rPr lang="uk-UA" sz="950" dirty="0" smtClean="0"/>
              <a:t> </a:t>
            </a:r>
            <a:r>
              <a:rPr lang="uk-UA" sz="950" dirty="0" err="1" smtClean="0"/>
              <a:t>regions</a:t>
            </a:r>
            <a:r>
              <a:rPr lang="uk-UA" sz="950" dirty="0" smtClean="0"/>
              <a:t>. </a:t>
            </a:r>
            <a:r>
              <a:rPr lang="uk-UA" sz="950" dirty="0" err="1" smtClean="0"/>
              <a:t>The</a:t>
            </a:r>
            <a:r>
              <a:rPr lang="uk-UA" sz="950" dirty="0" smtClean="0"/>
              <a:t> </a:t>
            </a:r>
            <a:r>
              <a:rPr lang="uk-UA" sz="950" dirty="0" err="1" smtClean="0"/>
              <a:t>walls</a:t>
            </a:r>
            <a:r>
              <a:rPr lang="uk-UA" sz="950" dirty="0" smtClean="0"/>
              <a:t> </a:t>
            </a:r>
            <a:r>
              <a:rPr lang="uk-UA" sz="950" dirty="0" err="1" smtClean="0"/>
              <a:t>seem</a:t>
            </a:r>
            <a:r>
              <a:rPr lang="uk-UA" sz="950" dirty="0" smtClean="0"/>
              <a:t> </a:t>
            </a:r>
            <a:r>
              <a:rPr lang="uk-UA" sz="950" dirty="0" err="1" smtClean="0"/>
              <a:t>to</a:t>
            </a:r>
            <a:r>
              <a:rPr lang="uk-UA" sz="950" dirty="0" smtClean="0"/>
              <a:t> </a:t>
            </a:r>
            <a:r>
              <a:rPr lang="uk-UA" sz="950" dirty="0" err="1" smtClean="0"/>
              <a:t>extend</a:t>
            </a:r>
            <a:r>
              <a:rPr lang="uk-UA" sz="950" dirty="0" smtClean="0"/>
              <a:t> </a:t>
            </a:r>
            <a:r>
              <a:rPr lang="uk-UA" sz="950" dirty="0" err="1" smtClean="0"/>
              <a:t>all</a:t>
            </a:r>
            <a:r>
              <a:rPr lang="uk-UA" sz="950" dirty="0" smtClean="0"/>
              <a:t> </a:t>
            </a:r>
            <a:r>
              <a:rPr lang="uk-UA" sz="950" dirty="0" err="1" smtClean="0"/>
              <a:t>the</a:t>
            </a:r>
            <a:r>
              <a:rPr lang="uk-UA" sz="950" dirty="0" smtClean="0"/>
              <a:t> </a:t>
            </a:r>
            <a:r>
              <a:rPr lang="uk-UA" sz="950" dirty="0" err="1" smtClean="0"/>
              <a:t>way</a:t>
            </a:r>
            <a:r>
              <a:rPr lang="uk-UA" sz="950" dirty="0" smtClean="0"/>
              <a:t> </a:t>
            </a:r>
            <a:r>
              <a:rPr lang="uk-UA" sz="950" dirty="0" err="1" smtClean="0"/>
              <a:t>up</a:t>
            </a:r>
            <a:r>
              <a:rPr lang="uk-UA" sz="950" dirty="0" smtClean="0"/>
              <a:t> </a:t>
            </a:r>
            <a:r>
              <a:rPr lang="uk-UA" sz="950" dirty="0" err="1" smtClean="0"/>
              <a:t>to</a:t>
            </a:r>
            <a:r>
              <a:rPr lang="uk-UA" sz="950" dirty="0" smtClean="0"/>
              <a:t> </a:t>
            </a:r>
            <a:r>
              <a:rPr lang="uk-UA" sz="950" dirty="0" err="1" smtClean="0"/>
              <a:t>black</a:t>
            </a:r>
            <a:r>
              <a:rPr lang="uk-UA" sz="950" dirty="0" smtClean="0"/>
              <a:t> </a:t>
            </a:r>
            <a:r>
              <a:rPr lang="uk-UA" sz="950" dirty="0" err="1" smtClean="0"/>
              <a:t>heaven</a:t>
            </a:r>
            <a:r>
              <a:rPr lang="uk-UA" sz="950" dirty="0" smtClean="0"/>
              <a:t> </a:t>
            </a:r>
            <a:r>
              <a:rPr lang="uk-UA" sz="950" dirty="0" err="1" smtClean="0"/>
              <a:t>and</a:t>
            </a:r>
            <a:r>
              <a:rPr lang="uk-UA" sz="950" dirty="0" smtClean="0"/>
              <a:t> </a:t>
            </a:r>
            <a:r>
              <a:rPr lang="uk-UA" sz="950" dirty="0" err="1" smtClean="0"/>
              <a:t>white</a:t>
            </a:r>
            <a:r>
              <a:rPr lang="uk-UA" sz="950" dirty="0" smtClean="0"/>
              <a:t> </a:t>
            </a:r>
            <a:r>
              <a:rPr lang="uk-UA" sz="950" dirty="0" err="1" smtClean="0"/>
              <a:t>heaven</a:t>
            </a:r>
            <a:r>
              <a:rPr lang="uk-UA" sz="950" dirty="0" smtClean="0"/>
              <a:t>, </a:t>
            </a:r>
            <a:r>
              <a:rPr lang="uk-UA" sz="950" dirty="0" err="1" smtClean="0"/>
              <a:t>as</a:t>
            </a:r>
            <a:r>
              <a:rPr lang="uk-UA" sz="950" dirty="0" smtClean="0"/>
              <a:t> </a:t>
            </a:r>
            <a:r>
              <a:rPr lang="uk-UA" sz="950" dirty="0" err="1" smtClean="0"/>
              <a:t>well</a:t>
            </a:r>
            <a:r>
              <a:rPr lang="uk-UA" sz="950" dirty="0" smtClean="0"/>
              <a:t> </a:t>
            </a:r>
            <a:r>
              <a:rPr lang="uk-UA" sz="950" dirty="0" err="1" smtClean="0"/>
              <a:t>as</a:t>
            </a:r>
            <a:r>
              <a:rPr lang="uk-UA" sz="950" dirty="0" smtClean="0"/>
              <a:t> </a:t>
            </a:r>
            <a:r>
              <a:rPr lang="uk-UA" sz="950" dirty="0" err="1" smtClean="0"/>
              <a:t>far</a:t>
            </a:r>
            <a:r>
              <a:rPr lang="uk-UA" sz="950" dirty="0" smtClean="0"/>
              <a:t> </a:t>
            </a:r>
            <a:r>
              <a:rPr lang="uk-UA" sz="950" dirty="0" err="1" smtClean="0"/>
              <a:t>beneath</a:t>
            </a:r>
            <a:r>
              <a:rPr lang="uk-UA" sz="950" dirty="0" smtClean="0"/>
              <a:t> </a:t>
            </a:r>
            <a:r>
              <a:rPr lang="uk-UA" sz="950" dirty="0" err="1" smtClean="0"/>
              <a:t>the</a:t>
            </a:r>
            <a:r>
              <a:rPr lang="uk-UA" sz="950" dirty="0" smtClean="0"/>
              <a:t> </a:t>
            </a:r>
            <a:r>
              <a:rPr lang="uk-UA" sz="950" dirty="0" err="1" smtClean="0"/>
              <a:t>earth</a:t>
            </a:r>
            <a:r>
              <a:rPr lang="uk-UA" sz="950" dirty="0" smtClean="0"/>
              <a:t> </a:t>
            </a:r>
            <a:r>
              <a:rPr lang="uk-UA" sz="950" dirty="0" err="1" smtClean="0"/>
              <a:t>and</a:t>
            </a:r>
            <a:r>
              <a:rPr lang="uk-UA" sz="950" dirty="0" smtClean="0"/>
              <a:t> </a:t>
            </a:r>
            <a:r>
              <a:rPr lang="uk-UA" sz="950" dirty="0" err="1" smtClean="0"/>
              <a:t>have</a:t>
            </a:r>
            <a:r>
              <a:rPr lang="uk-UA" sz="950" dirty="0" smtClean="0"/>
              <a:t> a </a:t>
            </a:r>
            <a:r>
              <a:rPr lang="uk-UA" sz="950" dirty="0" err="1" smtClean="0"/>
              <a:t>certain</a:t>
            </a:r>
            <a:r>
              <a:rPr lang="uk-UA" sz="950" dirty="0" smtClean="0"/>
              <a:t> </a:t>
            </a:r>
            <a:r>
              <a:rPr lang="uk-UA" sz="950" dirty="0" err="1" smtClean="0"/>
              <a:t>range</a:t>
            </a:r>
            <a:r>
              <a:rPr lang="uk-UA" sz="950" dirty="0" smtClean="0"/>
              <a:t>/</a:t>
            </a:r>
            <a:r>
              <a:rPr lang="uk-UA" sz="950" dirty="0" err="1" smtClean="0"/>
              <a:t>thickness</a:t>
            </a:r>
            <a:r>
              <a:rPr lang="uk-UA" sz="950" dirty="0" smtClean="0"/>
              <a:t> </a:t>
            </a:r>
            <a:r>
              <a:rPr lang="uk-UA" sz="950" dirty="0" err="1" smtClean="0"/>
              <a:t>that</a:t>
            </a:r>
            <a:r>
              <a:rPr lang="uk-UA" sz="950" dirty="0" smtClean="0"/>
              <a:t> </a:t>
            </a:r>
            <a:r>
              <a:rPr lang="uk-UA" sz="950" dirty="0" err="1" smtClean="0"/>
              <a:t>extends</a:t>
            </a:r>
            <a:r>
              <a:rPr lang="uk-UA" sz="950" dirty="0" smtClean="0"/>
              <a:t> </a:t>
            </a:r>
            <a:r>
              <a:rPr lang="uk-UA" sz="950" dirty="0" err="1" smtClean="0"/>
              <a:t>quite</a:t>
            </a:r>
            <a:r>
              <a:rPr lang="uk-UA" sz="950" dirty="0" smtClean="0"/>
              <a:t> </a:t>
            </a:r>
            <a:r>
              <a:rPr lang="uk-UA" sz="950" dirty="0" err="1" smtClean="0"/>
              <a:t>some</a:t>
            </a:r>
            <a:r>
              <a:rPr lang="uk-UA" sz="950" dirty="0" smtClean="0"/>
              <a:t> </a:t>
            </a:r>
            <a:r>
              <a:rPr lang="uk-UA" sz="950" dirty="0" err="1" smtClean="0"/>
              <a:t>way.The</a:t>
            </a:r>
            <a:r>
              <a:rPr lang="uk-UA" sz="950" dirty="0" smtClean="0"/>
              <a:t> </a:t>
            </a:r>
            <a:r>
              <a:rPr lang="uk-UA" sz="950" dirty="0" err="1" smtClean="0"/>
              <a:t>heaven</a:t>
            </a:r>
            <a:r>
              <a:rPr lang="uk-UA" sz="950" dirty="0" smtClean="0"/>
              <a:t> </a:t>
            </a:r>
            <a:r>
              <a:rPr lang="uk-UA" sz="950" dirty="0" err="1" smtClean="0"/>
              <a:t>and</a:t>
            </a:r>
            <a:r>
              <a:rPr lang="uk-UA" sz="950" dirty="0" smtClean="0"/>
              <a:t> </a:t>
            </a:r>
            <a:r>
              <a:rPr lang="uk-UA" sz="950" dirty="0" err="1" smtClean="0"/>
              <a:t>earth</a:t>
            </a:r>
            <a:r>
              <a:rPr lang="uk-UA" sz="950" dirty="0" smtClean="0"/>
              <a:t> </a:t>
            </a:r>
            <a:r>
              <a:rPr lang="uk-UA" sz="950" dirty="0" err="1" smtClean="0"/>
              <a:t>qi</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five</a:t>
            </a:r>
            <a:r>
              <a:rPr lang="uk-UA" sz="950" dirty="0" smtClean="0"/>
              <a:t> </a:t>
            </a:r>
            <a:r>
              <a:rPr lang="uk-UA" sz="950" dirty="0" err="1" smtClean="0"/>
              <a:t>regions</a:t>
            </a:r>
            <a:r>
              <a:rPr lang="uk-UA" sz="950" dirty="0" smtClean="0"/>
              <a:t> </a:t>
            </a:r>
            <a:r>
              <a:rPr lang="uk-UA" sz="950" dirty="0" err="1" smtClean="0"/>
              <a:t>vary</a:t>
            </a:r>
            <a:r>
              <a:rPr lang="uk-UA" sz="950" dirty="0" smtClean="0"/>
              <a:t>. </a:t>
            </a:r>
            <a:r>
              <a:rPr lang="uk-UA" sz="950" dirty="0" err="1" smtClean="0"/>
              <a:t>Thus</a:t>
            </a:r>
            <a:r>
              <a:rPr lang="uk-UA" sz="950" dirty="0" smtClean="0"/>
              <a:t>, </a:t>
            </a:r>
            <a:r>
              <a:rPr lang="uk-UA" sz="950" dirty="0" err="1" smtClean="0"/>
              <a:t>when</a:t>
            </a:r>
            <a:r>
              <a:rPr lang="uk-UA" sz="950" dirty="0" smtClean="0"/>
              <a:t> </a:t>
            </a:r>
            <a:r>
              <a:rPr lang="uk-UA" sz="950" dirty="0" err="1" smtClean="0"/>
              <a:t>Gu</a:t>
            </a:r>
            <a:r>
              <a:rPr lang="uk-UA" sz="950" dirty="0" smtClean="0"/>
              <a:t> </a:t>
            </a:r>
            <a:r>
              <a:rPr lang="uk-UA" sz="950" dirty="0" err="1" smtClean="0"/>
              <a:t>Immortals</a:t>
            </a:r>
            <a:r>
              <a:rPr lang="uk-UA" sz="950" dirty="0" smtClean="0"/>
              <a:t> </a:t>
            </a:r>
            <a:r>
              <a:rPr lang="uk-UA" sz="950" dirty="0" err="1" smtClean="0"/>
              <a:t>go</a:t>
            </a:r>
            <a:r>
              <a:rPr lang="uk-UA" sz="950" dirty="0" smtClean="0"/>
              <a:t> </a:t>
            </a:r>
            <a:r>
              <a:rPr lang="uk-UA" sz="950" dirty="0" err="1" smtClean="0"/>
              <a:t>to</a:t>
            </a:r>
            <a:r>
              <a:rPr lang="uk-UA" sz="950" dirty="0" smtClean="0"/>
              <a:t> </a:t>
            </a:r>
            <a:r>
              <a:rPr lang="uk-UA" sz="950" dirty="0" err="1" smtClean="0"/>
              <a:t>different</a:t>
            </a:r>
            <a:r>
              <a:rPr lang="uk-UA" sz="950" dirty="0" smtClean="0"/>
              <a:t> </a:t>
            </a:r>
            <a:r>
              <a:rPr lang="uk-UA" sz="950" dirty="0" err="1" smtClean="0"/>
              <a:t>regions</a:t>
            </a:r>
            <a:r>
              <a:rPr lang="uk-UA" sz="950" dirty="0" smtClean="0"/>
              <a:t>, </a:t>
            </a:r>
            <a:r>
              <a:rPr lang="uk-UA" sz="950" dirty="0" err="1" smtClean="0"/>
              <a:t>absorbing</a:t>
            </a:r>
            <a:r>
              <a:rPr lang="uk-UA" sz="950" dirty="0" smtClean="0"/>
              <a:t> </a:t>
            </a:r>
            <a:r>
              <a:rPr lang="uk-UA" sz="950" dirty="0" err="1" smtClean="0"/>
              <a:t>the</a:t>
            </a:r>
            <a:r>
              <a:rPr lang="uk-UA" sz="950" dirty="0" smtClean="0"/>
              <a:t> </a:t>
            </a:r>
            <a:r>
              <a:rPr lang="uk-UA" sz="950" dirty="0" err="1" smtClean="0"/>
              <a:t>heaven</a:t>
            </a:r>
            <a:r>
              <a:rPr lang="uk-UA" sz="950" dirty="0" smtClean="0"/>
              <a:t> </a:t>
            </a:r>
            <a:r>
              <a:rPr lang="uk-UA" sz="950" dirty="0" err="1" smtClean="0"/>
              <a:t>and</a:t>
            </a:r>
            <a:r>
              <a:rPr lang="uk-UA" sz="950" dirty="0" smtClean="0"/>
              <a:t> </a:t>
            </a:r>
            <a:r>
              <a:rPr lang="uk-UA" sz="950" dirty="0" err="1" smtClean="0"/>
              <a:t>earth</a:t>
            </a:r>
            <a:r>
              <a:rPr lang="uk-UA" sz="950" dirty="0" smtClean="0"/>
              <a:t> </a:t>
            </a:r>
            <a:r>
              <a:rPr lang="uk-UA" sz="950" dirty="0" err="1" smtClean="0"/>
              <a:t>qi</a:t>
            </a:r>
            <a:r>
              <a:rPr lang="uk-UA" sz="950" dirty="0" smtClean="0"/>
              <a:t> </a:t>
            </a:r>
            <a:r>
              <a:rPr lang="uk-UA" sz="950" dirty="0" err="1" smtClean="0"/>
              <a:t>there</a:t>
            </a:r>
            <a:r>
              <a:rPr lang="uk-UA" sz="950" dirty="0" smtClean="0"/>
              <a:t> </a:t>
            </a:r>
            <a:r>
              <a:rPr lang="uk-UA" sz="950" dirty="0" err="1" smtClean="0"/>
              <a:t>would</a:t>
            </a:r>
            <a:r>
              <a:rPr lang="uk-UA" sz="950" dirty="0" smtClean="0"/>
              <a:t> </a:t>
            </a:r>
            <a:r>
              <a:rPr lang="uk-UA" sz="950" dirty="0" err="1" smtClean="0"/>
              <a:t>cause</a:t>
            </a:r>
            <a:r>
              <a:rPr lang="uk-UA" sz="950" dirty="0" smtClean="0"/>
              <a:t> </a:t>
            </a:r>
            <a:r>
              <a:rPr lang="uk-UA" sz="950" dirty="0" err="1" smtClean="0"/>
              <a:t>problems</a:t>
            </a:r>
            <a:r>
              <a:rPr lang="uk-UA" sz="950" dirty="0" smtClean="0"/>
              <a:t> </a:t>
            </a:r>
            <a:r>
              <a:rPr lang="uk-UA" sz="950" dirty="0" err="1" smtClean="0"/>
              <a:t>in</a:t>
            </a:r>
            <a:r>
              <a:rPr lang="uk-UA" sz="950" dirty="0" smtClean="0"/>
              <a:t> </a:t>
            </a:r>
            <a:r>
              <a:rPr lang="uk-UA" sz="950" dirty="0" err="1" smtClean="0"/>
              <a:t>their</a:t>
            </a:r>
            <a:r>
              <a:rPr lang="uk-UA" sz="950" dirty="0" smtClean="0"/>
              <a:t> </a:t>
            </a:r>
            <a:r>
              <a:rPr lang="uk-UA" sz="950" dirty="0" err="1" smtClean="0"/>
              <a:t>immortal</a:t>
            </a:r>
            <a:r>
              <a:rPr lang="uk-UA" sz="950" dirty="0" smtClean="0"/>
              <a:t> </a:t>
            </a:r>
            <a:r>
              <a:rPr lang="uk-UA" sz="950" dirty="0" err="1" smtClean="0"/>
              <a:t>aperture</a:t>
            </a:r>
            <a:r>
              <a:rPr lang="uk-UA" sz="950" dirty="0" smtClean="0"/>
              <a:t>. </a:t>
            </a:r>
            <a:r>
              <a:rPr lang="uk-UA" sz="950" dirty="0" err="1" smtClean="0"/>
              <a:t>This</a:t>
            </a:r>
            <a:r>
              <a:rPr lang="uk-UA" sz="950" dirty="0" smtClean="0"/>
              <a:t> </a:t>
            </a:r>
            <a:r>
              <a:rPr lang="uk-UA" sz="950" dirty="0" err="1" smtClean="0"/>
              <a:t>is</a:t>
            </a:r>
            <a:r>
              <a:rPr lang="uk-UA" sz="950" dirty="0" smtClean="0"/>
              <a:t> </a:t>
            </a:r>
            <a:r>
              <a:rPr lang="uk-UA" sz="950" dirty="0" err="1" smtClean="0"/>
              <a:t>also</a:t>
            </a:r>
            <a:r>
              <a:rPr lang="uk-UA" sz="950" dirty="0" smtClean="0"/>
              <a:t> </a:t>
            </a:r>
            <a:r>
              <a:rPr lang="uk-UA" sz="950" dirty="0" err="1" smtClean="0"/>
              <a:t>why</a:t>
            </a:r>
            <a:r>
              <a:rPr lang="uk-UA" sz="950" dirty="0" smtClean="0"/>
              <a:t> </a:t>
            </a:r>
            <a:r>
              <a:rPr lang="uk-UA" sz="950" dirty="0" err="1" smtClean="0"/>
              <a:t>Gu</a:t>
            </a:r>
            <a:r>
              <a:rPr lang="uk-UA" sz="950" dirty="0" smtClean="0"/>
              <a:t> </a:t>
            </a:r>
            <a:r>
              <a:rPr lang="uk-UA" sz="950" dirty="0" err="1" smtClean="0"/>
              <a:t>Immortals</a:t>
            </a:r>
            <a:r>
              <a:rPr lang="uk-UA" sz="950" dirty="0" smtClean="0"/>
              <a:t> </a:t>
            </a:r>
            <a:r>
              <a:rPr lang="uk-UA" sz="950" dirty="0" err="1" smtClean="0"/>
              <a:t>often</a:t>
            </a:r>
            <a:r>
              <a:rPr lang="uk-UA" sz="950" dirty="0" smtClean="0"/>
              <a:t> </a:t>
            </a:r>
            <a:r>
              <a:rPr lang="uk-UA" sz="950" dirty="0" err="1" smtClean="0"/>
              <a:t>have</a:t>
            </a:r>
            <a:r>
              <a:rPr lang="uk-UA" sz="950" dirty="0" smtClean="0"/>
              <a:t> </a:t>
            </a:r>
            <a:r>
              <a:rPr lang="uk-UA" sz="950" dirty="0" err="1" smtClean="0"/>
              <a:t>to</a:t>
            </a:r>
            <a:r>
              <a:rPr lang="uk-UA" sz="950" dirty="0" smtClean="0"/>
              <a:t> </a:t>
            </a:r>
            <a:r>
              <a:rPr lang="uk-UA" sz="950" dirty="0" err="1" smtClean="0"/>
              <a:t>return</a:t>
            </a:r>
            <a:r>
              <a:rPr lang="uk-UA" sz="950" dirty="0" smtClean="0"/>
              <a:t> </a:t>
            </a:r>
            <a:r>
              <a:rPr lang="uk-UA" sz="950" dirty="0" err="1" smtClean="0"/>
              <a:t>to</a:t>
            </a:r>
            <a:r>
              <a:rPr lang="uk-UA" sz="950" dirty="0" smtClean="0"/>
              <a:t> </a:t>
            </a:r>
            <a:r>
              <a:rPr lang="uk-UA" sz="950" dirty="0" err="1" smtClean="0"/>
              <a:t>their</a:t>
            </a:r>
            <a:r>
              <a:rPr lang="uk-UA" sz="950" dirty="0" smtClean="0"/>
              <a:t> </a:t>
            </a:r>
            <a:r>
              <a:rPr lang="uk-UA" sz="950" dirty="0" err="1" smtClean="0"/>
              <a:t>region</a:t>
            </a:r>
            <a:r>
              <a:rPr lang="uk-UA" sz="950" dirty="0" smtClean="0"/>
              <a:t> </a:t>
            </a:r>
            <a:r>
              <a:rPr lang="uk-UA" sz="950" dirty="0" err="1" smtClean="0"/>
              <a:t>to</a:t>
            </a:r>
            <a:r>
              <a:rPr lang="uk-UA" sz="950" dirty="0" smtClean="0"/>
              <a:t> </a:t>
            </a:r>
            <a:r>
              <a:rPr lang="uk-UA" sz="950" dirty="0" err="1" smtClean="0"/>
              <a:t>undergo</a:t>
            </a:r>
            <a:r>
              <a:rPr lang="uk-UA" sz="950" dirty="0" smtClean="0"/>
              <a:t> </a:t>
            </a:r>
            <a:r>
              <a:rPr lang="uk-UA" sz="950" dirty="0" err="1" smtClean="0"/>
              <a:t>tribulations</a:t>
            </a:r>
            <a:r>
              <a:rPr lang="uk-UA" sz="950" dirty="0" smtClean="0"/>
              <a:t>. </a:t>
            </a:r>
            <a:r>
              <a:rPr lang="uk-UA" sz="950" dirty="0" err="1" smtClean="0"/>
              <a:t>The</a:t>
            </a:r>
            <a:r>
              <a:rPr lang="uk-UA" sz="950" dirty="0" smtClean="0"/>
              <a:t> </a:t>
            </a:r>
            <a:r>
              <a:rPr lang="uk-UA" sz="950" dirty="0" err="1" smtClean="0"/>
              <a:t>difference</a:t>
            </a:r>
            <a:r>
              <a:rPr lang="uk-UA" sz="950" dirty="0" smtClean="0"/>
              <a:t> </a:t>
            </a:r>
            <a:r>
              <a:rPr lang="uk-UA" sz="950" dirty="0" err="1" smtClean="0"/>
              <a:t>in</a:t>
            </a:r>
            <a:r>
              <a:rPr lang="uk-UA" sz="950" dirty="0" smtClean="0"/>
              <a:t> </a:t>
            </a:r>
            <a:r>
              <a:rPr lang="uk-UA" sz="950" dirty="0" err="1" smtClean="0"/>
              <a:t>heaven</a:t>
            </a:r>
            <a:r>
              <a:rPr lang="uk-UA" sz="950" dirty="0" smtClean="0"/>
              <a:t> </a:t>
            </a:r>
            <a:r>
              <a:rPr lang="uk-UA" sz="950" dirty="0" err="1" smtClean="0"/>
              <a:t>and</a:t>
            </a:r>
            <a:r>
              <a:rPr lang="uk-UA" sz="950" dirty="0" smtClean="0"/>
              <a:t> </a:t>
            </a:r>
            <a:r>
              <a:rPr lang="uk-UA" sz="950" dirty="0" err="1" smtClean="0"/>
              <a:t>earth</a:t>
            </a:r>
            <a:r>
              <a:rPr lang="uk-UA" sz="950" dirty="0" smtClean="0"/>
              <a:t> </a:t>
            </a:r>
            <a:r>
              <a:rPr lang="uk-UA" sz="950" dirty="0" err="1" smtClean="0"/>
              <a:t>qi</a:t>
            </a:r>
            <a:r>
              <a:rPr lang="uk-UA" sz="950" dirty="0" smtClean="0"/>
              <a:t> </a:t>
            </a:r>
            <a:r>
              <a:rPr lang="uk-UA" sz="950" dirty="0" err="1" smtClean="0"/>
              <a:t>also</a:t>
            </a:r>
            <a:r>
              <a:rPr lang="uk-UA" sz="950" dirty="0" smtClean="0"/>
              <a:t> </a:t>
            </a:r>
            <a:r>
              <a:rPr lang="uk-UA" sz="950" dirty="0" err="1" smtClean="0"/>
              <a:t>caused</a:t>
            </a:r>
            <a:r>
              <a:rPr lang="uk-UA" sz="950" dirty="0" smtClean="0"/>
              <a:t> </a:t>
            </a:r>
            <a:r>
              <a:rPr lang="uk-UA" sz="950" dirty="0" err="1" smtClean="0"/>
              <a:t>the</a:t>
            </a:r>
            <a:r>
              <a:rPr lang="uk-UA" sz="950" dirty="0" smtClean="0"/>
              <a:t> </a:t>
            </a:r>
            <a:r>
              <a:rPr lang="uk-UA" sz="950" dirty="0" err="1" smtClean="0"/>
              <a:t>regional</a:t>
            </a:r>
            <a:r>
              <a:rPr lang="uk-UA" sz="950" dirty="0" smtClean="0"/>
              <a:t> </a:t>
            </a:r>
            <a:r>
              <a:rPr lang="uk-UA" sz="950" dirty="0" err="1" smtClean="0"/>
              <a:t>walls</a:t>
            </a:r>
            <a:r>
              <a:rPr lang="uk-UA" sz="950" dirty="0" smtClean="0"/>
              <a:t> </a:t>
            </a:r>
            <a:r>
              <a:rPr lang="uk-UA" sz="950" dirty="0" err="1" smtClean="0"/>
              <a:t>to</a:t>
            </a:r>
            <a:r>
              <a:rPr lang="uk-UA" sz="950" dirty="0" smtClean="0"/>
              <a:t> </a:t>
            </a:r>
            <a:r>
              <a:rPr lang="uk-UA" sz="950" dirty="0" err="1" smtClean="0"/>
              <a:t>form.When</a:t>
            </a:r>
            <a:r>
              <a:rPr lang="uk-UA" sz="950" dirty="0" smtClean="0"/>
              <a:t> </a:t>
            </a:r>
            <a:r>
              <a:rPr lang="uk-UA" sz="950" dirty="0" err="1" smtClean="0"/>
              <a:t>the</a:t>
            </a:r>
            <a:r>
              <a:rPr lang="uk-UA" sz="950" dirty="0" smtClean="0"/>
              <a:t> </a:t>
            </a:r>
            <a:r>
              <a:rPr lang="uk-UA" sz="950" dirty="0" err="1" smtClean="0"/>
              <a:t>five</a:t>
            </a:r>
            <a:r>
              <a:rPr lang="uk-UA" sz="950" dirty="0" smtClean="0"/>
              <a:t> </a:t>
            </a:r>
            <a:r>
              <a:rPr lang="uk-UA" sz="950" dirty="0" err="1" smtClean="0"/>
              <a:t>regional</a:t>
            </a:r>
            <a:r>
              <a:rPr lang="uk-UA" sz="950" dirty="0" smtClean="0"/>
              <a:t> </a:t>
            </a:r>
            <a:r>
              <a:rPr lang="uk-UA" sz="950" dirty="0" err="1" smtClean="0"/>
              <a:t>walls</a:t>
            </a:r>
            <a:r>
              <a:rPr lang="uk-UA" sz="950" dirty="0" smtClean="0"/>
              <a:t> </a:t>
            </a:r>
            <a:r>
              <a:rPr lang="uk-UA" sz="950" dirty="0" err="1" smtClean="0"/>
              <a:t>disappeared</a:t>
            </a:r>
            <a:r>
              <a:rPr lang="uk-UA" sz="950" dirty="0" smtClean="0"/>
              <a:t>, </a:t>
            </a:r>
            <a:r>
              <a:rPr lang="uk-UA" sz="950" dirty="0" err="1" smtClean="0"/>
              <a:t>the</a:t>
            </a:r>
            <a:r>
              <a:rPr lang="uk-UA" sz="950" dirty="0" smtClean="0"/>
              <a:t> </a:t>
            </a:r>
            <a:r>
              <a:rPr lang="uk-UA" sz="950" dirty="0" err="1" smtClean="0"/>
              <a:t>heaven</a:t>
            </a:r>
            <a:r>
              <a:rPr lang="uk-UA" sz="950" dirty="0" smtClean="0"/>
              <a:t> </a:t>
            </a:r>
            <a:r>
              <a:rPr lang="uk-UA" sz="950" dirty="0" err="1" smtClean="0"/>
              <a:t>and</a:t>
            </a:r>
            <a:r>
              <a:rPr lang="uk-UA" sz="950" dirty="0" smtClean="0"/>
              <a:t> </a:t>
            </a:r>
            <a:r>
              <a:rPr lang="uk-UA" sz="950" dirty="0" err="1" smtClean="0"/>
              <a:t>earth</a:t>
            </a:r>
            <a:r>
              <a:rPr lang="uk-UA" sz="950" dirty="0" smtClean="0"/>
              <a:t> </a:t>
            </a:r>
            <a:r>
              <a:rPr lang="uk-UA" sz="950" dirty="0" err="1" smtClean="0"/>
              <a:t>qi</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five</a:t>
            </a:r>
            <a:r>
              <a:rPr lang="uk-UA" sz="950" dirty="0" smtClean="0"/>
              <a:t> </a:t>
            </a:r>
            <a:r>
              <a:rPr lang="uk-UA" sz="950" dirty="0" err="1" smtClean="0"/>
              <a:t>regions</a:t>
            </a:r>
            <a:r>
              <a:rPr lang="uk-UA" sz="950" dirty="0" smtClean="0"/>
              <a:t> </a:t>
            </a:r>
            <a:r>
              <a:rPr lang="uk-UA" sz="950" dirty="0" err="1" smtClean="0"/>
              <a:t>converged</a:t>
            </a:r>
            <a:r>
              <a:rPr lang="uk-UA" sz="950" dirty="0" smtClean="0"/>
              <a:t> </a:t>
            </a:r>
            <a:r>
              <a:rPr lang="uk-UA" sz="950" dirty="0" err="1" smtClean="0"/>
              <a:t>into</a:t>
            </a:r>
            <a:r>
              <a:rPr lang="uk-UA" sz="950" dirty="0" smtClean="0"/>
              <a:t> </a:t>
            </a:r>
            <a:r>
              <a:rPr lang="uk-UA" sz="950" dirty="0" err="1" smtClean="0"/>
              <a:t>one</a:t>
            </a:r>
            <a:r>
              <a:rPr lang="uk-UA" sz="950" dirty="0" smtClean="0"/>
              <a:t>, </a:t>
            </a:r>
            <a:r>
              <a:rPr lang="uk-UA" sz="950" dirty="0" err="1" smtClean="0"/>
              <a:t>releasing</a:t>
            </a:r>
            <a:r>
              <a:rPr lang="uk-UA" sz="950" dirty="0" smtClean="0"/>
              <a:t> </a:t>
            </a:r>
            <a:r>
              <a:rPr lang="uk-UA" sz="950" dirty="0" err="1" smtClean="0"/>
              <a:t>qi</a:t>
            </a:r>
            <a:r>
              <a:rPr lang="uk-UA" sz="950" dirty="0" smtClean="0"/>
              <a:t> </a:t>
            </a:r>
            <a:r>
              <a:rPr lang="uk-UA" sz="950" dirty="0" err="1" smtClean="0"/>
              <a:t>tides</a:t>
            </a:r>
            <a:r>
              <a:rPr lang="uk-UA" sz="950" dirty="0" smtClean="0"/>
              <a:t> </a:t>
            </a:r>
            <a:r>
              <a:rPr lang="uk-UA" sz="950" dirty="0" err="1" smtClean="0"/>
              <a:t>in</a:t>
            </a:r>
            <a:r>
              <a:rPr lang="uk-UA" sz="950" dirty="0" smtClean="0"/>
              <a:t> </a:t>
            </a:r>
            <a:r>
              <a:rPr lang="uk-UA" sz="950" dirty="0" err="1" smtClean="0"/>
              <a:t>all</a:t>
            </a:r>
            <a:r>
              <a:rPr lang="uk-UA" sz="950" dirty="0" smtClean="0"/>
              <a:t> </a:t>
            </a:r>
            <a:r>
              <a:rPr lang="uk-UA" sz="950" dirty="0" err="1" smtClean="0"/>
              <a:t>the</a:t>
            </a:r>
            <a:r>
              <a:rPr lang="uk-UA" sz="950" dirty="0" smtClean="0"/>
              <a:t> </a:t>
            </a:r>
            <a:r>
              <a:rPr lang="uk-UA" sz="950" dirty="0" err="1" smtClean="0"/>
              <a:t>five</a:t>
            </a:r>
            <a:r>
              <a:rPr lang="uk-UA" sz="950" dirty="0" smtClean="0"/>
              <a:t> </a:t>
            </a:r>
            <a:r>
              <a:rPr lang="uk-UA" sz="950" dirty="0" err="1" smtClean="0"/>
              <a:t>regions.The</a:t>
            </a:r>
            <a:r>
              <a:rPr lang="uk-UA" sz="950" dirty="0" smtClean="0"/>
              <a:t> </a:t>
            </a:r>
            <a:r>
              <a:rPr lang="uk-UA" sz="950" dirty="0" err="1" smtClean="0"/>
              <a:t>list</a:t>
            </a:r>
            <a:r>
              <a:rPr lang="uk-UA" sz="950" dirty="0" smtClean="0"/>
              <a:t> </a:t>
            </a:r>
            <a:r>
              <a:rPr lang="uk-UA" sz="950" dirty="0" err="1" smtClean="0"/>
              <a:t>of</a:t>
            </a:r>
            <a:r>
              <a:rPr lang="uk-UA" sz="950" dirty="0" smtClean="0"/>
              <a:t> </a:t>
            </a:r>
            <a:r>
              <a:rPr lang="uk-UA" sz="950" dirty="0" err="1" smtClean="0"/>
              <a:t>regional</a:t>
            </a:r>
            <a:r>
              <a:rPr lang="uk-UA" sz="950" dirty="0" smtClean="0"/>
              <a:t> </a:t>
            </a:r>
            <a:r>
              <a:rPr lang="uk-UA" sz="950" dirty="0" err="1" smtClean="0"/>
              <a:t>walls</a:t>
            </a:r>
            <a:r>
              <a:rPr lang="uk-UA" sz="950" dirty="0" smtClean="0"/>
              <a:t> </a:t>
            </a:r>
            <a:r>
              <a:rPr lang="uk-UA" sz="950" dirty="0" err="1" smtClean="0"/>
              <a:t>are</a:t>
            </a:r>
            <a:r>
              <a:rPr lang="uk-UA" sz="950" dirty="0" smtClean="0"/>
              <a:t> </a:t>
            </a:r>
            <a:r>
              <a:rPr lang="uk-UA" sz="950" dirty="0" err="1" smtClean="0"/>
              <a:t>as</a:t>
            </a:r>
            <a:r>
              <a:rPr lang="uk-UA" sz="950" dirty="0" smtClean="0"/>
              <a:t> </a:t>
            </a:r>
            <a:r>
              <a:rPr lang="uk-UA" sz="950" dirty="0" err="1" smtClean="0"/>
              <a:t>follows</a:t>
            </a:r>
            <a:r>
              <a:rPr lang="uk-UA" sz="950" dirty="0" smtClean="0"/>
              <a:t>:</a:t>
            </a:r>
            <a:r>
              <a:rPr lang="uk-UA" sz="950" dirty="0" err="1" smtClean="0"/>
              <a:t>Region</a:t>
            </a:r>
            <a:r>
              <a:rPr lang="uk-UA" sz="950" dirty="0" smtClean="0"/>
              <a:t>	</a:t>
            </a:r>
            <a:r>
              <a:rPr lang="uk-UA" sz="950" dirty="0" err="1" smtClean="0"/>
              <a:t>Regional</a:t>
            </a:r>
            <a:r>
              <a:rPr lang="uk-UA" sz="950" dirty="0" smtClean="0"/>
              <a:t> </a:t>
            </a:r>
            <a:r>
              <a:rPr lang="uk-UA" sz="950" dirty="0" err="1" smtClean="0"/>
              <a:t>Wall</a:t>
            </a:r>
            <a:r>
              <a:rPr lang="uk-UA" sz="950" dirty="0" smtClean="0"/>
              <a:t>	</a:t>
            </a:r>
            <a:r>
              <a:rPr lang="uk-UA" sz="950" dirty="0" err="1" smtClean="0"/>
              <a:t>ColorCentral</a:t>
            </a:r>
            <a:r>
              <a:rPr lang="uk-UA" sz="950" dirty="0" smtClean="0"/>
              <a:t> </a:t>
            </a:r>
            <a:r>
              <a:rPr lang="uk-UA" sz="950" dirty="0" err="1" smtClean="0"/>
              <a:t>Continent</a:t>
            </a:r>
            <a:r>
              <a:rPr lang="uk-UA" sz="950" dirty="0" smtClean="0"/>
              <a:t>	</a:t>
            </a:r>
            <a:r>
              <a:rPr lang="uk-UA" sz="950" dirty="0" err="1" smtClean="0"/>
              <a:t>Saint</a:t>
            </a:r>
            <a:r>
              <a:rPr lang="uk-UA" sz="950" dirty="0" smtClean="0"/>
              <a:t> </a:t>
            </a:r>
            <a:r>
              <a:rPr lang="uk-UA" sz="950" dirty="0" err="1" smtClean="0"/>
              <a:t>Regional</a:t>
            </a:r>
            <a:r>
              <a:rPr lang="uk-UA" sz="950" dirty="0" smtClean="0"/>
              <a:t> </a:t>
            </a:r>
            <a:r>
              <a:rPr lang="uk-UA" sz="950" dirty="0" err="1" smtClean="0"/>
              <a:t>Wall</a:t>
            </a:r>
            <a:r>
              <a:rPr lang="uk-UA" sz="950" dirty="0" smtClean="0"/>
              <a:t>	White-GoldenSouthern </a:t>
            </a:r>
            <a:r>
              <a:rPr lang="uk-UA" sz="950" dirty="0" err="1" smtClean="0"/>
              <a:t>Border</a:t>
            </a:r>
            <a:r>
              <a:rPr lang="uk-UA" sz="950" dirty="0" smtClean="0"/>
              <a:t>	</a:t>
            </a:r>
            <a:r>
              <a:rPr lang="uk-UA" sz="950" dirty="0" err="1" smtClean="0"/>
              <a:t>Miasma</a:t>
            </a:r>
            <a:r>
              <a:rPr lang="uk-UA" sz="950" dirty="0" smtClean="0"/>
              <a:t> </a:t>
            </a:r>
            <a:r>
              <a:rPr lang="uk-UA" sz="950" dirty="0" err="1" smtClean="0"/>
              <a:t>Regional</a:t>
            </a:r>
            <a:r>
              <a:rPr lang="uk-UA" sz="950" dirty="0" smtClean="0"/>
              <a:t> </a:t>
            </a:r>
            <a:r>
              <a:rPr lang="uk-UA" sz="950" dirty="0" err="1" smtClean="0"/>
              <a:t>Wall</a:t>
            </a:r>
            <a:r>
              <a:rPr lang="uk-UA" sz="950" dirty="0" smtClean="0"/>
              <a:t>	</a:t>
            </a:r>
            <a:r>
              <a:rPr lang="uk-UA" sz="950" dirty="0" err="1" smtClean="0"/>
              <a:t>Deep</a:t>
            </a:r>
            <a:r>
              <a:rPr lang="uk-UA" sz="950" dirty="0" smtClean="0"/>
              <a:t> </a:t>
            </a:r>
            <a:r>
              <a:rPr lang="uk-UA" sz="950" dirty="0" err="1" smtClean="0"/>
              <a:t>PurpleEastern</a:t>
            </a:r>
            <a:r>
              <a:rPr lang="uk-UA" sz="950" dirty="0" smtClean="0"/>
              <a:t> </a:t>
            </a:r>
            <a:r>
              <a:rPr lang="uk-UA" sz="950" dirty="0" err="1" smtClean="0"/>
              <a:t>Sea</a:t>
            </a:r>
            <a:r>
              <a:rPr lang="uk-UA" sz="950" dirty="0" smtClean="0"/>
              <a:t>	</a:t>
            </a:r>
            <a:r>
              <a:rPr lang="uk-UA" sz="950" dirty="0" err="1" smtClean="0"/>
              <a:t>Blue</a:t>
            </a:r>
            <a:r>
              <a:rPr lang="uk-UA" sz="950" dirty="0" smtClean="0"/>
              <a:t> </a:t>
            </a:r>
            <a:r>
              <a:rPr lang="uk-UA" sz="950" dirty="0" err="1" smtClean="0"/>
              <a:t>Water</a:t>
            </a:r>
            <a:r>
              <a:rPr lang="uk-UA" sz="950" dirty="0" smtClean="0"/>
              <a:t> </a:t>
            </a:r>
            <a:r>
              <a:rPr lang="uk-UA" sz="950" dirty="0" err="1" smtClean="0"/>
              <a:t>Regional</a:t>
            </a:r>
            <a:r>
              <a:rPr lang="uk-UA" sz="950" dirty="0" smtClean="0"/>
              <a:t> </a:t>
            </a:r>
            <a:r>
              <a:rPr lang="uk-UA" sz="950" dirty="0" err="1" smtClean="0"/>
              <a:t>Wall</a:t>
            </a:r>
            <a:r>
              <a:rPr lang="uk-UA" sz="950" dirty="0" smtClean="0"/>
              <a:t>	</a:t>
            </a:r>
            <a:r>
              <a:rPr lang="uk-UA" sz="950" dirty="0" err="1" smtClean="0"/>
              <a:t>Dark</a:t>
            </a:r>
            <a:r>
              <a:rPr lang="uk-UA" sz="950" dirty="0" smtClean="0"/>
              <a:t> </a:t>
            </a:r>
            <a:r>
              <a:rPr lang="uk-UA" sz="950" dirty="0" err="1" smtClean="0"/>
              <a:t>BlueWestern</a:t>
            </a:r>
            <a:r>
              <a:rPr lang="uk-UA" sz="950" dirty="0" smtClean="0"/>
              <a:t> </a:t>
            </a:r>
            <a:r>
              <a:rPr lang="uk-UA" sz="950" dirty="0" err="1" smtClean="0"/>
              <a:t>Desert</a:t>
            </a:r>
            <a:r>
              <a:rPr lang="uk-UA" sz="950" dirty="0" smtClean="0"/>
              <a:t>	</a:t>
            </a:r>
            <a:r>
              <a:rPr lang="uk-UA" sz="950" dirty="0" err="1" smtClean="0"/>
              <a:t>Raging</a:t>
            </a:r>
            <a:r>
              <a:rPr lang="uk-UA" sz="950" dirty="0" smtClean="0"/>
              <a:t> </a:t>
            </a:r>
            <a:r>
              <a:rPr lang="uk-UA" sz="950" dirty="0" err="1" smtClean="0"/>
              <a:t>Flame</a:t>
            </a:r>
            <a:r>
              <a:rPr lang="uk-UA" sz="950" dirty="0" smtClean="0"/>
              <a:t> </a:t>
            </a:r>
            <a:r>
              <a:rPr lang="uk-UA" sz="950" dirty="0" err="1" smtClean="0"/>
              <a:t>Regional</a:t>
            </a:r>
            <a:r>
              <a:rPr lang="uk-UA" sz="950" dirty="0" smtClean="0"/>
              <a:t> </a:t>
            </a:r>
            <a:r>
              <a:rPr lang="uk-UA" sz="950" dirty="0" err="1" smtClean="0"/>
              <a:t>Wall</a:t>
            </a:r>
            <a:r>
              <a:rPr lang="uk-UA" sz="950" dirty="0" smtClean="0"/>
              <a:t>	</a:t>
            </a:r>
            <a:r>
              <a:rPr lang="uk-UA" sz="950" dirty="0" err="1" smtClean="0"/>
              <a:t>RedNorthern</a:t>
            </a:r>
            <a:r>
              <a:rPr lang="uk-UA" sz="950" dirty="0" smtClean="0"/>
              <a:t> Plains	</a:t>
            </a:r>
            <a:r>
              <a:rPr lang="uk-UA" sz="950" dirty="0" err="1" smtClean="0"/>
              <a:t>Licorice</a:t>
            </a:r>
            <a:r>
              <a:rPr lang="uk-UA" sz="950" dirty="0" smtClean="0"/>
              <a:t> </a:t>
            </a:r>
            <a:r>
              <a:rPr lang="uk-UA" sz="950" dirty="0" err="1" smtClean="0"/>
              <a:t>Regional</a:t>
            </a:r>
            <a:r>
              <a:rPr lang="uk-UA" sz="950" dirty="0" smtClean="0"/>
              <a:t> </a:t>
            </a:r>
            <a:r>
              <a:rPr lang="uk-UA" sz="950" dirty="0" err="1" smtClean="0"/>
              <a:t>Wall</a:t>
            </a:r>
            <a:r>
              <a:rPr lang="uk-UA" sz="950" dirty="0" smtClean="0"/>
              <a:t>	</a:t>
            </a:r>
            <a:r>
              <a:rPr lang="uk-UA" sz="950" dirty="0" err="1" smtClean="0"/>
              <a:t>GreenEvery</a:t>
            </a:r>
            <a:r>
              <a:rPr lang="uk-UA" sz="950" dirty="0" smtClean="0"/>
              <a:t> </a:t>
            </a:r>
            <a:r>
              <a:rPr lang="uk-UA" sz="950" dirty="0" err="1" smtClean="0"/>
              <a:t>human</a:t>
            </a:r>
            <a:r>
              <a:rPr lang="uk-UA" sz="950" dirty="0" smtClean="0"/>
              <a:t>, </a:t>
            </a:r>
            <a:r>
              <a:rPr lang="uk-UA" sz="950" dirty="0" err="1" smtClean="0"/>
              <a:t>variant</a:t>
            </a:r>
            <a:r>
              <a:rPr lang="uk-UA" sz="950" dirty="0" smtClean="0"/>
              <a:t> </a:t>
            </a:r>
            <a:r>
              <a:rPr lang="uk-UA" sz="950" dirty="0" err="1" smtClean="0"/>
              <a:t>human</a:t>
            </a:r>
            <a:r>
              <a:rPr lang="uk-UA" sz="950" dirty="0" smtClean="0"/>
              <a:t>, </a:t>
            </a:r>
            <a:r>
              <a:rPr lang="uk-UA" sz="950" dirty="0" err="1" smtClean="0"/>
              <a:t>plant</a:t>
            </a:r>
            <a:r>
              <a:rPr lang="uk-UA" sz="950" dirty="0" smtClean="0"/>
              <a:t>, </a:t>
            </a:r>
            <a:r>
              <a:rPr lang="uk-UA" sz="950" dirty="0" err="1" smtClean="0"/>
              <a:t>or</a:t>
            </a:r>
            <a:r>
              <a:rPr lang="uk-UA" sz="950" dirty="0" smtClean="0"/>
              <a:t> </a:t>
            </a:r>
            <a:r>
              <a:rPr lang="uk-UA" sz="950" dirty="0" err="1" smtClean="0"/>
              <a:t>beast</a:t>
            </a:r>
            <a:r>
              <a:rPr lang="uk-UA" sz="950" dirty="0" smtClean="0"/>
              <a:t> </a:t>
            </a:r>
            <a:r>
              <a:rPr lang="uk-UA" sz="950" dirty="0" err="1" smtClean="0"/>
              <a:t>born</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five</a:t>
            </a:r>
            <a:r>
              <a:rPr lang="uk-UA" sz="950" dirty="0" smtClean="0"/>
              <a:t> </a:t>
            </a:r>
            <a:r>
              <a:rPr lang="uk-UA" sz="950" dirty="0" err="1" smtClean="0"/>
              <a:t>regions</a:t>
            </a:r>
            <a:r>
              <a:rPr lang="uk-UA" sz="950" dirty="0" smtClean="0"/>
              <a:t>, </a:t>
            </a:r>
            <a:r>
              <a:rPr lang="uk-UA" sz="950" dirty="0" err="1" smtClean="0"/>
              <a:t>experiences</a:t>
            </a:r>
            <a:r>
              <a:rPr lang="uk-UA" sz="950" dirty="0" smtClean="0"/>
              <a:t> a </a:t>
            </a:r>
            <a:r>
              <a:rPr lang="uk-UA" sz="950" dirty="0" err="1" smtClean="0"/>
              <a:t>suppression</a:t>
            </a:r>
            <a:r>
              <a:rPr lang="uk-UA" sz="950" dirty="0" smtClean="0"/>
              <a:t> </a:t>
            </a:r>
            <a:r>
              <a:rPr lang="uk-UA" sz="950" dirty="0" err="1" smtClean="0"/>
              <a:t>based</a:t>
            </a:r>
            <a:r>
              <a:rPr lang="uk-UA" sz="950" dirty="0" smtClean="0"/>
              <a:t> </a:t>
            </a:r>
            <a:r>
              <a:rPr lang="uk-UA" sz="950" dirty="0" err="1" smtClean="0"/>
              <a:t>on</a:t>
            </a:r>
            <a:r>
              <a:rPr lang="uk-UA" sz="950" dirty="0" smtClean="0"/>
              <a:t> </a:t>
            </a:r>
            <a:r>
              <a:rPr lang="uk-UA" sz="950" dirty="0" err="1" smtClean="0"/>
              <a:t>their</a:t>
            </a:r>
            <a:r>
              <a:rPr lang="uk-UA" sz="950" dirty="0" smtClean="0"/>
              <a:t> </a:t>
            </a:r>
            <a:r>
              <a:rPr lang="uk-UA" sz="950" dirty="0" err="1" smtClean="0"/>
              <a:t>strength</a:t>
            </a:r>
            <a:r>
              <a:rPr lang="uk-UA" sz="950" dirty="0" smtClean="0"/>
              <a:t> </a:t>
            </a:r>
            <a:r>
              <a:rPr lang="uk-UA" sz="950" dirty="0" err="1" smtClean="0"/>
              <a:t>when</a:t>
            </a:r>
            <a:r>
              <a:rPr lang="uk-UA" sz="950" dirty="0" smtClean="0"/>
              <a:t> </a:t>
            </a:r>
            <a:r>
              <a:rPr lang="uk-UA" sz="950" dirty="0" err="1" smtClean="0"/>
              <a:t>passing</a:t>
            </a:r>
            <a:r>
              <a:rPr lang="uk-UA" sz="950" dirty="0" smtClean="0"/>
              <a:t> a </a:t>
            </a:r>
            <a:r>
              <a:rPr lang="uk-UA" sz="950" dirty="0" err="1" smtClean="0"/>
              <a:t>regional</a:t>
            </a:r>
            <a:r>
              <a:rPr lang="uk-UA" sz="950" dirty="0" smtClean="0"/>
              <a:t> </a:t>
            </a:r>
            <a:r>
              <a:rPr lang="uk-UA" sz="950" dirty="0" err="1" smtClean="0"/>
              <a:t>wall</a:t>
            </a:r>
            <a:r>
              <a:rPr lang="uk-UA" sz="950" dirty="0" smtClean="0"/>
              <a:t>. </a:t>
            </a:r>
            <a:r>
              <a:rPr lang="uk-UA" sz="950" dirty="0" err="1" smtClean="0"/>
              <a:t>The</a:t>
            </a:r>
            <a:r>
              <a:rPr lang="uk-UA" sz="950" dirty="0" smtClean="0"/>
              <a:t> </a:t>
            </a:r>
            <a:r>
              <a:rPr lang="uk-UA" sz="950" dirty="0" err="1" smtClean="0"/>
              <a:t>greater</a:t>
            </a:r>
            <a:r>
              <a:rPr lang="uk-UA" sz="950" dirty="0" smtClean="0"/>
              <a:t> </a:t>
            </a:r>
            <a:r>
              <a:rPr lang="uk-UA" sz="950" dirty="0" err="1" smtClean="0"/>
              <a:t>the</a:t>
            </a:r>
            <a:r>
              <a:rPr lang="uk-UA" sz="950" dirty="0" smtClean="0"/>
              <a:t> </a:t>
            </a:r>
            <a:r>
              <a:rPr lang="uk-UA" sz="950" dirty="0" err="1" smtClean="0"/>
              <a:t>strength</a:t>
            </a:r>
            <a:r>
              <a:rPr lang="uk-UA" sz="950" dirty="0" smtClean="0"/>
              <a:t> </a:t>
            </a:r>
            <a:r>
              <a:rPr lang="uk-UA" sz="950" dirty="0" err="1" smtClean="0"/>
              <a:t>or</a:t>
            </a:r>
            <a:r>
              <a:rPr lang="uk-UA" sz="950" dirty="0" smtClean="0"/>
              <a:t> </a:t>
            </a:r>
            <a:r>
              <a:rPr lang="uk-UA" sz="950" dirty="0" err="1" smtClean="0"/>
              <a:t>cultivation</a:t>
            </a:r>
            <a:r>
              <a:rPr lang="uk-UA" sz="950" dirty="0" smtClean="0"/>
              <a:t> </a:t>
            </a:r>
            <a:r>
              <a:rPr lang="uk-UA" sz="950" dirty="0" err="1" smtClean="0"/>
              <a:t>rank</a:t>
            </a:r>
            <a:r>
              <a:rPr lang="uk-UA" sz="950" dirty="0" smtClean="0"/>
              <a:t>, </a:t>
            </a:r>
            <a:r>
              <a:rPr lang="uk-UA" sz="950" dirty="0" err="1" smtClean="0"/>
              <a:t>the</a:t>
            </a:r>
            <a:r>
              <a:rPr lang="uk-UA" sz="950" dirty="0" smtClean="0"/>
              <a:t> </a:t>
            </a:r>
            <a:r>
              <a:rPr lang="uk-UA" sz="950" dirty="0" err="1" smtClean="0"/>
              <a:t>greater</a:t>
            </a:r>
            <a:r>
              <a:rPr lang="uk-UA" sz="950" dirty="0" smtClean="0"/>
              <a:t> </a:t>
            </a:r>
            <a:r>
              <a:rPr lang="uk-UA" sz="950" dirty="0" err="1" smtClean="0"/>
              <a:t>the</a:t>
            </a:r>
            <a:r>
              <a:rPr lang="uk-UA" sz="950" dirty="0" smtClean="0"/>
              <a:t> </a:t>
            </a:r>
            <a:r>
              <a:rPr lang="uk-UA" sz="950" dirty="0" err="1" smtClean="0"/>
              <a:t>suppression</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being</a:t>
            </a:r>
            <a:r>
              <a:rPr lang="uk-UA" sz="950" dirty="0" smtClean="0"/>
              <a:t>, </a:t>
            </a:r>
            <a:r>
              <a:rPr lang="uk-UA" sz="950" dirty="0" err="1" smtClean="0"/>
              <a:t>mortal</a:t>
            </a:r>
            <a:r>
              <a:rPr lang="uk-UA" sz="950" dirty="0" smtClean="0"/>
              <a:t> </a:t>
            </a:r>
            <a:r>
              <a:rPr lang="uk-UA" sz="950" dirty="0" err="1" smtClean="0"/>
              <a:t>gu</a:t>
            </a:r>
            <a:r>
              <a:rPr lang="uk-UA" sz="950" dirty="0" smtClean="0"/>
              <a:t> </a:t>
            </a:r>
            <a:r>
              <a:rPr lang="uk-UA" sz="950" dirty="0" err="1" smtClean="0"/>
              <a:t>masters</a:t>
            </a:r>
            <a:r>
              <a:rPr lang="uk-UA" sz="950" dirty="0" smtClean="0"/>
              <a:t> </a:t>
            </a:r>
            <a:r>
              <a:rPr lang="uk-UA" sz="950" dirty="0" err="1" smtClean="0"/>
              <a:t>generally</a:t>
            </a:r>
            <a:r>
              <a:rPr lang="uk-UA" sz="950" dirty="0" smtClean="0"/>
              <a:t> </a:t>
            </a:r>
            <a:r>
              <a:rPr lang="uk-UA" sz="950" dirty="0" err="1" smtClean="0"/>
              <a:t>experience</a:t>
            </a:r>
            <a:r>
              <a:rPr lang="uk-UA" sz="950" dirty="0" smtClean="0"/>
              <a:t> </a:t>
            </a:r>
            <a:r>
              <a:rPr lang="uk-UA" sz="950" dirty="0" err="1" smtClean="0"/>
              <a:t>less</a:t>
            </a:r>
            <a:r>
              <a:rPr lang="uk-UA" sz="950" dirty="0" smtClean="0"/>
              <a:t> </a:t>
            </a:r>
            <a:r>
              <a:rPr lang="uk-UA" sz="950" dirty="0" err="1" smtClean="0"/>
              <a:t>suppression</a:t>
            </a:r>
            <a:r>
              <a:rPr lang="uk-UA" sz="950" dirty="0" smtClean="0"/>
              <a:t> </a:t>
            </a:r>
            <a:r>
              <a:rPr lang="uk-UA" sz="950" dirty="0" err="1" smtClean="0"/>
              <a:t>that</a:t>
            </a:r>
            <a:r>
              <a:rPr lang="uk-UA" sz="950" dirty="0" smtClean="0"/>
              <a:t> </a:t>
            </a:r>
            <a:r>
              <a:rPr lang="uk-UA" sz="950" dirty="0" err="1" smtClean="0"/>
              <a:t>those</a:t>
            </a:r>
            <a:r>
              <a:rPr lang="uk-UA" sz="950" dirty="0" smtClean="0"/>
              <a:t> </a:t>
            </a:r>
            <a:r>
              <a:rPr lang="uk-UA" sz="950" dirty="0" err="1" smtClean="0"/>
              <a:t>of</a:t>
            </a:r>
            <a:r>
              <a:rPr lang="uk-UA" sz="950" dirty="0" smtClean="0"/>
              <a:t> </a:t>
            </a:r>
            <a:r>
              <a:rPr lang="uk-UA" sz="950" dirty="0" err="1" smtClean="0"/>
              <a:t>gu</a:t>
            </a:r>
            <a:r>
              <a:rPr lang="uk-UA" sz="950" dirty="0" smtClean="0"/>
              <a:t> </a:t>
            </a:r>
            <a:r>
              <a:rPr lang="uk-UA" sz="950" dirty="0" err="1" smtClean="0"/>
              <a:t>immortals</a:t>
            </a:r>
            <a:r>
              <a:rPr lang="uk-UA" sz="950" dirty="0" smtClean="0"/>
              <a:t>. </a:t>
            </a:r>
            <a:r>
              <a:rPr lang="uk-UA" sz="950" dirty="0" err="1" smtClean="0"/>
              <a:t>Mortal</a:t>
            </a:r>
            <a:r>
              <a:rPr lang="uk-UA" sz="950" dirty="0" smtClean="0"/>
              <a:t> </a:t>
            </a:r>
            <a:r>
              <a:rPr lang="uk-UA" sz="950" dirty="0" err="1" smtClean="0"/>
              <a:t>gu</a:t>
            </a:r>
            <a:r>
              <a:rPr lang="uk-UA" sz="950" dirty="0" smtClean="0"/>
              <a:t> </a:t>
            </a:r>
            <a:r>
              <a:rPr lang="uk-UA" sz="950" dirty="0" err="1" smtClean="0"/>
              <a:t>worms</a:t>
            </a:r>
            <a:r>
              <a:rPr lang="uk-UA" sz="950" dirty="0" smtClean="0"/>
              <a:t> </a:t>
            </a:r>
            <a:r>
              <a:rPr lang="uk-UA" sz="950" dirty="0" err="1" smtClean="0"/>
              <a:t>also</a:t>
            </a:r>
            <a:r>
              <a:rPr lang="uk-UA" sz="950" dirty="0" smtClean="0"/>
              <a:t> </a:t>
            </a:r>
            <a:r>
              <a:rPr lang="uk-UA" sz="950" dirty="0" err="1" smtClean="0"/>
              <a:t>experience</a:t>
            </a:r>
            <a:r>
              <a:rPr lang="uk-UA" sz="950" dirty="0" smtClean="0"/>
              <a:t> </a:t>
            </a:r>
            <a:r>
              <a:rPr lang="uk-UA" sz="950" dirty="0" err="1" smtClean="0"/>
              <a:t>suppression</a:t>
            </a:r>
            <a:r>
              <a:rPr lang="uk-UA" sz="950" dirty="0" smtClean="0"/>
              <a:t> </a:t>
            </a:r>
            <a:r>
              <a:rPr lang="uk-UA" sz="950" dirty="0" err="1" smtClean="0"/>
              <a:t>that</a:t>
            </a:r>
            <a:r>
              <a:rPr lang="uk-UA" sz="950" dirty="0" smtClean="0"/>
              <a:t> </a:t>
            </a:r>
            <a:r>
              <a:rPr lang="uk-UA" sz="950" dirty="0" err="1" smtClean="0"/>
              <a:t>lower</a:t>
            </a:r>
            <a:r>
              <a:rPr lang="uk-UA" sz="950" dirty="0" smtClean="0"/>
              <a:t> </a:t>
            </a:r>
            <a:r>
              <a:rPr lang="uk-UA" sz="950" dirty="0" err="1" smtClean="0"/>
              <a:t>their</a:t>
            </a:r>
            <a:r>
              <a:rPr lang="uk-UA" sz="950" dirty="0" smtClean="0"/>
              <a:t> </a:t>
            </a:r>
            <a:r>
              <a:rPr lang="uk-UA" sz="950" dirty="0" err="1" smtClean="0"/>
              <a:t>power</a:t>
            </a:r>
            <a:r>
              <a:rPr lang="uk-UA" sz="950" dirty="0" smtClean="0"/>
              <a:t> </a:t>
            </a:r>
            <a:r>
              <a:rPr lang="uk-UA" sz="950" dirty="0" err="1" smtClean="0"/>
              <a:t>by</a:t>
            </a:r>
            <a:r>
              <a:rPr lang="uk-UA" sz="950" dirty="0" smtClean="0"/>
              <a:t> a </a:t>
            </a:r>
            <a:r>
              <a:rPr lang="uk-UA" sz="950" dirty="0" err="1" smtClean="0"/>
              <a:t>level</a:t>
            </a:r>
            <a:r>
              <a:rPr lang="uk-UA" sz="950" dirty="0" smtClean="0"/>
              <a:t> </a:t>
            </a:r>
            <a:r>
              <a:rPr lang="uk-UA" sz="950" dirty="0" err="1" smtClean="0"/>
              <a:t>in</a:t>
            </a:r>
            <a:r>
              <a:rPr lang="uk-UA" sz="950" dirty="0" smtClean="0"/>
              <a:t> </a:t>
            </a:r>
            <a:r>
              <a:rPr lang="uk-UA" sz="950" dirty="0" err="1" smtClean="0"/>
              <a:t>comparison</a:t>
            </a:r>
            <a:r>
              <a:rPr lang="uk-UA" sz="950" dirty="0" smtClean="0"/>
              <a:t> </a:t>
            </a:r>
            <a:r>
              <a:rPr lang="uk-UA" sz="950" dirty="0" err="1" smtClean="0"/>
              <a:t>to</a:t>
            </a:r>
            <a:r>
              <a:rPr lang="uk-UA" sz="950" dirty="0" smtClean="0"/>
              <a:t> </a:t>
            </a:r>
            <a:r>
              <a:rPr lang="uk-UA" sz="950" dirty="0" err="1" smtClean="0"/>
              <a:t>their</a:t>
            </a:r>
            <a:r>
              <a:rPr lang="uk-UA" sz="950" dirty="0" smtClean="0"/>
              <a:t> </a:t>
            </a:r>
            <a:r>
              <a:rPr lang="uk-UA" sz="950" dirty="0" err="1" smtClean="0"/>
              <a:t>actual</a:t>
            </a:r>
            <a:r>
              <a:rPr lang="uk-UA" sz="950" dirty="0" smtClean="0"/>
              <a:t> </a:t>
            </a:r>
            <a:r>
              <a:rPr lang="uk-UA" sz="950" dirty="0" err="1" smtClean="0"/>
              <a:t>rank</a:t>
            </a:r>
            <a:r>
              <a:rPr lang="uk-UA" sz="950" dirty="0" smtClean="0"/>
              <a:t>. </a:t>
            </a:r>
            <a:r>
              <a:rPr lang="uk-UA" sz="950" dirty="0" err="1" smtClean="0"/>
              <a:t>This</a:t>
            </a:r>
            <a:r>
              <a:rPr lang="uk-UA" sz="950" dirty="0" smtClean="0"/>
              <a:t> </a:t>
            </a:r>
            <a:r>
              <a:rPr lang="uk-UA" sz="950" dirty="0" err="1" smtClean="0"/>
              <a:t>can</a:t>
            </a:r>
            <a:r>
              <a:rPr lang="uk-UA" sz="950" dirty="0" smtClean="0"/>
              <a:t> </a:t>
            </a:r>
            <a:r>
              <a:rPr lang="uk-UA" sz="950" dirty="0" err="1" smtClean="0"/>
              <a:t>be</a:t>
            </a:r>
            <a:r>
              <a:rPr lang="uk-UA" sz="950" dirty="0" smtClean="0"/>
              <a:t> </a:t>
            </a:r>
            <a:r>
              <a:rPr lang="uk-UA" sz="950" dirty="0" err="1" smtClean="0"/>
              <a:t>mitigated</a:t>
            </a:r>
            <a:r>
              <a:rPr lang="uk-UA" sz="950" dirty="0" smtClean="0"/>
              <a:t> </a:t>
            </a:r>
            <a:r>
              <a:rPr lang="uk-UA" sz="950" dirty="0" err="1" smtClean="0"/>
              <a:t>by</a:t>
            </a:r>
            <a:r>
              <a:rPr lang="uk-UA" sz="950" dirty="0" smtClean="0"/>
              <a:t> </a:t>
            </a:r>
            <a:r>
              <a:rPr lang="uk-UA" sz="950" dirty="0" err="1" smtClean="0"/>
              <a:t>refining</a:t>
            </a:r>
            <a:r>
              <a:rPr lang="uk-UA" sz="950" dirty="0" smtClean="0"/>
              <a:t> </a:t>
            </a:r>
            <a:r>
              <a:rPr lang="uk-UA" sz="950" dirty="0" err="1" smtClean="0"/>
              <a:t>the</a:t>
            </a:r>
            <a:r>
              <a:rPr lang="uk-UA" sz="950" dirty="0" smtClean="0"/>
              <a:t> </a:t>
            </a:r>
            <a:r>
              <a:rPr lang="uk-UA" sz="950" dirty="0" err="1" smtClean="0"/>
              <a:t>gu</a:t>
            </a:r>
            <a:r>
              <a:rPr lang="uk-UA" sz="950" dirty="0" smtClean="0"/>
              <a:t> </a:t>
            </a:r>
            <a:r>
              <a:rPr lang="uk-UA" sz="950" dirty="0" err="1" smtClean="0"/>
              <a:t>in</a:t>
            </a:r>
            <a:r>
              <a:rPr lang="uk-UA" sz="950" dirty="0" smtClean="0"/>
              <a:t> </a:t>
            </a:r>
            <a:r>
              <a:rPr lang="uk-UA" sz="950" dirty="0" err="1" smtClean="0"/>
              <a:t>the</a:t>
            </a:r>
            <a:r>
              <a:rPr lang="uk-UA" sz="950" dirty="0" smtClean="0"/>
              <a:t> </a:t>
            </a:r>
            <a:r>
              <a:rPr lang="uk-UA" sz="950" dirty="0" err="1" smtClean="0"/>
              <a:t>new</a:t>
            </a:r>
            <a:r>
              <a:rPr lang="uk-UA" sz="950" dirty="0" smtClean="0"/>
              <a:t> </a:t>
            </a:r>
            <a:r>
              <a:rPr lang="uk-UA" sz="950" dirty="0" err="1" smtClean="0"/>
              <a:t>region</a:t>
            </a:r>
            <a:r>
              <a:rPr lang="uk-UA" sz="950" dirty="0" smtClean="0"/>
              <a:t>. </a:t>
            </a:r>
            <a:r>
              <a:rPr lang="uk-UA" sz="950" dirty="0" err="1" smtClean="0"/>
              <a:t>Immortal</a:t>
            </a:r>
            <a:r>
              <a:rPr lang="uk-UA" sz="950" dirty="0" smtClean="0"/>
              <a:t> </a:t>
            </a:r>
            <a:r>
              <a:rPr lang="uk-UA" sz="950" dirty="0" err="1" smtClean="0"/>
              <a:t>Gu</a:t>
            </a:r>
            <a:r>
              <a:rPr lang="uk-UA" sz="950" dirty="0" smtClean="0"/>
              <a:t> </a:t>
            </a:r>
            <a:r>
              <a:rPr lang="uk-UA" sz="950" dirty="0" err="1" smtClean="0"/>
              <a:t>don’t</a:t>
            </a:r>
            <a:r>
              <a:rPr lang="uk-UA" sz="950" dirty="0" smtClean="0"/>
              <a:t> </a:t>
            </a:r>
            <a:r>
              <a:rPr lang="uk-UA" sz="950" dirty="0" err="1" smtClean="0"/>
              <a:t>experience</a:t>
            </a:r>
            <a:r>
              <a:rPr lang="uk-UA" sz="950" dirty="0" smtClean="0"/>
              <a:t> </a:t>
            </a:r>
            <a:r>
              <a:rPr lang="uk-UA" sz="950" dirty="0" err="1" smtClean="0"/>
              <a:t>suppression</a:t>
            </a:r>
            <a:r>
              <a:rPr lang="uk-UA" sz="950" dirty="0" smtClean="0"/>
              <a:t> </a:t>
            </a:r>
            <a:r>
              <a:rPr lang="uk-UA" sz="950" dirty="0" err="1" smtClean="0"/>
              <a:t>in</a:t>
            </a:r>
            <a:r>
              <a:rPr lang="uk-UA" sz="950" dirty="0" smtClean="0"/>
              <a:t> </a:t>
            </a:r>
            <a:r>
              <a:rPr lang="uk-UA" sz="950" dirty="0" err="1" smtClean="0"/>
              <a:t>foreign</a:t>
            </a:r>
            <a:r>
              <a:rPr lang="uk-UA" sz="950" dirty="0" smtClean="0"/>
              <a:t> </a:t>
            </a:r>
            <a:r>
              <a:rPr lang="uk-UA" sz="950" dirty="0" err="1" smtClean="0"/>
              <a:t>regions.If</a:t>
            </a:r>
            <a:r>
              <a:rPr lang="uk-UA" sz="950" dirty="0" smtClean="0"/>
              <a:t> a </a:t>
            </a:r>
            <a:r>
              <a:rPr lang="uk-UA" sz="950" dirty="0" err="1" smtClean="0"/>
              <a:t>Gu</a:t>
            </a:r>
            <a:r>
              <a:rPr lang="uk-UA" sz="950" dirty="0" smtClean="0"/>
              <a:t> </a:t>
            </a:r>
            <a:r>
              <a:rPr lang="uk-UA" sz="950" dirty="0" err="1" smtClean="0"/>
              <a:t>Immortal</a:t>
            </a:r>
            <a:r>
              <a:rPr lang="uk-UA" sz="950" dirty="0" smtClean="0"/>
              <a:t> </a:t>
            </a:r>
            <a:r>
              <a:rPr lang="uk-UA" sz="950" dirty="0" err="1" smtClean="0"/>
              <a:t>wants</a:t>
            </a:r>
            <a:r>
              <a:rPr lang="uk-UA" sz="950" dirty="0" smtClean="0"/>
              <a:t> </a:t>
            </a:r>
            <a:r>
              <a:rPr lang="uk-UA" sz="950" dirty="0" err="1" smtClean="0"/>
              <a:t>to</a:t>
            </a:r>
            <a:r>
              <a:rPr lang="uk-UA" sz="950" dirty="0" smtClean="0"/>
              <a:t> </a:t>
            </a:r>
            <a:r>
              <a:rPr lang="uk-UA" sz="950" dirty="0" err="1" smtClean="0"/>
              <a:t>travel</a:t>
            </a:r>
            <a:r>
              <a:rPr lang="uk-UA" sz="950" dirty="0" smtClean="0"/>
              <a:t> </a:t>
            </a:r>
            <a:r>
              <a:rPr lang="uk-UA" sz="950" dirty="0" err="1" smtClean="0"/>
              <a:t>from</a:t>
            </a:r>
            <a:r>
              <a:rPr lang="uk-UA" sz="950" dirty="0" smtClean="0"/>
              <a:t> </a:t>
            </a:r>
            <a:r>
              <a:rPr lang="uk-UA" sz="950" dirty="0" err="1" smtClean="0"/>
              <a:t>Southern</a:t>
            </a:r>
            <a:r>
              <a:rPr lang="uk-UA" sz="950" dirty="0" smtClean="0"/>
              <a:t> </a:t>
            </a:r>
            <a:r>
              <a:rPr lang="uk-UA" sz="950" dirty="0" err="1" smtClean="0"/>
              <a:t>Border</a:t>
            </a:r>
            <a:r>
              <a:rPr lang="uk-UA" sz="950" dirty="0" smtClean="0"/>
              <a:t> </a:t>
            </a:r>
            <a:r>
              <a:rPr lang="uk-UA" sz="950" dirty="0" err="1" smtClean="0"/>
              <a:t>to</a:t>
            </a:r>
            <a:r>
              <a:rPr lang="uk-UA" sz="950" dirty="0" smtClean="0"/>
              <a:t> </a:t>
            </a:r>
            <a:r>
              <a:rPr lang="uk-UA" sz="950" dirty="0" err="1" smtClean="0"/>
              <a:t>Central</a:t>
            </a:r>
            <a:r>
              <a:rPr lang="uk-UA" sz="950" dirty="0" smtClean="0"/>
              <a:t> </a:t>
            </a:r>
            <a:r>
              <a:rPr lang="uk-UA" sz="950" dirty="0" err="1" smtClean="0"/>
              <a:t>Continent</a:t>
            </a:r>
            <a:r>
              <a:rPr lang="uk-UA" sz="950" dirty="0" smtClean="0"/>
              <a:t> </a:t>
            </a:r>
            <a:r>
              <a:rPr lang="uk-UA" sz="950" dirty="0" err="1" smtClean="0"/>
              <a:t>they</a:t>
            </a:r>
            <a:r>
              <a:rPr lang="uk-UA" sz="950" dirty="0" smtClean="0"/>
              <a:t> </a:t>
            </a:r>
            <a:r>
              <a:rPr lang="uk-UA" sz="950" dirty="0" err="1" smtClean="0"/>
              <a:t>have</a:t>
            </a:r>
            <a:r>
              <a:rPr lang="uk-UA" sz="950" dirty="0" smtClean="0"/>
              <a:t> </a:t>
            </a:r>
            <a:r>
              <a:rPr lang="uk-UA" sz="950" dirty="0" err="1" smtClean="0"/>
              <a:t>to</a:t>
            </a:r>
            <a:r>
              <a:rPr lang="uk-UA" sz="950" dirty="0" smtClean="0"/>
              <a:t> </a:t>
            </a:r>
            <a:r>
              <a:rPr lang="uk-UA" sz="950" dirty="0" err="1" smtClean="0"/>
              <a:t>pass</a:t>
            </a:r>
            <a:r>
              <a:rPr lang="uk-UA" sz="950" dirty="0" smtClean="0"/>
              <a:t> </a:t>
            </a:r>
            <a:r>
              <a:rPr lang="uk-UA" sz="950" dirty="0" err="1" smtClean="0"/>
              <a:t>through</a:t>
            </a:r>
            <a:r>
              <a:rPr lang="uk-UA" sz="950" dirty="0" smtClean="0"/>
              <a:t> </a:t>
            </a:r>
            <a:r>
              <a:rPr lang="uk-UA" sz="950" dirty="0" err="1" smtClean="0"/>
              <a:t>at</a:t>
            </a:r>
            <a:r>
              <a:rPr lang="uk-UA" sz="950" dirty="0" smtClean="0"/>
              <a:t> </a:t>
            </a:r>
            <a:r>
              <a:rPr lang="uk-UA" sz="950" dirty="0" err="1" smtClean="0"/>
              <a:t>least</a:t>
            </a:r>
            <a:r>
              <a:rPr lang="uk-UA" sz="950" dirty="0" smtClean="0"/>
              <a:t> </a:t>
            </a:r>
            <a:r>
              <a:rPr lang="uk-UA" sz="950" dirty="0" err="1" smtClean="0"/>
              <a:t>two</a:t>
            </a:r>
            <a:r>
              <a:rPr lang="uk-UA" sz="950" dirty="0" smtClean="0"/>
              <a:t> </a:t>
            </a:r>
            <a:r>
              <a:rPr lang="uk-UA" sz="950" dirty="0" err="1" smtClean="0"/>
              <a:t>regional</a:t>
            </a:r>
            <a:r>
              <a:rPr lang="uk-UA" sz="950" dirty="0" smtClean="0"/>
              <a:t> </a:t>
            </a:r>
            <a:r>
              <a:rPr lang="uk-UA" sz="950" dirty="0" err="1" smtClean="0"/>
              <a:t>walls</a:t>
            </a:r>
            <a:r>
              <a:rPr lang="uk-UA" sz="950" dirty="0" smtClean="0"/>
              <a:t>. </a:t>
            </a:r>
            <a:r>
              <a:rPr lang="uk-UA" sz="950" dirty="0" err="1" smtClean="0"/>
              <a:t>To</a:t>
            </a:r>
            <a:r>
              <a:rPr lang="uk-UA" sz="950" dirty="0" smtClean="0"/>
              <a:t> </a:t>
            </a:r>
            <a:r>
              <a:rPr lang="uk-UA" sz="950" dirty="0" err="1" smtClean="0"/>
              <a:t>get</a:t>
            </a:r>
            <a:r>
              <a:rPr lang="uk-UA" sz="950" dirty="0" smtClean="0"/>
              <a:t> </a:t>
            </a:r>
            <a:r>
              <a:rPr lang="uk-UA" sz="950" dirty="0" err="1" smtClean="0"/>
              <a:t>from</a:t>
            </a:r>
            <a:r>
              <a:rPr lang="uk-UA" sz="950" dirty="0" smtClean="0"/>
              <a:t> </a:t>
            </a:r>
            <a:r>
              <a:rPr lang="uk-UA" sz="950" dirty="0" err="1" smtClean="0"/>
              <a:t>Southern</a:t>
            </a:r>
            <a:r>
              <a:rPr lang="uk-UA" sz="950" dirty="0" smtClean="0"/>
              <a:t> </a:t>
            </a:r>
            <a:r>
              <a:rPr lang="uk-UA" sz="950" dirty="0" err="1" smtClean="0"/>
              <a:t>Border</a:t>
            </a:r>
            <a:r>
              <a:rPr lang="uk-UA" sz="950" dirty="0" smtClean="0"/>
              <a:t> </a:t>
            </a:r>
            <a:r>
              <a:rPr lang="uk-UA" sz="950" dirty="0" err="1" smtClean="0"/>
              <a:t>to</a:t>
            </a:r>
            <a:r>
              <a:rPr lang="uk-UA" sz="950" dirty="0" smtClean="0"/>
              <a:t> </a:t>
            </a:r>
            <a:r>
              <a:rPr lang="uk-UA" sz="950" dirty="0" err="1" smtClean="0"/>
              <a:t>Northern</a:t>
            </a:r>
            <a:r>
              <a:rPr lang="uk-UA" sz="950" dirty="0" smtClean="0"/>
              <a:t> Plains </a:t>
            </a:r>
            <a:r>
              <a:rPr lang="uk-UA" sz="950" dirty="0" err="1" smtClean="0"/>
              <a:t>one</a:t>
            </a:r>
            <a:r>
              <a:rPr lang="uk-UA" sz="950" dirty="0" smtClean="0"/>
              <a:t> </a:t>
            </a:r>
            <a:r>
              <a:rPr lang="uk-UA" sz="950" dirty="0" err="1" smtClean="0"/>
              <a:t>has</a:t>
            </a:r>
            <a:r>
              <a:rPr lang="uk-UA" sz="950" dirty="0" smtClean="0"/>
              <a:t> </a:t>
            </a:r>
            <a:r>
              <a:rPr lang="uk-UA" sz="950" dirty="0" err="1" smtClean="0"/>
              <a:t>three</a:t>
            </a:r>
            <a:r>
              <a:rPr lang="uk-UA" sz="950" dirty="0" smtClean="0"/>
              <a:t> </a:t>
            </a:r>
            <a:r>
              <a:rPr lang="uk-UA" sz="950" dirty="0" err="1" smtClean="0"/>
              <a:t>possibilities</a:t>
            </a:r>
            <a:r>
              <a:rPr lang="uk-UA" sz="950" dirty="0" smtClean="0"/>
              <a:t> </a:t>
            </a:r>
            <a:r>
              <a:rPr lang="uk-UA" sz="950" dirty="0" err="1" smtClean="0"/>
              <a:t>by</a:t>
            </a:r>
            <a:r>
              <a:rPr lang="uk-UA" sz="950" dirty="0" smtClean="0"/>
              <a:t> </a:t>
            </a:r>
            <a:r>
              <a:rPr lang="uk-UA" sz="950" dirty="0" err="1" smtClean="0"/>
              <a:t>passing</a:t>
            </a:r>
            <a:r>
              <a:rPr lang="uk-UA" sz="950" dirty="0" smtClean="0"/>
              <a:t> </a:t>
            </a:r>
            <a:r>
              <a:rPr lang="uk-UA" sz="950" dirty="0" err="1" smtClean="0"/>
              <a:t>through</a:t>
            </a:r>
            <a:r>
              <a:rPr lang="uk-UA" sz="950" dirty="0" smtClean="0"/>
              <a:t> </a:t>
            </a:r>
            <a:r>
              <a:rPr lang="uk-UA" sz="950" dirty="0" err="1" smtClean="0"/>
              <a:t>Southern</a:t>
            </a:r>
            <a:r>
              <a:rPr lang="uk-UA" sz="950" dirty="0" smtClean="0"/>
              <a:t> </a:t>
            </a:r>
            <a:r>
              <a:rPr lang="uk-UA" sz="950" dirty="0" err="1" smtClean="0"/>
              <a:t>Borders</a:t>
            </a:r>
            <a:r>
              <a:rPr lang="uk-UA" sz="950" dirty="0" smtClean="0"/>
              <a:t> </a:t>
            </a:r>
            <a:r>
              <a:rPr lang="uk-UA" sz="950" dirty="0" err="1" smtClean="0"/>
              <a:t>regional</a:t>
            </a:r>
            <a:r>
              <a:rPr lang="uk-UA" sz="950" dirty="0" smtClean="0"/>
              <a:t> </a:t>
            </a:r>
            <a:r>
              <a:rPr lang="uk-UA" sz="950" dirty="0" err="1" smtClean="0"/>
              <a:t>wall</a:t>
            </a:r>
            <a:r>
              <a:rPr lang="uk-UA" sz="950" dirty="0" smtClean="0"/>
              <a:t> </a:t>
            </a:r>
            <a:r>
              <a:rPr lang="uk-UA" sz="950" dirty="0" err="1" smtClean="0"/>
              <a:t>and</a:t>
            </a:r>
            <a:r>
              <a:rPr lang="uk-UA" sz="950" dirty="0" smtClean="0"/>
              <a:t> </a:t>
            </a:r>
            <a:r>
              <a:rPr lang="uk-UA" sz="950" dirty="0" err="1" smtClean="0"/>
              <a:t>then</a:t>
            </a:r>
            <a:r>
              <a:rPr lang="uk-UA" sz="950" dirty="0" smtClean="0"/>
              <a:t> </a:t>
            </a:r>
            <a:r>
              <a:rPr lang="uk-UA" sz="950" dirty="0" err="1" smtClean="0"/>
              <a:t>passing</a:t>
            </a:r>
            <a:r>
              <a:rPr lang="uk-UA" sz="950" dirty="0" smtClean="0"/>
              <a:t> </a:t>
            </a:r>
            <a:r>
              <a:rPr lang="uk-UA" sz="950" dirty="0" err="1" smtClean="0"/>
              <a:t>through</a:t>
            </a:r>
            <a:r>
              <a:rPr lang="uk-UA" sz="950" dirty="0" smtClean="0"/>
              <a:t> </a:t>
            </a:r>
            <a:r>
              <a:rPr lang="uk-UA" sz="950" dirty="0" err="1" smtClean="0"/>
              <a:t>one</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three</a:t>
            </a:r>
            <a:r>
              <a:rPr lang="uk-UA" sz="950" dirty="0" smtClean="0"/>
              <a:t> </a:t>
            </a:r>
            <a:r>
              <a:rPr lang="uk-UA" sz="950" dirty="0" err="1" smtClean="0"/>
              <a:t>regional</a:t>
            </a:r>
            <a:r>
              <a:rPr lang="uk-UA" sz="950" dirty="0" smtClean="0"/>
              <a:t> </a:t>
            </a:r>
            <a:r>
              <a:rPr lang="uk-UA" sz="950" dirty="0" err="1" smtClean="0"/>
              <a:t>walls</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chosen</a:t>
            </a:r>
            <a:r>
              <a:rPr lang="uk-UA" sz="950" dirty="0" smtClean="0"/>
              <a:t> </a:t>
            </a:r>
            <a:r>
              <a:rPr lang="uk-UA" sz="950" dirty="0" err="1" smtClean="0"/>
              <a:t>region</a:t>
            </a:r>
            <a:r>
              <a:rPr lang="uk-UA" sz="950" dirty="0" smtClean="0"/>
              <a:t> (</a:t>
            </a:r>
            <a:r>
              <a:rPr lang="uk-UA" sz="950" dirty="0" err="1" smtClean="0"/>
              <a:t>Eastern</a:t>
            </a:r>
            <a:r>
              <a:rPr lang="uk-UA" sz="950" dirty="0" smtClean="0"/>
              <a:t> </a:t>
            </a:r>
            <a:r>
              <a:rPr lang="uk-UA" sz="950" dirty="0" err="1" smtClean="0"/>
              <a:t>Sea</a:t>
            </a:r>
            <a:r>
              <a:rPr lang="uk-UA" sz="950" dirty="0" smtClean="0"/>
              <a:t>, </a:t>
            </a:r>
            <a:r>
              <a:rPr lang="uk-UA" sz="950" dirty="0" err="1" smtClean="0"/>
              <a:t>Central</a:t>
            </a:r>
            <a:r>
              <a:rPr lang="uk-UA" sz="950" dirty="0" smtClean="0"/>
              <a:t> </a:t>
            </a:r>
            <a:r>
              <a:rPr lang="uk-UA" sz="950" dirty="0" err="1" smtClean="0"/>
              <a:t>Continent</a:t>
            </a:r>
            <a:r>
              <a:rPr lang="uk-UA" sz="950" dirty="0" smtClean="0"/>
              <a:t>, </a:t>
            </a:r>
            <a:r>
              <a:rPr lang="uk-UA" sz="950" dirty="0" err="1" smtClean="0"/>
              <a:t>or</a:t>
            </a:r>
            <a:r>
              <a:rPr lang="uk-UA" sz="950" dirty="0" smtClean="0"/>
              <a:t> </a:t>
            </a:r>
            <a:r>
              <a:rPr lang="uk-UA" sz="950" dirty="0" err="1" smtClean="0"/>
              <a:t>Western</a:t>
            </a:r>
            <a:r>
              <a:rPr lang="uk-UA" sz="950" dirty="0" smtClean="0"/>
              <a:t> </a:t>
            </a:r>
            <a:r>
              <a:rPr lang="uk-UA" sz="950" dirty="0" err="1" smtClean="0"/>
              <a:t>Desert</a:t>
            </a:r>
            <a:r>
              <a:rPr lang="uk-UA" sz="950" dirty="0" smtClean="0"/>
              <a:t>) </a:t>
            </a:r>
            <a:r>
              <a:rPr lang="uk-UA" sz="950" dirty="0" err="1" smtClean="0"/>
              <a:t>after</a:t>
            </a:r>
            <a:r>
              <a:rPr lang="uk-UA" sz="950" dirty="0" smtClean="0"/>
              <a:t> </a:t>
            </a:r>
            <a:r>
              <a:rPr lang="uk-UA" sz="950" dirty="0" err="1" smtClean="0"/>
              <a:t>that</a:t>
            </a:r>
            <a:r>
              <a:rPr lang="uk-UA" sz="950" dirty="0" smtClean="0"/>
              <a:t> </a:t>
            </a:r>
            <a:r>
              <a:rPr lang="uk-UA" sz="950" dirty="0" err="1" smtClean="0"/>
              <a:t>one</a:t>
            </a:r>
            <a:r>
              <a:rPr lang="uk-UA" sz="950" dirty="0" smtClean="0"/>
              <a:t> </a:t>
            </a:r>
            <a:r>
              <a:rPr lang="uk-UA" sz="950" dirty="0" err="1" smtClean="0"/>
              <a:t>has</a:t>
            </a:r>
            <a:r>
              <a:rPr lang="uk-UA" sz="950" dirty="0" smtClean="0"/>
              <a:t> </a:t>
            </a:r>
            <a:r>
              <a:rPr lang="uk-UA" sz="950" dirty="0" err="1" smtClean="0"/>
              <a:t>to</a:t>
            </a:r>
            <a:r>
              <a:rPr lang="uk-UA" sz="950" dirty="0" smtClean="0"/>
              <a:t> </a:t>
            </a:r>
            <a:r>
              <a:rPr lang="uk-UA" sz="950" dirty="0" err="1" smtClean="0"/>
              <a:t>pass</a:t>
            </a:r>
            <a:r>
              <a:rPr lang="uk-UA" sz="950" dirty="0" smtClean="0"/>
              <a:t> </a:t>
            </a:r>
            <a:r>
              <a:rPr lang="uk-UA" sz="950" dirty="0" err="1" smtClean="0"/>
              <a:t>another</a:t>
            </a:r>
            <a:r>
              <a:rPr lang="uk-UA" sz="950" dirty="0" smtClean="0"/>
              <a:t> </a:t>
            </a:r>
            <a:r>
              <a:rPr lang="uk-UA" sz="950" dirty="0" err="1" smtClean="0"/>
              <a:t>two</a:t>
            </a:r>
            <a:r>
              <a:rPr lang="uk-UA" sz="950" dirty="0" smtClean="0"/>
              <a:t> </a:t>
            </a:r>
            <a:r>
              <a:rPr lang="uk-UA" sz="950" dirty="0" err="1" smtClean="0"/>
              <a:t>regional</a:t>
            </a:r>
            <a:r>
              <a:rPr lang="uk-UA" sz="950" dirty="0" smtClean="0"/>
              <a:t> </a:t>
            </a:r>
            <a:r>
              <a:rPr lang="uk-UA" sz="950" dirty="0" err="1" smtClean="0"/>
              <a:t>walls</a:t>
            </a:r>
            <a:r>
              <a:rPr lang="uk-UA" sz="950" dirty="0" smtClean="0"/>
              <a:t>, </a:t>
            </a:r>
            <a:r>
              <a:rPr lang="uk-UA" sz="950" dirty="0" err="1" smtClean="0"/>
              <a:t>that</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region</a:t>
            </a:r>
            <a:r>
              <a:rPr lang="uk-UA" sz="950" dirty="0" smtClean="0"/>
              <a:t> </a:t>
            </a:r>
            <a:r>
              <a:rPr lang="uk-UA" sz="950" dirty="0" err="1" smtClean="0"/>
              <a:t>one</a:t>
            </a:r>
            <a:r>
              <a:rPr lang="uk-UA" sz="950" dirty="0" smtClean="0"/>
              <a:t> </a:t>
            </a:r>
            <a:r>
              <a:rPr lang="uk-UA" sz="950" dirty="0" err="1" smtClean="0"/>
              <a:t>chose</a:t>
            </a:r>
            <a:r>
              <a:rPr lang="uk-UA" sz="950" dirty="0" smtClean="0"/>
              <a:t> </a:t>
            </a:r>
            <a:r>
              <a:rPr lang="uk-UA" sz="950" dirty="0" err="1" smtClean="0"/>
              <a:t>as</a:t>
            </a:r>
            <a:r>
              <a:rPr lang="uk-UA" sz="950" dirty="0" smtClean="0"/>
              <a:t> </a:t>
            </a:r>
            <a:r>
              <a:rPr lang="uk-UA" sz="950" dirty="0" err="1" smtClean="0"/>
              <a:t>well</a:t>
            </a:r>
            <a:r>
              <a:rPr lang="uk-UA" sz="950" dirty="0" smtClean="0"/>
              <a:t> </a:t>
            </a:r>
            <a:r>
              <a:rPr lang="uk-UA" sz="950" dirty="0" err="1" smtClean="0"/>
              <a:t>as</a:t>
            </a:r>
            <a:r>
              <a:rPr lang="uk-UA" sz="950" dirty="0" smtClean="0"/>
              <a:t> </a:t>
            </a:r>
            <a:r>
              <a:rPr lang="uk-UA" sz="950" dirty="0" err="1" smtClean="0"/>
              <a:t>Northern</a:t>
            </a:r>
            <a:r>
              <a:rPr lang="uk-UA" sz="950" dirty="0" smtClean="0"/>
              <a:t> Plains </a:t>
            </a:r>
            <a:r>
              <a:rPr lang="uk-UA" sz="950" dirty="0" err="1" smtClean="0"/>
              <a:t>regional</a:t>
            </a:r>
            <a:r>
              <a:rPr lang="uk-UA" sz="950" dirty="0" smtClean="0"/>
              <a:t> </a:t>
            </a:r>
            <a:r>
              <a:rPr lang="uk-UA" sz="950" dirty="0" err="1" smtClean="0"/>
              <a:t>wall.The</a:t>
            </a:r>
            <a:r>
              <a:rPr lang="uk-UA" sz="950" dirty="0" smtClean="0"/>
              <a:t> </a:t>
            </a:r>
            <a:r>
              <a:rPr lang="uk-UA" sz="950" dirty="0" err="1" smtClean="0"/>
              <a:t>regional</a:t>
            </a:r>
            <a:r>
              <a:rPr lang="uk-UA" sz="950" dirty="0" smtClean="0"/>
              <a:t> </a:t>
            </a:r>
            <a:r>
              <a:rPr lang="uk-UA" sz="950" dirty="0" err="1" smtClean="0"/>
              <a:t>walls</a:t>
            </a:r>
            <a:r>
              <a:rPr lang="uk-UA" sz="950" dirty="0" smtClean="0"/>
              <a:t> </a:t>
            </a:r>
            <a:r>
              <a:rPr lang="uk-UA" sz="950" dirty="0" err="1" smtClean="0"/>
              <a:t>are</a:t>
            </a:r>
            <a:r>
              <a:rPr lang="uk-UA" sz="950" dirty="0" smtClean="0"/>
              <a:t> ever-</a:t>
            </a:r>
            <a:r>
              <a:rPr lang="uk-UA" sz="950" dirty="0" err="1" smtClean="0"/>
              <a:t>changing</a:t>
            </a:r>
            <a:r>
              <a:rPr lang="uk-UA" sz="950" dirty="0" smtClean="0"/>
              <a:t> </a:t>
            </a:r>
            <a:r>
              <a:rPr lang="uk-UA" sz="950" dirty="0" err="1" smtClean="0"/>
              <a:t>and</a:t>
            </a:r>
            <a:r>
              <a:rPr lang="uk-UA" sz="950" dirty="0" smtClean="0"/>
              <a:t> </a:t>
            </a:r>
            <a:r>
              <a:rPr lang="uk-UA" sz="950" dirty="0" err="1" smtClean="0"/>
              <a:t>have</a:t>
            </a:r>
            <a:r>
              <a:rPr lang="uk-UA" sz="950" dirty="0" smtClean="0"/>
              <a:t> </a:t>
            </a:r>
            <a:r>
              <a:rPr lang="uk-UA" sz="950" dirty="0" err="1" smtClean="0"/>
              <a:t>places</a:t>
            </a:r>
            <a:r>
              <a:rPr lang="uk-UA" sz="950" dirty="0" smtClean="0"/>
              <a:t> </a:t>
            </a:r>
            <a:r>
              <a:rPr lang="uk-UA" sz="950" dirty="0" err="1" smtClean="0"/>
              <a:t>where</a:t>
            </a:r>
            <a:r>
              <a:rPr lang="uk-UA" sz="950" dirty="0" smtClean="0"/>
              <a:t> </a:t>
            </a:r>
            <a:r>
              <a:rPr lang="uk-UA" sz="950" dirty="0" err="1" smtClean="0"/>
              <a:t>the</a:t>
            </a:r>
            <a:r>
              <a:rPr lang="uk-UA" sz="950" dirty="0" smtClean="0"/>
              <a:t> </a:t>
            </a:r>
            <a:r>
              <a:rPr lang="uk-UA" sz="950" dirty="0" err="1" smtClean="0"/>
              <a:t>suppression</a:t>
            </a:r>
            <a:r>
              <a:rPr lang="uk-UA" sz="950" dirty="0" smtClean="0"/>
              <a:t> </a:t>
            </a:r>
            <a:r>
              <a:rPr lang="uk-UA" sz="950" dirty="0" err="1" smtClean="0"/>
              <a:t>is</a:t>
            </a:r>
            <a:r>
              <a:rPr lang="uk-UA" sz="950" dirty="0" smtClean="0"/>
              <a:t> </a:t>
            </a:r>
            <a:r>
              <a:rPr lang="uk-UA" sz="950" dirty="0" err="1" smtClean="0"/>
              <a:t>weaker</a:t>
            </a:r>
            <a:r>
              <a:rPr lang="uk-UA" sz="950" dirty="0" smtClean="0"/>
              <a:t>, </a:t>
            </a:r>
            <a:r>
              <a:rPr lang="uk-UA" sz="950" dirty="0" err="1" smtClean="0"/>
              <a:t>making</a:t>
            </a:r>
            <a:r>
              <a:rPr lang="uk-UA" sz="950" dirty="0" smtClean="0"/>
              <a:t> </a:t>
            </a:r>
            <a:r>
              <a:rPr lang="uk-UA" sz="950" dirty="0" err="1" smtClean="0"/>
              <a:t>it</a:t>
            </a:r>
            <a:r>
              <a:rPr lang="uk-UA" sz="950" dirty="0" smtClean="0"/>
              <a:t> </a:t>
            </a:r>
            <a:r>
              <a:rPr lang="uk-UA" sz="950" dirty="0" err="1" smtClean="0"/>
              <a:t>easier</a:t>
            </a:r>
            <a:r>
              <a:rPr lang="uk-UA" sz="950" dirty="0" smtClean="0"/>
              <a:t> </a:t>
            </a:r>
            <a:r>
              <a:rPr lang="uk-UA" sz="950" dirty="0" err="1" smtClean="0"/>
              <a:t>to</a:t>
            </a:r>
            <a:r>
              <a:rPr lang="uk-UA" sz="950" dirty="0" smtClean="0"/>
              <a:t> </a:t>
            </a:r>
            <a:r>
              <a:rPr lang="uk-UA" sz="950" dirty="0" err="1" smtClean="0"/>
              <a:t>pass</a:t>
            </a:r>
            <a:r>
              <a:rPr lang="uk-UA" sz="950" dirty="0" smtClean="0"/>
              <a:t> </a:t>
            </a:r>
            <a:r>
              <a:rPr lang="uk-UA" sz="950" dirty="0" err="1" smtClean="0"/>
              <a:t>through</a:t>
            </a:r>
            <a:r>
              <a:rPr lang="uk-UA" sz="950" dirty="0" smtClean="0"/>
              <a:t> </a:t>
            </a:r>
            <a:r>
              <a:rPr lang="uk-UA" sz="950" dirty="0" err="1" smtClean="0"/>
              <a:t>them</a:t>
            </a:r>
            <a:r>
              <a:rPr lang="uk-UA" sz="950" dirty="0" smtClean="0"/>
              <a:t>. </a:t>
            </a:r>
            <a:r>
              <a:rPr lang="uk-UA" sz="950" dirty="0" err="1" smtClean="0"/>
              <a:t>The</a:t>
            </a:r>
            <a:r>
              <a:rPr lang="uk-UA" sz="950" dirty="0" smtClean="0"/>
              <a:t> </a:t>
            </a:r>
            <a:r>
              <a:rPr lang="uk-UA" sz="950" dirty="0" err="1" smtClean="0"/>
              <a:t>suppression</a:t>
            </a:r>
            <a:r>
              <a:rPr lang="uk-UA" sz="950" dirty="0" smtClean="0"/>
              <a:t> </a:t>
            </a:r>
            <a:r>
              <a:rPr lang="uk-UA" sz="950" dirty="0" err="1" smtClean="0"/>
              <a:t>is</a:t>
            </a:r>
            <a:r>
              <a:rPr lang="uk-UA" sz="950" dirty="0" smtClean="0"/>
              <a:t> </a:t>
            </a:r>
            <a:r>
              <a:rPr lang="uk-UA" sz="950" dirty="0" err="1" smtClean="0"/>
              <a:t>felt</a:t>
            </a:r>
            <a:r>
              <a:rPr lang="uk-UA" sz="950" dirty="0" smtClean="0"/>
              <a:t> </a:t>
            </a:r>
            <a:r>
              <a:rPr lang="uk-UA" sz="950" dirty="0" err="1" smtClean="0"/>
              <a:t>by</a:t>
            </a:r>
            <a:r>
              <a:rPr lang="uk-UA" sz="950" dirty="0" smtClean="0"/>
              <a:t> </a:t>
            </a:r>
            <a:r>
              <a:rPr lang="uk-UA" sz="950" dirty="0" err="1" smtClean="0"/>
              <a:t>the</a:t>
            </a:r>
            <a:r>
              <a:rPr lang="uk-UA" sz="950" dirty="0" smtClean="0"/>
              <a:t> </a:t>
            </a:r>
            <a:r>
              <a:rPr lang="uk-UA" sz="950" dirty="0" err="1" smtClean="0"/>
              <a:t>beings</a:t>
            </a:r>
            <a:r>
              <a:rPr lang="uk-UA" sz="950" dirty="0" smtClean="0"/>
              <a:t> </a:t>
            </a:r>
            <a:r>
              <a:rPr lang="uk-UA" sz="950" dirty="0" err="1" smtClean="0"/>
              <a:t>as</a:t>
            </a:r>
            <a:r>
              <a:rPr lang="uk-UA" sz="950" dirty="0" smtClean="0"/>
              <a:t> </a:t>
            </a:r>
            <a:r>
              <a:rPr lang="uk-UA" sz="950" dirty="0" err="1" smtClean="0"/>
              <a:t>having</a:t>
            </a:r>
            <a:r>
              <a:rPr lang="uk-UA" sz="950" dirty="0" smtClean="0"/>
              <a:t> a </a:t>
            </a:r>
            <a:r>
              <a:rPr lang="uk-UA" sz="950" dirty="0" err="1" smtClean="0"/>
              <a:t>hard</a:t>
            </a:r>
            <a:r>
              <a:rPr lang="uk-UA" sz="950" dirty="0" smtClean="0"/>
              <a:t> </a:t>
            </a:r>
            <a:r>
              <a:rPr lang="uk-UA" sz="950" dirty="0" err="1" smtClean="0"/>
              <a:t>time</a:t>
            </a:r>
            <a:r>
              <a:rPr lang="uk-UA" sz="950" dirty="0" smtClean="0"/>
              <a:t> </a:t>
            </a:r>
            <a:r>
              <a:rPr lang="uk-UA" sz="950" dirty="0" err="1" smtClean="0"/>
              <a:t>moving</a:t>
            </a:r>
            <a:r>
              <a:rPr lang="uk-UA" sz="950" dirty="0" smtClean="0"/>
              <a:t> </a:t>
            </a:r>
            <a:r>
              <a:rPr lang="uk-UA" sz="950" dirty="0" err="1" smtClean="0"/>
              <a:t>inside</a:t>
            </a:r>
            <a:r>
              <a:rPr lang="uk-UA" sz="950" dirty="0" smtClean="0"/>
              <a:t> a </a:t>
            </a:r>
            <a:r>
              <a:rPr lang="uk-UA" sz="950" dirty="0" err="1" smtClean="0"/>
              <a:t>regional</a:t>
            </a:r>
            <a:r>
              <a:rPr lang="uk-UA" sz="950" dirty="0" smtClean="0"/>
              <a:t> </a:t>
            </a:r>
            <a:r>
              <a:rPr lang="uk-UA" sz="950" dirty="0" err="1" smtClean="0"/>
              <a:t>wall</a:t>
            </a:r>
            <a:r>
              <a:rPr lang="uk-UA" sz="950" dirty="0" smtClean="0"/>
              <a:t>. </a:t>
            </a:r>
            <a:r>
              <a:rPr lang="uk-UA" sz="950" dirty="0" err="1" smtClean="0"/>
              <a:t>Gu</a:t>
            </a:r>
            <a:r>
              <a:rPr lang="uk-UA" sz="950" dirty="0" smtClean="0"/>
              <a:t> </a:t>
            </a:r>
            <a:r>
              <a:rPr lang="uk-UA" sz="950" dirty="0" err="1" smtClean="0"/>
              <a:t>Immortal’s</a:t>
            </a:r>
            <a:r>
              <a:rPr lang="uk-UA" sz="950" dirty="0" smtClean="0"/>
              <a:t> </a:t>
            </a:r>
            <a:r>
              <a:rPr lang="uk-UA" sz="950" dirty="0" err="1" smtClean="0"/>
              <a:t>immortal</a:t>
            </a:r>
            <a:r>
              <a:rPr lang="uk-UA" sz="950" dirty="0" smtClean="0"/>
              <a:t> </a:t>
            </a:r>
            <a:r>
              <a:rPr lang="uk-UA" sz="950" dirty="0" err="1" smtClean="0"/>
              <a:t>apertures</a:t>
            </a:r>
            <a:r>
              <a:rPr lang="uk-UA" sz="950" dirty="0" smtClean="0"/>
              <a:t> </a:t>
            </a:r>
            <a:r>
              <a:rPr lang="uk-UA" sz="950" dirty="0" err="1" smtClean="0"/>
              <a:t>can</a:t>
            </a:r>
            <a:r>
              <a:rPr lang="uk-UA" sz="950" dirty="0" smtClean="0"/>
              <a:t> </a:t>
            </a:r>
            <a:r>
              <a:rPr lang="uk-UA" sz="950" dirty="0" err="1" smtClean="0"/>
              <a:t>also</a:t>
            </a:r>
            <a:r>
              <a:rPr lang="uk-UA" sz="950" dirty="0" smtClean="0"/>
              <a:t> </a:t>
            </a:r>
            <a:r>
              <a:rPr lang="uk-UA" sz="950" dirty="0" err="1" smtClean="0"/>
              <a:t>be</a:t>
            </a:r>
            <a:r>
              <a:rPr lang="uk-UA" sz="950" dirty="0" smtClean="0"/>
              <a:t> </a:t>
            </a:r>
            <a:r>
              <a:rPr lang="uk-UA" sz="950" dirty="0" err="1" smtClean="0"/>
              <a:t>affected</a:t>
            </a:r>
            <a:r>
              <a:rPr lang="uk-UA" sz="950" dirty="0" smtClean="0"/>
              <a:t> </a:t>
            </a:r>
            <a:r>
              <a:rPr lang="uk-UA" sz="950" dirty="0" err="1" smtClean="0"/>
              <a:t>and</a:t>
            </a:r>
            <a:r>
              <a:rPr lang="uk-UA" sz="950" dirty="0" smtClean="0"/>
              <a:t> </a:t>
            </a:r>
            <a:r>
              <a:rPr lang="uk-UA" sz="950" dirty="0" err="1" smtClean="0"/>
              <a:t>their</a:t>
            </a:r>
            <a:r>
              <a:rPr lang="uk-UA" sz="950" dirty="0" smtClean="0"/>
              <a:t> </a:t>
            </a:r>
            <a:r>
              <a:rPr lang="uk-UA" sz="950" dirty="0" err="1" smtClean="0"/>
              <a:t>foundation</a:t>
            </a:r>
            <a:r>
              <a:rPr lang="uk-UA" sz="950" dirty="0" smtClean="0"/>
              <a:t> </a:t>
            </a:r>
            <a:r>
              <a:rPr lang="uk-UA" sz="950" dirty="0" err="1" smtClean="0"/>
              <a:t>sustaining</a:t>
            </a:r>
            <a:r>
              <a:rPr lang="uk-UA" sz="950" dirty="0" smtClean="0"/>
              <a:t> </a:t>
            </a:r>
            <a:r>
              <a:rPr lang="uk-UA" sz="950" dirty="0" err="1" smtClean="0"/>
              <a:t>damage</a:t>
            </a:r>
            <a:r>
              <a:rPr lang="uk-UA" sz="950" dirty="0" smtClean="0"/>
              <a:t> </a:t>
            </a:r>
            <a:r>
              <a:rPr lang="uk-UA" sz="950" dirty="0" err="1" smtClean="0"/>
              <a:t>especially</a:t>
            </a:r>
            <a:r>
              <a:rPr lang="uk-UA" sz="950" dirty="0" smtClean="0"/>
              <a:t> </a:t>
            </a:r>
            <a:r>
              <a:rPr lang="uk-UA" sz="950" dirty="0" err="1" smtClean="0"/>
              <a:t>when</a:t>
            </a:r>
            <a:r>
              <a:rPr lang="uk-UA" sz="950" dirty="0" smtClean="0"/>
              <a:t> </a:t>
            </a:r>
            <a:r>
              <a:rPr lang="uk-UA" sz="950" dirty="0" err="1" smtClean="0"/>
              <a:t>using</a:t>
            </a:r>
            <a:r>
              <a:rPr lang="uk-UA" sz="950" dirty="0" smtClean="0"/>
              <a:t> </a:t>
            </a:r>
            <a:r>
              <a:rPr lang="uk-UA" sz="950" dirty="0" err="1" smtClean="0"/>
              <a:t>Gu</a:t>
            </a:r>
            <a:r>
              <a:rPr lang="uk-UA" sz="950" dirty="0" smtClean="0"/>
              <a:t> </a:t>
            </a:r>
            <a:r>
              <a:rPr lang="uk-UA" sz="950" dirty="0" err="1" smtClean="0"/>
              <a:t>or</a:t>
            </a:r>
            <a:r>
              <a:rPr lang="uk-UA" sz="950" dirty="0" smtClean="0"/>
              <a:t> </a:t>
            </a:r>
            <a:r>
              <a:rPr lang="uk-UA" sz="950" dirty="0" err="1" smtClean="0"/>
              <a:t>killer</a:t>
            </a:r>
            <a:r>
              <a:rPr lang="uk-UA" sz="950" dirty="0" smtClean="0"/>
              <a:t> </a:t>
            </a:r>
            <a:r>
              <a:rPr lang="uk-UA" sz="950" dirty="0" err="1" smtClean="0"/>
              <a:t>moves.AdvertisementHeavenly</a:t>
            </a:r>
            <a:r>
              <a:rPr lang="uk-UA" sz="950" dirty="0" smtClean="0"/>
              <a:t> </a:t>
            </a:r>
            <a:r>
              <a:rPr lang="uk-UA" sz="950" dirty="0" err="1" smtClean="0"/>
              <a:t>Wind</a:t>
            </a:r>
            <a:r>
              <a:rPr lang="uk-UA" sz="950" dirty="0" smtClean="0"/>
              <a:t> </a:t>
            </a:r>
            <a:r>
              <a:rPr lang="uk-UA" sz="950" dirty="0" err="1" smtClean="0"/>
              <a:t>Qi</a:t>
            </a:r>
            <a:r>
              <a:rPr lang="uk-UA" sz="950" dirty="0" smtClean="0"/>
              <a:t> </a:t>
            </a:r>
            <a:r>
              <a:rPr lang="uk-UA" sz="950" dirty="0" err="1" smtClean="0"/>
              <a:t>WallThe</a:t>
            </a:r>
            <a:r>
              <a:rPr lang="uk-UA" sz="950" dirty="0" smtClean="0"/>
              <a:t> </a:t>
            </a:r>
            <a:r>
              <a:rPr lang="uk-UA" sz="950" dirty="0" err="1" smtClean="0"/>
              <a:t>heavenly</a:t>
            </a:r>
            <a:r>
              <a:rPr lang="uk-UA" sz="950" dirty="0" smtClean="0"/>
              <a:t> </a:t>
            </a:r>
            <a:r>
              <a:rPr lang="uk-UA" sz="950" dirty="0" err="1" smtClean="0"/>
              <a:t>wind</a:t>
            </a:r>
            <a:r>
              <a:rPr lang="uk-UA" sz="950" dirty="0" smtClean="0"/>
              <a:t> </a:t>
            </a:r>
            <a:r>
              <a:rPr lang="uk-UA" sz="950" dirty="0" err="1" smtClean="0"/>
              <a:t>qi</a:t>
            </a:r>
            <a:r>
              <a:rPr lang="uk-UA" sz="950" dirty="0" smtClean="0"/>
              <a:t> </a:t>
            </a:r>
            <a:r>
              <a:rPr lang="uk-UA" sz="950" dirty="0" err="1" smtClean="0"/>
              <a:t>wall</a:t>
            </a:r>
            <a:r>
              <a:rPr lang="uk-UA" sz="950" dirty="0" smtClean="0"/>
              <a:t> </a:t>
            </a:r>
            <a:r>
              <a:rPr lang="uk-UA" sz="950" dirty="0" err="1" smtClean="0"/>
              <a:t>is</a:t>
            </a:r>
            <a:r>
              <a:rPr lang="uk-UA" sz="950" dirty="0" smtClean="0"/>
              <a:t> a </a:t>
            </a:r>
            <a:r>
              <a:rPr lang="uk-UA" sz="950" dirty="0" err="1" smtClean="0"/>
              <a:t>wall</a:t>
            </a:r>
            <a:r>
              <a:rPr lang="uk-UA" sz="950" dirty="0" smtClean="0"/>
              <a:t> </a:t>
            </a:r>
            <a:r>
              <a:rPr lang="uk-UA" sz="950" dirty="0" err="1" smtClean="0"/>
              <a:t>made</a:t>
            </a:r>
            <a:r>
              <a:rPr lang="uk-UA" sz="950" dirty="0" smtClean="0"/>
              <a:t> </a:t>
            </a:r>
            <a:r>
              <a:rPr lang="uk-UA" sz="950" dirty="0" err="1" smtClean="0"/>
              <a:t>of</a:t>
            </a:r>
            <a:r>
              <a:rPr lang="uk-UA" sz="950" dirty="0" smtClean="0"/>
              <a:t> </a:t>
            </a:r>
            <a:r>
              <a:rPr lang="uk-UA" sz="950" dirty="0" err="1" smtClean="0"/>
              <a:t>qi</a:t>
            </a:r>
            <a:r>
              <a:rPr lang="uk-UA" sz="950" dirty="0" smtClean="0"/>
              <a:t> </a:t>
            </a:r>
            <a:r>
              <a:rPr lang="uk-UA" sz="950" dirty="0" err="1" smtClean="0"/>
              <a:t>that</a:t>
            </a:r>
            <a:r>
              <a:rPr lang="uk-UA" sz="950" dirty="0" smtClean="0"/>
              <a:t> </a:t>
            </a:r>
            <a:r>
              <a:rPr lang="uk-UA" sz="950" dirty="0" err="1" smtClean="0"/>
              <a:t>separates</a:t>
            </a:r>
            <a:r>
              <a:rPr lang="uk-UA" sz="950" dirty="0" smtClean="0"/>
              <a:t> </a:t>
            </a:r>
            <a:r>
              <a:rPr lang="uk-UA" sz="950" dirty="0" err="1" smtClean="0"/>
              <a:t>the</a:t>
            </a:r>
            <a:r>
              <a:rPr lang="uk-UA" sz="950" dirty="0" smtClean="0"/>
              <a:t> </a:t>
            </a:r>
            <a:r>
              <a:rPr lang="uk-UA" sz="950" dirty="0" err="1" smtClean="0"/>
              <a:t>five</a:t>
            </a:r>
            <a:r>
              <a:rPr lang="uk-UA" sz="950" dirty="0" smtClean="0"/>
              <a:t> </a:t>
            </a:r>
            <a:r>
              <a:rPr lang="uk-UA" sz="950" dirty="0" err="1" smtClean="0"/>
              <a:t>regions</a:t>
            </a:r>
            <a:r>
              <a:rPr lang="uk-UA" sz="950" dirty="0" smtClean="0"/>
              <a:t> </a:t>
            </a:r>
            <a:r>
              <a:rPr lang="uk-UA" sz="950" dirty="0" err="1" smtClean="0"/>
              <a:t>from</a:t>
            </a:r>
            <a:r>
              <a:rPr lang="uk-UA" sz="950" dirty="0" smtClean="0"/>
              <a:t> </a:t>
            </a:r>
            <a:r>
              <a:rPr lang="uk-UA" sz="950" dirty="0" err="1" smtClean="0"/>
              <a:t>the</a:t>
            </a:r>
            <a:r>
              <a:rPr lang="uk-UA" sz="950" dirty="0" smtClean="0"/>
              <a:t> </a:t>
            </a:r>
            <a:r>
              <a:rPr lang="uk-UA" sz="950" dirty="0" err="1" smtClean="0"/>
              <a:t>two</a:t>
            </a:r>
            <a:r>
              <a:rPr lang="uk-UA" sz="950" dirty="0" smtClean="0"/>
              <a:t> </a:t>
            </a:r>
            <a:r>
              <a:rPr lang="uk-UA" sz="950" dirty="0" err="1" smtClean="0"/>
              <a:t>remaining</a:t>
            </a:r>
            <a:r>
              <a:rPr lang="uk-UA" sz="950" dirty="0" smtClean="0"/>
              <a:t> </a:t>
            </a:r>
            <a:r>
              <a:rPr lang="uk-UA" sz="950" dirty="0" err="1" smtClean="0"/>
              <a:t>heavens</a:t>
            </a:r>
            <a:r>
              <a:rPr lang="uk-UA" sz="950" dirty="0" smtClean="0"/>
              <a:t>. </a:t>
            </a:r>
            <a:r>
              <a:rPr lang="uk-UA" sz="950" dirty="0" err="1" smtClean="0"/>
              <a:t>It</a:t>
            </a:r>
            <a:r>
              <a:rPr lang="uk-UA" sz="950" dirty="0" smtClean="0"/>
              <a:t> </a:t>
            </a:r>
            <a:r>
              <a:rPr lang="uk-UA" sz="950" dirty="0" err="1" smtClean="0"/>
              <a:t>can</a:t>
            </a:r>
            <a:r>
              <a:rPr lang="uk-UA" sz="950" dirty="0" smtClean="0"/>
              <a:t> </a:t>
            </a:r>
            <a:r>
              <a:rPr lang="uk-UA" sz="950" dirty="0" err="1" smtClean="0"/>
              <a:t>only</a:t>
            </a:r>
            <a:r>
              <a:rPr lang="uk-UA" sz="950" dirty="0" smtClean="0"/>
              <a:t> </a:t>
            </a:r>
            <a:r>
              <a:rPr lang="uk-UA" sz="950" dirty="0" err="1" smtClean="0"/>
              <a:t>be</a:t>
            </a:r>
            <a:r>
              <a:rPr lang="uk-UA" sz="950" dirty="0" smtClean="0"/>
              <a:t> </a:t>
            </a:r>
            <a:r>
              <a:rPr lang="uk-UA" sz="950" dirty="0" err="1" smtClean="0"/>
              <a:t>traversed</a:t>
            </a:r>
            <a:r>
              <a:rPr lang="uk-UA" sz="950" dirty="0" smtClean="0"/>
              <a:t> </a:t>
            </a:r>
            <a:r>
              <a:rPr lang="uk-UA" sz="950" dirty="0" err="1" smtClean="0"/>
              <a:t>using</a:t>
            </a:r>
            <a:r>
              <a:rPr lang="uk-UA" sz="950" dirty="0" smtClean="0"/>
              <a:t> </a:t>
            </a:r>
            <a:r>
              <a:rPr lang="uk-UA" sz="950" dirty="0" err="1" smtClean="0"/>
              <a:t>special</a:t>
            </a:r>
            <a:r>
              <a:rPr lang="uk-UA" sz="950" dirty="0" smtClean="0"/>
              <a:t> </a:t>
            </a:r>
            <a:r>
              <a:rPr lang="uk-UA" sz="950" dirty="0" err="1" smtClean="0"/>
              <a:t>qi</a:t>
            </a:r>
            <a:r>
              <a:rPr lang="uk-UA" sz="950" dirty="0" smtClean="0"/>
              <a:t> </a:t>
            </a:r>
            <a:r>
              <a:rPr lang="uk-UA" sz="950" dirty="0" err="1" smtClean="0"/>
              <a:t>path</a:t>
            </a:r>
            <a:r>
              <a:rPr lang="uk-UA" sz="950" dirty="0" smtClean="0"/>
              <a:t> </a:t>
            </a:r>
            <a:r>
              <a:rPr lang="uk-UA" sz="950" dirty="0" err="1" smtClean="0"/>
              <a:t>methods</a:t>
            </a:r>
            <a:r>
              <a:rPr lang="uk-UA" sz="950" dirty="0" smtClean="0"/>
              <a:t> </a:t>
            </a:r>
            <a:r>
              <a:rPr lang="uk-UA" sz="950" dirty="0" err="1" smtClean="0"/>
              <a:t>or</a:t>
            </a:r>
            <a:r>
              <a:rPr lang="uk-UA" sz="950" dirty="0" smtClean="0"/>
              <a:t> </a:t>
            </a:r>
            <a:r>
              <a:rPr lang="uk-UA" sz="950" dirty="0" err="1" smtClean="0"/>
              <a:t>by</a:t>
            </a:r>
            <a:r>
              <a:rPr lang="uk-UA" sz="950" dirty="0" smtClean="0"/>
              <a:t> </a:t>
            </a:r>
            <a:r>
              <a:rPr lang="uk-UA" sz="950" dirty="0" err="1" smtClean="0"/>
              <a:t>forcing</a:t>
            </a:r>
            <a:r>
              <a:rPr lang="uk-UA" sz="950" dirty="0" smtClean="0"/>
              <a:t> </a:t>
            </a:r>
            <a:r>
              <a:rPr lang="uk-UA" sz="950" dirty="0" err="1" smtClean="0"/>
              <a:t>one’s</a:t>
            </a:r>
            <a:r>
              <a:rPr lang="uk-UA" sz="950" dirty="0" smtClean="0"/>
              <a:t> </a:t>
            </a:r>
            <a:r>
              <a:rPr lang="uk-UA" sz="950" dirty="0" err="1" smtClean="0"/>
              <a:t>way</a:t>
            </a:r>
            <a:r>
              <a:rPr lang="uk-UA" sz="950" dirty="0" smtClean="0"/>
              <a:t> </a:t>
            </a:r>
            <a:r>
              <a:rPr lang="uk-UA" sz="950" dirty="0" err="1" smtClean="0"/>
              <a:t>through</a:t>
            </a:r>
            <a:r>
              <a:rPr lang="uk-UA" sz="950" dirty="0" smtClean="0"/>
              <a:t> </a:t>
            </a:r>
            <a:r>
              <a:rPr lang="uk-UA" sz="950" dirty="0" err="1" smtClean="0"/>
              <a:t>it</a:t>
            </a:r>
            <a:r>
              <a:rPr lang="uk-UA" sz="950" dirty="0" smtClean="0"/>
              <a:t>, </a:t>
            </a:r>
            <a:r>
              <a:rPr lang="uk-UA" sz="950" dirty="0" err="1" smtClean="0"/>
              <a:t>the</a:t>
            </a:r>
            <a:r>
              <a:rPr lang="uk-UA" sz="950" dirty="0" smtClean="0"/>
              <a:t> </a:t>
            </a:r>
            <a:r>
              <a:rPr lang="uk-UA" sz="950" dirty="0" err="1" smtClean="0"/>
              <a:t>latter</a:t>
            </a:r>
            <a:r>
              <a:rPr lang="uk-UA" sz="950" dirty="0" smtClean="0"/>
              <a:t> </a:t>
            </a:r>
            <a:r>
              <a:rPr lang="uk-UA" sz="950" dirty="0" err="1" smtClean="0"/>
              <a:t>requiring</a:t>
            </a:r>
            <a:r>
              <a:rPr lang="uk-UA" sz="950" dirty="0" smtClean="0"/>
              <a:t> </a:t>
            </a:r>
            <a:r>
              <a:rPr lang="uk-UA" sz="950" dirty="0" err="1" smtClean="0"/>
              <a:t>sufficient</a:t>
            </a:r>
            <a:r>
              <a:rPr lang="uk-UA" sz="950" dirty="0" smtClean="0"/>
              <a:t> </a:t>
            </a:r>
            <a:r>
              <a:rPr lang="uk-UA" sz="950" dirty="0" err="1" smtClean="0"/>
              <a:t>strength</a:t>
            </a:r>
            <a:r>
              <a:rPr lang="uk-UA" sz="950" dirty="0" smtClean="0"/>
              <a:t> </a:t>
            </a:r>
            <a:r>
              <a:rPr lang="uk-UA" sz="950" dirty="0" err="1" smtClean="0"/>
              <a:t>comparable</a:t>
            </a:r>
            <a:r>
              <a:rPr lang="uk-UA" sz="950" dirty="0" smtClean="0"/>
              <a:t> </a:t>
            </a:r>
            <a:r>
              <a:rPr lang="uk-UA" sz="950" dirty="0" err="1" smtClean="0"/>
              <a:t>to</a:t>
            </a:r>
            <a:r>
              <a:rPr lang="uk-UA" sz="950" dirty="0" smtClean="0"/>
              <a:t> </a:t>
            </a:r>
            <a:r>
              <a:rPr lang="uk-UA" sz="950" dirty="0" err="1" smtClean="0"/>
              <a:t>rank</a:t>
            </a:r>
            <a:r>
              <a:rPr lang="uk-UA" sz="950" dirty="0" smtClean="0"/>
              <a:t> 8.TriviaTen </a:t>
            </a:r>
            <a:r>
              <a:rPr lang="uk-UA" sz="950" dirty="0" err="1" smtClean="0"/>
              <a:t>Earths</a:t>
            </a:r>
            <a:r>
              <a:rPr lang="uk-UA" sz="950" dirty="0" smtClean="0"/>
              <a:t> </a:t>
            </a:r>
            <a:r>
              <a:rPr lang="uk-UA" sz="950" dirty="0" err="1" smtClean="0"/>
              <a:t>are</a:t>
            </a:r>
            <a:r>
              <a:rPr lang="uk-UA" sz="950" dirty="0" smtClean="0"/>
              <a:t> </a:t>
            </a:r>
            <a:r>
              <a:rPr lang="uk-UA" sz="950" dirty="0" err="1" smtClean="0"/>
              <a:t>mentioned</a:t>
            </a:r>
            <a:r>
              <a:rPr lang="uk-UA" sz="950" dirty="0" smtClean="0"/>
              <a:t> </a:t>
            </a:r>
            <a:r>
              <a:rPr lang="uk-UA" sz="950" dirty="0" err="1" smtClean="0"/>
              <a:t>in</a:t>
            </a:r>
            <a:r>
              <a:rPr lang="uk-UA" sz="950" dirty="0" smtClean="0"/>
              <a:t> </a:t>
            </a:r>
            <a:r>
              <a:rPr lang="uk-UA" sz="950" dirty="0" err="1" smtClean="0"/>
              <a:t>in</a:t>
            </a:r>
            <a:r>
              <a:rPr lang="uk-UA" sz="950" dirty="0" smtClean="0"/>
              <a:t> </a:t>
            </a:r>
            <a:r>
              <a:rPr lang="uk-UA" sz="950" dirty="0" err="1" smtClean="0"/>
              <a:t>Volume</a:t>
            </a:r>
            <a:r>
              <a:rPr lang="uk-UA" sz="950" dirty="0" smtClean="0"/>
              <a:t> 4, </a:t>
            </a:r>
            <a:r>
              <a:rPr lang="uk-UA" sz="950" dirty="0" err="1" smtClean="0"/>
              <a:t>translated</a:t>
            </a:r>
            <a:r>
              <a:rPr lang="uk-UA" sz="950" dirty="0" smtClean="0"/>
              <a:t> </a:t>
            </a:r>
            <a:r>
              <a:rPr lang="uk-UA" sz="950" dirty="0" err="1" smtClean="0"/>
              <a:t>as</a:t>
            </a:r>
            <a:r>
              <a:rPr lang="uk-UA" sz="950" dirty="0" smtClean="0"/>
              <a:t> </a:t>
            </a:r>
            <a:r>
              <a:rPr lang="uk-UA" sz="950" dirty="0" err="1" smtClean="0"/>
              <a:t>‘ten</a:t>
            </a:r>
            <a:r>
              <a:rPr lang="uk-UA" sz="950" dirty="0" smtClean="0"/>
              <a:t> </a:t>
            </a:r>
            <a:r>
              <a:rPr lang="uk-UA" sz="950" dirty="0" err="1" smtClean="0"/>
              <a:t>depths</a:t>
            </a:r>
            <a:r>
              <a:rPr lang="uk-UA" sz="950" dirty="0" smtClean="0"/>
              <a:t>’. </a:t>
            </a:r>
            <a:r>
              <a:rPr lang="uk-UA" sz="950" dirty="0" err="1" smtClean="0"/>
              <a:t>Both</a:t>
            </a:r>
            <a:r>
              <a:rPr lang="uk-UA" sz="950" dirty="0" smtClean="0"/>
              <a:t> </a:t>
            </a:r>
            <a:r>
              <a:rPr lang="uk-UA" sz="950" dirty="0" err="1" smtClean="0"/>
              <a:t>ten</a:t>
            </a:r>
            <a:r>
              <a:rPr lang="uk-UA" sz="950" dirty="0" smtClean="0"/>
              <a:t> </a:t>
            </a:r>
            <a:r>
              <a:rPr lang="uk-UA" sz="950" dirty="0" err="1" smtClean="0"/>
              <a:t>depths</a:t>
            </a:r>
            <a:r>
              <a:rPr lang="uk-UA" sz="950" dirty="0" smtClean="0"/>
              <a:t> </a:t>
            </a:r>
            <a:r>
              <a:rPr lang="uk-UA" sz="950" dirty="0" err="1" smtClean="0"/>
              <a:t>and</a:t>
            </a:r>
            <a:r>
              <a:rPr lang="uk-UA" sz="950" dirty="0" smtClean="0"/>
              <a:t> </a:t>
            </a:r>
            <a:r>
              <a:rPr lang="uk-UA" sz="950" dirty="0" err="1" smtClean="0"/>
              <a:t>ten</a:t>
            </a:r>
            <a:r>
              <a:rPr lang="uk-UA" sz="950" dirty="0" smtClean="0"/>
              <a:t> </a:t>
            </a:r>
            <a:r>
              <a:rPr lang="uk-UA" sz="950" dirty="0" err="1" smtClean="0"/>
              <a:t>earths</a:t>
            </a:r>
            <a:r>
              <a:rPr lang="uk-UA" sz="950" dirty="0" smtClean="0"/>
              <a:t> </a:t>
            </a:r>
            <a:r>
              <a:rPr lang="uk-UA" sz="950" dirty="0" err="1" smtClean="0"/>
              <a:t>share</a:t>
            </a:r>
            <a:r>
              <a:rPr lang="uk-UA" sz="950" dirty="0" smtClean="0"/>
              <a:t> </a:t>
            </a:r>
            <a:r>
              <a:rPr lang="uk-UA" sz="950" dirty="0" err="1" smtClean="0"/>
              <a:t>the</a:t>
            </a:r>
            <a:r>
              <a:rPr lang="uk-UA" sz="950" dirty="0" smtClean="0"/>
              <a:t> </a:t>
            </a:r>
            <a:r>
              <a:rPr lang="uk-UA" sz="950" dirty="0" err="1" smtClean="0"/>
              <a:t>same</a:t>
            </a:r>
            <a:r>
              <a:rPr lang="uk-UA" sz="950" dirty="0" smtClean="0"/>
              <a:t> </a:t>
            </a:r>
            <a:r>
              <a:rPr lang="uk-UA" sz="950" dirty="0" err="1" smtClean="0"/>
              <a:t>Hanzi</a:t>
            </a:r>
            <a:r>
              <a:rPr lang="uk-UA" sz="950" dirty="0" smtClean="0"/>
              <a:t> </a:t>
            </a:r>
            <a:r>
              <a:rPr lang="uk-UA" sz="950" dirty="0" err="1" smtClean="0"/>
              <a:t>十地.As</a:t>
            </a:r>
            <a:r>
              <a:rPr lang="uk-UA" sz="950" dirty="0" smtClean="0"/>
              <a:t> </a:t>
            </a:r>
            <a:r>
              <a:rPr lang="uk-UA" sz="950" dirty="0" err="1" smtClean="0"/>
              <a:t>it</a:t>
            </a:r>
            <a:r>
              <a:rPr lang="uk-UA" sz="950" dirty="0" smtClean="0"/>
              <a:t> </a:t>
            </a:r>
            <a:r>
              <a:rPr lang="uk-UA" sz="950" dirty="0" err="1" smtClean="0"/>
              <a:t>appears</a:t>
            </a:r>
            <a:r>
              <a:rPr lang="uk-UA" sz="950" dirty="0" smtClean="0"/>
              <a:t> </a:t>
            </a:r>
            <a:r>
              <a:rPr lang="uk-UA" sz="950" dirty="0" err="1" smtClean="0"/>
              <a:t>the</a:t>
            </a:r>
            <a:r>
              <a:rPr lang="uk-UA" sz="950" dirty="0" smtClean="0"/>
              <a:t> </a:t>
            </a:r>
            <a:r>
              <a:rPr lang="uk-UA" sz="950" dirty="0" err="1" smtClean="0"/>
              <a:t>Gu</a:t>
            </a:r>
            <a:r>
              <a:rPr lang="uk-UA" sz="950" dirty="0" smtClean="0"/>
              <a:t> </a:t>
            </a:r>
            <a:r>
              <a:rPr lang="uk-UA" sz="950" dirty="0" err="1" smtClean="0"/>
              <a:t>world</a:t>
            </a:r>
            <a:r>
              <a:rPr lang="uk-UA" sz="950" dirty="0" smtClean="0"/>
              <a:t> </a:t>
            </a:r>
            <a:r>
              <a:rPr lang="uk-UA" sz="950" dirty="0" err="1" smtClean="0"/>
              <a:t>is</a:t>
            </a:r>
            <a:r>
              <a:rPr lang="uk-UA" sz="950" dirty="0" smtClean="0"/>
              <a:t> </a:t>
            </a:r>
            <a:r>
              <a:rPr lang="uk-UA" sz="950" dirty="0" err="1" smtClean="0"/>
              <a:t>flat</a:t>
            </a:r>
            <a:r>
              <a:rPr lang="uk-UA" sz="950" dirty="0" smtClean="0"/>
              <a:t>, </a:t>
            </a:r>
            <a:r>
              <a:rPr lang="uk-UA" sz="950" dirty="0" err="1" smtClean="0"/>
              <a:t>as</a:t>
            </a:r>
            <a:r>
              <a:rPr lang="uk-UA" sz="950" dirty="0" smtClean="0"/>
              <a:t> </a:t>
            </a:r>
            <a:r>
              <a:rPr lang="uk-UA" sz="950" dirty="0" err="1" smtClean="0"/>
              <a:t>no</a:t>
            </a:r>
            <a:r>
              <a:rPr lang="uk-UA" sz="950" dirty="0" smtClean="0"/>
              <a:t> </a:t>
            </a:r>
            <a:r>
              <a:rPr lang="uk-UA" sz="950" dirty="0" err="1" smtClean="0"/>
              <a:t>one</a:t>
            </a:r>
            <a:r>
              <a:rPr lang="uk-UA" sz="950" dirty="0" smtClean="0"/>
              <a:t> </a:t>
            </a:r>
            <a:r>
              <a:rPr lang="uk-UA" sz="950" dirty="0" err="1" smtClean="0"/>
              <a:t>has</a:t>
            </a:r>
            <a:r>
              <a:rPr lang="uk-UA" sz="950" dirty="0" smtClean="0"/>
              <a:t> </a:t>
            </a:r>
            <a:r>
              <a:rPr lang="uk-UA" sz="950" dirty="0" err="1" smtClean="0"/>
              <a:t>been</a:t>
            </a:r>
            <a:r>
              <a:rPr lang="uk-UA" sz="950" dirty="0" smtClean="0"/>
              <a:t> </a:t>
            </a:r>
            <a:r>
              <a:rPr lang="uk-UA" sz="950" dirty="0" err="1" smtClean="0"/>
              <a:t>seen</a:t>
            </a:r>
            <a:r>
              <a:rPr lang="uk-UA" sz="950" dirty="0" smtClean="0"/>
              <a:t> </a:t>
            </a:r>
            <a:r>
              <a:rPr lang="uk-UA" sz="950" dirty="0" err="1" smtClean="0"/>
              <a:t>traversing</a:t>
            </a:r>
            <a:r>
              <a:rPr lang="uk-UA" sz="950" dirty="0" smtClean="0"/>
              <a:t> </a:t>
            </a:r>
            <a:r>
              <a:rPr lang="uk-UA" sz="950" dirty="0" err="1" smtClean="0"/>
              <a:t>from</a:t>
            </a:r>
            <a:r>
              <a:rPr lang="uk-UA" sz="950" dirty="0" smtClean="0"/>
              <a:t> </a:t>
            </a:r>
            <a:r>
              <a:rPr lang="uk-UA" sz="950" dirty="0" err="1" smtClean="0"/>
              <a:t>Western</a:t>
            </a:r>
            <a:r>
              <a:rPr lang="uk-UA" sz="950" dirty="0" smtClean="0"/>
              <a:t> </a:t>
            </a:r>
            <a:r>
              <a:rPr lang="uk-UA" sz="950" dirty="0" err="1" smtClean="0"/>
              <a:t>Desert</a:t>
            </a:r>
            <a:r>
              <a:rPr lang="uk-UA" sz="950" dirty="0" smtClean="0"/>
              <a:t> </a:t>
            </a:r>
            <a:r>
              <a:rPr lang="uk-UA" sz="950" dirty="0" err="1" smtClean="0"/>
              <a:t>directly</a:t>
            </a:r>
            <a:r>
              <a:rPr lang="uk-UA" sz="950" dirty="0" smtClean="0"/>
              <a:t> </a:t>
            </a:r>
            <a:r>
              <a:rPr lang="uk-UA" sz="950" dirty="0" err="1" smtClean="0"/>
              <a:t>to</a:t>
            </a:r>
            <a:r>
              <a:rPr lang="uk-UA" sz="950" dirty="0" smtClean="0"/>
              <a:t> </a:t>
            </a:r>
            <a:r>
              <a:rPr lang="uk-UA" sz="950" dirty="0" err="1" smtClean="0"/>
              <a:t>Eastern</a:t>
            </a:r>
            <a:r>
              <a:rPr lang="uk-UA" sz="950" dirty="0" smtClean="0"/>
              <a:t> </a:t>
            </a:r>
            <a:r>
              <a:rPr lang="uk-UA" sz="950" dirty="0" err="1" smtClean="0"/>
              <a:t>Sea</a:t>
            </a:r>
            <a:r>
              <a:rPr lang="uk-UA" sz="950" dirty="0" smtClean="0"/>
              <a:t> </a:t>
            </a:r>
            <a:r>
              <a:rPr lang="uk-UA" sz="950" dirty="0" err="1" smtClean="0"/>
              <a:t>or</a:t>
            </a:r>
            <a:r>
              <a:rPr lang="uk-UA" sz="950" dirty="0" smtClean="0"/>
              <a:t> </a:t>
            </a:r>
            <a:r>
              <a:rPr lang="uk-UA" sz="950" dirty="0" err="1" smtClean="0"/>
              <a:t>other</a:t>
            </a:r>
            <a:r>
              <a:rPr lang="uk-UA" sz="950" dirty="0" smtClean="0"/>
              <a:t> </a:t>
            </a:r>
            <a:r>
              <a:rPr lang="uk-UA" sz="950" dirty="0" err="1" smtClean="0"/>
              <a:t>similar</a:t>
            </a:r>
            <a:r>
              <a:rPr lang="uk-UA" sz="950" dirty="0" smtClean="0"/>
              <a:t> </a:t>
            </a:r>
            <a:r>
              <a:rPr lang="uk-UA" sz="950" dirty="0" err="1" smtClean="0"/>
              <a:t>situations</a:t>
            </a:r>
            <a:r>
              <a:rPr lang="uk-UA" sz="950" dirty="0" smtClean="0"/>
              <a:t> (</a:t>
            </a:r>
            <a:r>
              <a:rPr lang="uk-UA" sz="950" dirty="0" err="1" smtClean="0"/>
              <a:t>without</a:t>
            </a:r>
            <a:r>
              <a:rPr lang="uk-UA" sz="950" dirty="0" smtClean="0"/>
              <a:t> </a:t>
            </a:r>
            <a:r>
              <a:rPr lang="uk-UA" sz="950" dirty="0" err="1" smtClean="0"/>
              <a:t>using</a:t>
            </a:r>
            <a:r>
              <a:rPr lang="uk-UA" sz="950" dirty="0" smtClean="0"/>
              <a:t> </a:t>
            </a:r>
            <a:r>
              <a:rPr lang="uk-UA" sz="950" dirty="0" err="1" smtClean="0"/>
              <a:t>space</a:t>
            </a:r>
            <a:r>
              <a:rPr lang="uk-UA" sz="950" dirty="0" smtClean="0"/>
              <a:t> </a:t>
            </a:r>
            <a:r>
              <a:rPr lang="uk-UA" sz="950" dirty="0" err="1" smtClean="0"/>
              <a:t>path</a:t>
            </a:r>
            <a:r>
              <a:rPr lang="uk-UA" sz="950" dirty="0" smtClean="0"/>
              <a:t> </a:t>
            </a:r>
            <a:r>
              <a:rPr lang="uk-UA" sz="950" dirty="0" err="1" smtClean="0"/>
              <a:t>methods</a:t>
            </a:r>
            <a:r>
              <a:rPr lang="uk-UA" sz="950" dirty="0" smtClean="0"/>
              <a:t>)</a:t>
            </a:r>
            <a:r>
              <a:rPr lang="uk-UA" sz="950" dirty="0" err="1" smtClean="0"/>
              <a:t>.It</a:t>
            </a:r>
            <a:r>
              <a:rPr lang="uk-UA" sz="950" dirty="0" smtClean="0"/>
              <a:t> </a:t>
            </a:r>
            <a:r>
              <a:rPr lang="uk-UA" sz="950" dirty="0" err="1" smtClean="0"/>
              <a:t>is</a:t>
            </a:r>
            <a:r>
              <a:rPr lang="uk-UA" sz="950" dirty="0" smtClean="0"/>
              <a:t> </a:t>
            </a:r>
            <a:r>
              <a:rPr lang="uk-UA" sz="950" dirty="0" err="1" smtClean="0"/>
              <a:t>unknown</a:t>
            </a:r>
            <a:r>
              <a:rPr lang="uk-UA" sz="950" dirty="0" smtClean="0"/>
              <a:t> </a:t>
            </a:r>
            <a:r>
              <a:rPr lang="uk-UA" sz="950" dirty="0" err="1" smtClean="0"/>
              <a:t>what</a:t>
            </a:r>
            <a:r>
              <a:rPr lang="uk-UA" sz="950" dirty="0" smtClean="0"/>
              <a:t> </a:t>
            </a:r>
            <a:r>
              <a:rPr lang="uk-UA" sz="950" dirty="0" err="1" smtClean="0"/>
              <a:t>is</a:t>
            </a:r>
            <a:r>
              <a:rPr lang="uk-UA" sz="950" dirty="0" smtClean="0"/>
              <a:t> </a:t>
            </a:r>
            <a:r>
              <a:rPr lang="uk-UA" sz="950" dirty="0" err="1" smtClean="0"/>
              <a:t>on</a:t>
            </a:r>
            <a:r>
              <a:rPr lang="uk-UA" sz="950" dirty="0" smtClean="0"/>
              <a:t> </a:t>
            </a:r>
            <a:r>
              <a:rPr lang="uk-UA" sz="950" dirty="0" err="1" smtClean="0"/>
              <a:t>the</a:t>
            </a:r>
            <a:r>
              <a:rPr lang="uk-UA" sz="950" dirty="0" smtClean="0"/>
              <a:t> </a:t>
            </a:r>
            <a:r>
              <a:rPr lang="uk-UA" sz="950" dirty="0" err="1" smtClean="0"/>
              <a:t>fringes</a:t>
            </a:r>
            <a:r>
              <a:rPr lang="uk-UA" sz="950" dirty="0" smtClean="0"/>
              <a:t> </a:t>
            </a:r>
            <a:r>
              <a:rPr lang="uk-UA" sz="950" dirty="0" err="1" smtClean="0"/>
              <a:t>and</a:t>
            </a:r>
            <a:r>
              <a:rPr lang="uk-UA" sz="950" dirty="0" smtClean="0"/>
              <a:t> </a:t>
            </a:r>
            <a:r>
              <a:rPr lang="uk-UA" sz="950" dirty="0" err="1" smtClean="0"/>
              <a:t>beyond</a:t>
            </a:r>
            <a:r>
              <a:rPr lang="uk-UA" sz="950" dirty="0" smtClean="0"/>
              <a:t> </a:t>
            </a:r>
            <a:r>
              <a:rPr lang="uk-UA" sz="950" dirty="0" err="1" smtClean="0"/>
              <a:t>the</a:t>
            </a:r>
            <a:r>
              <a:rPr lang="uk-UA" sz="950" dirty="0" smtClean="0"/>
              <a:t> </a:t>
            </a:r>
            <a:r>
              <a:rPr lang="uk-UA" sz="950" dirty="0" err="1" smtClean="0"/>
              <a:t>boundaries</a:t>
            </a:r>
            <a:r>
              <a:rPr lang="uk-UA" sz="950" dirty="0" smtClean="0"/>
              <a:t> </a:t>
            </a:r>
            <a:r>
              <a:rPr lang="uk-UA" sz="950" dirty="0" err="1" smtClean="0"/>
              <a:t>of</a:t>
            </a:r>
            <a:r>
              <a:rPr lang="uk-UA" sz="950" dirty="0" smtClean="0"/>
              <a:t> </a:t>
            </a:r>
            <a:r>
              <a:rPr lang="uk-UA" sz="950" dirty="0" err="1" smtClean="0"/>
              <a:t>the</a:t>
            </a:r>
            <a:r>
              <a:rPr lang="uk-UA" sz="950" dirty="0" smtClean="0"/>
              <a:t> </a:t>
            </a:r>
            <a:r>
              <a:rPr lang="uk-UA" sz="950" dirty="0" err="1" smtClean="0"/>
              <a:t>four</a:t>
            </a:r>
            <a:r>
              <a:rPr lang="uk-UA" sz="950" dirty="0" smtClean="0"/>
              <a:t> </a:t>
            </a:r>
            <a:r>
              <a:rPr lang="uk-UA" sz="950" dirty="0" err="1" smtClean="0"/>
              <a:t>outer</a:t>
            </a:r>
            <a:r>
              <a:rPr lang="uk-UA" sz="950" dirty="0" smtClean="0"/>
              <a:t> </a:t>
            </a:r>
            <a:r>
              <a:rPr lang="uk-UA" sz="950" dirty="0" err="1" smtClean="0"/>
              <a:t>regions.The</a:t>
            </a:r>
            <a:r>
              <a:rPr lang="uk-UA" sz="950" dirty="0" smtClean="0"/>
              <a:t> </a:t>
            </a:r>
            <a:r>
              <a:rPr lang="uk-UA" sz="950" dirty="0" err="1" smtClean="0"/>
              <a:t>suppression</a:t>
            </a:r>
            <a:r>
              <a:rPr lang="uk-UA" sz="950" dirty="0" smtClean="0"/>
              <a:t> </a:t>
            </a:r>
            <a:r>
              <a:rPr lang="uk-UA" sz="950" dirty="0" err="1" smtClean="0"/>
              <a:t>of</a:t>
            </a:r>
            <a:r>
              <a:rPr lang="uk-UA" sz="950" dirty="0" smtClean="0"/>
              <a:t> </a:t>
            </a:r>
            <a:r>
              <a:rPr lang="uk-UA" sz="950" dirty="0" err="1" smtClean="0"/>
              <a:t>beings</a:t>
            </a:r>
            <a:r>
              <a:rPr lang="uk-UA" sz="950" dirty="0" smtClean="0"/>
              <a:t> </a:t>
            </a:r>
            <a:r>
              <a:rPr lang="uk-UA" sz="950" dirty="0" err="1" smtClean="0"/>
              <a:t>inside</a:t>
            </a:r>
            <a:r>
              <a:rPr lang="uk-UA" sz="950" dirty="0" smtClean="0"/>
              <a:t> </a:t>
            </a:r>
            <a:r>
              <a:rPr lang="uk-UA" sz="950" dirty="0" err="1" smtClean="0"/>
              <a:t>the</a:t>
            </a:r>
            <a:r>
              <a:rPr lang="uk-UA" sz="950" dirty="0" smtClean="0"/>
              <a:t> </a:t>
            </a:r>
            <a:r>
              <a:rPr lang="uk-UA" sz="950" dirty="0" err="1" smtClean="0"/>
              <a:t>regional</a:t>
            </a:r>
            <a:r>
              <a:rPr lang="uk-UA" sz="950" dirty="0" smtClean="0"/>
              <a:t> </a:t>
            </a:r>
            <a:r>
              <a:rPr lang="uk-UA" sz="950" dirty="0" err="1" smtClean="0"/>
              <a:t>wall</a:t>
            </a:r>
            <a:r>
              <a:rPr lang="uk-UA" sz="950" dirty="0" smtClean="0"/>
              <a:t> </a:t>
            </a:r>
            <a:r>
              <a:rPr lang="uk-UA" sz="950" dirty="0" err="1" smtClean="0"/>
              <a:t>is</a:t>
            </a:r>
            <a:r>
              <a:rPr lang="uk-UA" sz="950" dirty="0" smtClean="0"/>
              <a:t> </a:t>
            </a:r>
            <a:r>
              <a:rPr lang="uk-UA" sz="950" dirty="0" err="1" smtClean="0"/>
              <a:t>unaffected</a:t>
            </a:r>
            <a:r>
              <a:rPr lang="uk-UA" sz="950" dirty="0" smtClean="0"/>
              <a:t> </a:t>
            </a:r>
            <a:r>
              <a:rPr lang="uk-UA" sz="950" dirty="0" err="1" smtClean="0"/>
              <a:t>by</a:t>
            </a:r>
            <a:r>
              <a:rPr lang="uk-UA" sz="950" dirty="0" smtClean="0"/>
              <a:t> </a:t>
            </a:r>
            <a:r>
              <a:rPr lang="uk-UA" sz="950" dirty="0" err="1" smtClean="0"/>
              <a:t>the</a:t>
            </a:r>
            <a:r>
              <a:rPr lang="uk-UA" sz="950" dirty="0" smtClean="0"/>
              <a:t> </a:t>
            </a:r>
            <a:r>
              <a:rPr lang="uk-UA" sz="950" dirty="0" err="1" smtClean="0"/>
              <a:t>being’s</a:t>
            </a:r>
            <a:r>
              <a:rPr lang="uk-UA" sz="950" dirty="0" smtClean="0"/>
              <a:t> </a:t>
            </a:r>
            <a:r>
              <a:rPr lang="uk-UA" sz="950" dirty="0" err="1" smtClean="0"/>
              <a:t>region</a:t>
            </a:r>
            <a:r>
              <a:rPr lang="uk-UA" sz="950" dirty="0" smtClean="0"/>
              <a:t> </a:t>
            </a:r>
            <a:r>
              <a:rPr lang="uk-UA" sz="950" dirty="0" err="1" smtClean="0"/>
              <a:t>of</a:t>
            </a:r>
            <a:r>
              <a:rPr lang="uk-UA" sz="950" dirty="0" smtClean="0"/>
              <a:t> </a:t>
            </a:r>
            <a:r>
              <a:rPr lang="uk-UA" sz="950" dirty="0" err="1" smtClean="0"/>
              <a:t>origin</a:t>
            </a:r>
            <a:r>
              <a:rPr lang="uk-UA" sz="950" dirty="0" smtClean="0"/>
              <a:t>. A </a:t>
            </a:r>
            <a:r>
              <a:rPr lang="uk-UA" sz="950" dirty="0" err="1" smtClean="0"/>
              <a:t>Southern</a:t>
            </a:r>
            <a:r>
              <a:rPr lang="uk-UA" sz="950" dirty="0" smtClean="0"/>
              <a:t> </a:t>
            </a:r>
            <a:r>
              <a:rPr lang="uk-UA" sz="950" dirty="0" err="1" smtClean="0"/>
              <a:t>Border</a:t>
            </a:r>
            <a:r>
              <a:rPr lang="uk-UA" sz="950" dirty="0" smtClean="0"/>
              <a:t> </a:t>
            </a:r>
            <a:r>
              <a:rPr lang="uk-UA" sz="950" dirty="0" err="1" smtClean="0"/>
              <a:t>Gu</a:t>
            </a:r>
            <a:r>
              <a:rPr lang="uk-UA" sz="950" dirty="0" smtClean="0"/>
              <a:t> </a:t>
            </a:r>
            <a:r>
              <a:rPr lang="uk-UA" sz="950" dirty="0" err="1" smtClean="0"/>
              <a:t>Immortal</a:t>
            </a:r>
            <a:r>
              <a:rPr lang="uk-UA" sz="950" dirty="0" smtClean="0"/>
              <a:t> </a:t>
            </a:r>
            <a:r>
              <a:rPr lang="uk-UA" sz="950" dirty="0" err="1" smtClean="0"/>
              <a:t>will</a:t>
            </a:r>
            <a:r>
              <a:rPr lang="uk-UA" sz="950" dirty="0" smtClean="0"/>
              <a:t> </a:t>
            </a:r>
            <a:r>
              <a:rPr lang="uk-UA" sz="950" dirty="0" err="1" smtClean="0"/>
              <a:t>experience</a:t>
            </a:r>
            <a:r>
              <a:rPr lang="uk-UA" sz="950" dirty="0" smtClean="0"/>
              <a:t> </a:t>
            </a:r>
            <a:r>
              <a:rPr lang="uk-UA" sz="950" dirty="0" err="1" smtClean="0"/>
              <a:t>roughly</a:t>
            </a:r>
            <a:r>
              <a:rPr lang="uk-UA" sz="950" dirty="0" smtClean="0"/>
              <a:t> </a:t>
            </a:r>
            <a:r>
              <a:rPr lang="uk-UA" sz="950" dirty="0" err="1" smtClean="0"/>
              <a:t>the</a:t>
            </a:r>
            <a:r>
              <a:rPr lang="uk-UA" sz="950" dirty="0" smtClean="0"/>
              <a:t> </a:t>
            </a:r>
            <a:r>
              <a:rPr lang="uk-UA" sz="950" dirty="0" err="1" smtClean="0"/>
              <a:t>same</a:t>
            </a:r>
            <a:r>
              <a:rPr lang="uk-UA" sz="950" dirty="0" smtClean="0"/>
              <a:t> </a:t>
            </a:r>
            <a:r>
              <a:rPr lang="uk-UA" sz="950" dirty="0" err="1" smtClean="0"/>
              <a:t>amount</a:t>
            </a:r>
            <a:r>
              <a:rPr lang="uk-UA" sz="950" dirty="0" smtClean="0"/>
              <a:t> </a:t>
            </a:r>
            <a:r>
              <a:rPr lang="uk-UA" sz="950" dirty="0" err="1" smtClean="0"/>
              <a:t>of</a:t>
            </a:r>
            <a:r>
              <a:rPr lang="uk-UA" sz="950" dirty="0" smtClean="0"/>
              <a:t> </a:t>
            </a:r>
            <a:r>
              <a:rPr lang="uk-UA" sz="950" dirty="0" err="1" smtClean="0"/>
              <a:t>suppression</a:t>
            </a:r>
            <a:r>
              <a:rPr lang="uk-UA" sz="950" dirty="0" smtClean="0"/>
              <a:t> </a:t>
            </a:r>
            <a:r>
              <a:rPr lang="uk-UA" sz="950" dirty="0" err="1" smtClean="0"/>
              <a:t>inside</a:t>
            </a:r>
            <a:r>
              <a:rPr lang="uk-UA" sz="950" dirty="0" smtClean="0"/>
              <a:t> </a:t>
            </a:r>
            <a:r>
              <a:rPr lang="uk-UA" sz="950" dirty="0" err="1" smtClean="0"/>
              <a:t>the</a:t>
            </a:r>
            <a:r>
              <a:rPr lang="uk-UA" sz="950" dirty="0" smtClean="0"/>
              <a:t> </a:t>
            </a:r>
            <a:r>
              <a:rPr lang="uk-UA" sz="950" dirty="0" err="1" smtClean="0"/>
              <a:t>Miasma</a:t>
            </a:r>
            <a:r>
              <a:rPr lang="uk-UA" sz="950" dirty="0" smtClean="0"/>
              <a:t> </a:t>
            </a:r>
            <a:r>
              <a:rPr lang="uk-UA" sz="950" dirty="0" err="1" smtClean="0"/>
              <a:t>Regional</a:t>
            </a:r>
            <a:r>
              <a:rPr lang="uk-UA" sz="950" dirty="0" smtClean="0"/>
              <a:t> </a:t>
            </a:r>
            <a:r>
              <a:rPr lang="uk-UA" sz="950" dirty="0" err="1" smtClean="0"/>
              <a:t>Wall</a:t>
            </a:r>
            <a:r>
              <a:rPr lang="uk-UA" sz="950" dirty="0" smtClean="0"/>
              <a:t> </a:t>
            </a:r>
            <a:r>
              <a:rPr lang="uk-UA" sz="950" dirty="0" err="1" smtClean="0"/>
              <a:t>as</a:t>
            </a:r>
            <a:r>
              <a:rPr lang="uk-UA" sz="950" dirty="0" smtClean="0"/>
              <a:t> </a:t>
            </a:r>
            <a:r>
              <a:rPr lang="uk-UA" sz="950" dirty="0" err="1" smtClean="0"/>
              <a:t>they</a:t>
            </a:r>
            <a:r>
              <a:rPr lang="uk-UA" sz="950" dirty="0" smtClean="0"/>
              <a:t> </a:t>
            </a:r>
            <a:r>
              <a:rPr lang="uk-UA" sz="950" dirty="0" err="1" smtClean="0"/>
              <a:t>would</a:t>
            </a:r>
            <a:r>
              <a:rPr lang="uk-UA" sz="950" dirty="0" smtClean="0"/>
              <a:t> </a:t>
            </a:r>
            <a:r>
              <a:rPr lang="uk-UA" sz="950" dirty="0" err="1" smtClean="0"/>
              <a:t>inside</a:t>
            </a:r>
            <a:r>
              <a:rPr lang="uk-UA" sz="950" dirty="0" smtClean="0"/>
              <a:t> </a:t>
            </a:r>
            <a:r>
              <a:rPr lang="uk-UA" sz="950" dirty="0" err="1" smtClean="0"/>
              <a:t>the</a:t>
            </a:r>
            <a:r>
              <a:rPr lang="uk-UA" sz="950" dirty="0" smtClean="0"/>
              <a:t> </a:t>
            </a:r>
            <a:r>
              <a:rPr lang="uk-UA" sz="950" dirty="0" err="1" smtClean="0"/>
              <a:t>Raging</a:t>
            </a:r>
            <a:r>
              <a:rPr lang="uk-UA" sz="950" dirty="0" smtClean="0"/>
              <a:t> </a:t>
            </a:r>
            <a:r>
              <a:rPr lang="uk-UA" sz="950" dirty="0" err="1" smtClean="0"/>
              <a:t>Flame</a:t>
            </a:r>
            <a:r>
              <a:rPr lang="uk-UA" sz="950" dirty="0" smtClean="0"/>
              <a:t> </a:t>
            </a:r>
            <a:r>
              <a:rPr lang="uk-UA" sz="950" dirty="0" err="1" smtClean="0"/>
              <a:t>Regional</a:t>
            </a:r>
            <a:r>
              <a:rPr lang="uk-UA" sz="950" dirty="0" smtClean="0"/>
              <a:t> </a:t>
            </a:r>
            <a:r>
              <a:rPr lang="uk-UA" sz="950" dirty="0" err="1" smtClean="0"/>
              <a:t>Wall</a:t>
            </a:r>
            <a:r>
              <a:rPr lang="uk-UA" sz="950" dirty="0" smtClean="0"/>
              <a:t> </a:t>
            </a:r>
            <a:r>
              <a:rPr lang="uk-UA" sz="950" dirty="0" err="1" smtClean="0"/>
              <a:t>or</a:t>
            </a:r>
            <a:r>
              <a:rPr lang="uk-UA" sz="950" dirty="0" smtClean="0"/>
              <a:t> </a:t>
            </a:r>
            <a:r>
              <a:rPr lang="uk-UA" sz="950" dirty="0" err="1" smtClean="0"/>
              <a:t>any</a:t>
            </a:r>
            <a:r>
              <a:rPr lang="uk-UA" sz="950" dirty="0" smtClean="0"/>
              <a:t> </a:t>
            </a:r>
            <a:r>
              <a:rPr lang="uk-UA" sz="950" dirty="0" err="1" smtClean="0"/>
              <a:t>other</a:t>
            </a:r>
            <a:r>
              <a:rPr lang="uk-UA" sz="950" dirty="0" smtClean="0"/>
              <a:t> </a:t>
            </a:r>
            <a:r>
              <a:rPr lang="uk-UA" sz="950" dirty="0" err="1" smtClean="0"/>
              <a:t>regional</a:t>
            </a:r>
            <a:r>
              <a:rPr lang="uk-UA" sz="950" dirty="0" smtClean="0"/>
              <a:t> </a:t>
            </a:r>
            <a:r>
              <a:rPr lang="uk-UA" sz="950" dirty="0" err="1" smtClean="0"/>
              <a:t>wall</a:t>
            </a:r>
            <a:r>
              <a:rPr lang="uk-UA" sz="950" dirty="0" smtClean="0"/>
              <a:t> </a:t>
            </a:r>
            <a:r>
              <a:rPr lang="uk-UA" sz="950" dirty="0" err="1" smtClean="0"/>
              <a:t>for</a:t>
            </a:r>
            <a:r>
              <a:rPr lang="uk-UA" sz="950" dirty="0" smtClean="0"/>
              <a:t> </a:t>
            </a:r>
            <a:r>
              <a:rPr lang="uk-UA" sz="950" dirty="0" err="1" smtClean="0"/>
              <a:t>that</a:t>
            </a:r>
            <a:r>
              <a:rPr lang="uk-UA" sz="950" dirty="0" smtClean="0"/>
              <a:t> </a:t>
            </a:r>
            <a:r>
              <a:rPr lang="uk-UA" sz="950" dirty="0" err="1" smtClean="0"/>
              <a:t>matter.It</a:t>
            </a:r>
            <a:r>
              <a:rPr lang="uk-UA" sz="950" dirty="0" smtClean="0"/>
              <a:t> </a:t>
            </a:r>
            <a:r>
              <a:rPr lang="uk-UA" sz="950" dirty="0" err="1" smtClean="0"/>
              <a:t>is</a:t>
            </a:r>
            <a:r>
              <a:rPr lang="uk-UA" sz="950" dirty="0" smtClean="0"/>
              <a:t> </a:t>
            </a:r>
            <a:r>
              <a:rPr lang="uk-UA" sz="950" dirty="0" err="1" smtClean="0"/>
              <a:t>unclear</a:t>
            </a:r>
            <a:r>
              <a:rPr lang="uk-UA" sz="950" dirty="0" smtClean="0"/>
              <a:t> </a:t>
            </a:r>
            <a:r>
              <a:rPr lang="uk-UA" sz="950" dirty="0" err="1" smtClean="0"/>
              <a:t>how</a:t>
            </a:r>
            <a:r>
              <a:rPr lang="uk-UA" sz="950" dirty="0" smtClean="0"/>
              <a:t> </a:t>
            </a:r>
            <a:r>
              <a:rPr lang="uk-UA" sz="950" dirty="0" err="1" smtClean="0"/>
              <a:t>the</a:t>
            </a:r>
            <a:r>
              <a:rPr lang="uk-UA" sz="950" dirty="0" smtClean="0"/>
              <a:t> </a:t>
            </a:r>
            <a:r>
              <a:rPr lang="uk-UA" sz="950" dirty="0" err="1" smtClean="0"/>
              <a:t>regional</a:t>
            </a:r>
            <a:r>
              <a:rPr lang="uk-UA" sz="950" dirty="0" smtClean="0"/>
              <a:t> </a:t>
            </a:r>
            <a:r>
              <a:rPr lang="uk-UA" sz="950" dirty="0" err="1" smtClean="0"/>
              <a:t>walls</a:t>
            </a:r>
            <a:r>
              <a:rPr lang="uk-UA" sz="950" dirty="0" smtClean="0"/>
              <a:t> </a:t>
            </a:r>
            <a:r>
              <a:rPr lang="uk-UA" sz="950" dirty="0" err="1" smtClean="0"/>
              <a:t>would</a:t>
            </a:r>
            <a:r>
              <a:rPr lang="uk-UA" sz="950" dirty="0" smtClean="0"/>
              <a:t> </a:t>
            </a:r>
            <a:r>
              <a:rPr lang="uk-UA" sz="950" dirty="0" err="1" smtClean="0"/>
              <a:t>affect</a:t>
            </a:r>
            <a:r>
              <a:rPr lang="uk-UA" sz="950" dirty="0" smtClean="0"/>
              <a:t> a </a:t>
            </a:r>
            <a:r>
              <a:rPr lang="uk-UA" sz="950" dirty="0" err="1" smtClean="0"/>
              <a:t>Gu</a:t>
            </a:r>
            <a:r>
              <a:rPr lang="uk-UA" sz="950" dirty="0" smtClean="0"/>
              <a:t> </a:t>
            </a:r>
            <a:r>
              <a:rPr lang="uk-UA" sz="950" dirty="0" err="1" smtClean="0"/>
              <a:t>Master</a:t>
            </a:r>
            <a:r>
              <a:rPr lang="uk-UA" sz="950" dirty="0" smtClean="0"/>
              <a:t> </a:t>
            </a:r>
            <a:r>
              <a:rPr lang="uk-UA" sz="950" dirty="0" err="1" smtClean="0"/>
              <a:t>that</a:t>
            </a:r>
            <a:r>
              <a:rPr lang="uk-UA" sz="950" dirty="0" smtClean="0"/>
              <a:t> </a:t>
            </a:r>
            <a:r>
              <a:rPr lang="uk-UA" sz="950" dirty="0" err="1" smtClean="0"/>
              <a:t>advanced</a:t>
            </a:r>
            <a:r>
              <a:rPr lang="uk-UA" sz="950" dirty="0" smtClean="0"/>
              <a:t> </a:t>
            </a:r>
            <a:r>
              <a:rPr lang="uk-UA" sz="950" dirty="0" err="1" smtClean="0"/>
              <a:t>to</a:t>
            </a:r>
            <a:r>
              <a:rPr lang="uk-UA" sz="950" dirty="0" smtClean="0"/>
              <a:t> a </a:t>
            </a:r>
            <a:r>
              <a:rPr lang="uk-UA" sz="950" dirty="0" err="1" smtClean="0"/>
              <a:t>Gu</a:t>
            </a:r>
            <a:r>
              <a:rPr lang="uk-UA" sz="950" dirty="0" smtClean="0"/>
              <a:t> </a:t>
            </a:r>
            <a:r>
              <a:rPr lang="uk-UA" sz="950" dirty="0" err="1" smtClean="0"/>
              <a:t>Immortal</a:t>
            </a:r>
            <a:r>
              <a:rPr lang="uk-UA" sz="950" dirty="0" smtClean="0"/>
              <a:t> </a:t>
            </a:r>
            <a:r>
              <a:rPr lang="uk-UA" sz="950" dirty="0" err="1" smtClean="0"/>
              <a:t>in</a:t>
            </a:r>
            <a:r>
              <a:rPr lang="uk-UA" sz="950" dirty="0" smtClean="0"/>
              <a:t> </a:t>
            </a:r>
            <a:r>
              <a:rPr lang="uk-UA" sz="950" dirty="0" err="1" smtClean="0"/>
              <a:t>black</a:t>
            </a:r>
            <a:r>
              <a:rPr lang="uk-UA" sz="950" dirty="0" smtClean="0"/>
              <a:t> </a:t>
            </a:r>
            <a:r>
              <a:rPr lang="uk-UA" sz="950" dirty="0" err="1" smtClean="0"/>
              <a:t>heaven</a:t>
            </a:r>
            <a:r>
              <a:rPr lang="uk-UA" sz="950" dirty="0" smtClean="0"/>
              <a:t> </a:t>
            </a:r>
            <a:r>
              <a:rPr lang="uk-UA" sz="950" dirty="0" err="1" smtClean="0"/>
              <a:t>or</a:t>
            </a:r>
            <a:r>
              <a:rPr lang="uk-UA" sz="950" dirty="0" smtClean="0"/>
              <a:t> </a:t>
            </a:r>
            <a:r>
              <a:rPr lang="uk-UA" sz="950" dirty="0" err="1" smtClean="0"/>
              <a:t>white</a:t>
            </a:r>
            <a:r>
              <a:rPr lang="uk-UA" sz="950" dirty="0" smtClean="0"/>
              <a:t> </a:t>
            </a:r>
            <a:r>
              <a:rPr lang="uk-UA" sz="950" dirty="0" err="1" smtClean="0"/>
              <a:t>heaven</a:t>
            </a:r>
            <a:r>
              <a:rPr lang="uk-UA" sz="950" dirty="0" smtClean="0"/>
              <a:t>. </a:t>
            </a:r>
            <a:r>
              <a:rPr lang="uk-UA" sz="950" dirty="0" err="1" smtClean="0"/>
              <a:t>As</a:t>
            </a:r>
            <a:r>
              <a:rPr lang="uk-UA" sz="950" dirty="0" smtClean="0"/>
              <a:t> </a:t>
            </a:r>
            <a:r>
              <a:rPr lang="uk-UA" sz="950" dirty="0" err="1" smtClean="0"/>
              <a:t>any</a:t>
            </a:r>
            <a:r>
              <a:rPr lang="uk-UA" sz="950" dirty="0" smtClean="0"/>
              <a:t> </a:t>
            </a:r>
            <a:r>
              <a:rPr lang="uk-UA" sz="950" dirty="0" err="1" smtClean="0"/>
              <a:t>being</a:t>
            </a:r>
            <a:r>
              <a:rPr lang="uk-UA" sz="950" dirty="0" smtClean="0"/>
              <a:t> </a:t>
            </a:r>
            <a:r>
              <a:rPr lang="uk-UA" sz="950" dirty="0" err="1" smtClean="0"/>
              <a:t>that</a:t>
            </a:r>
            <a:r>
              <a:rPr lang="uk-UA" sz="950" dirty="0" smtClean="0"/>
              <a:t> </a:t>
            </a:r>
            <a:r>
              <a:rPr lang="uk-UA" sz="950" dirty="0" err="1" smtClean="0"/>
              <a:t>was</a:t>
            </a:r>
            <a:r>
              <a:rPr lang="uk-UA" sz="950" dirty="0" smtClean="0"/>
              <a:t> </a:t>
            </a:r>
            <a:r>
              <a:rPr lang="uk-UA" sz="950" dirty="0" err="1" smtClean="0"/>
              <a:t>born</a:t>
            </a:r>
            <a:r>
              <a:rPr lang="uk-UA" sz="950" dirty="0" smtClean="0"/>
              <a:t> </a:t>
            </a:r>
            <a:r>
              <a:rPr lang="uk-UA" sz="950" dirty="0" err="1" smtClean="0"/>
              <a:t>in</a:t>
            </a:r>
            <a:r>
              <a:rPr lang="uk-UA" sz="950" dirty="0" smtClean="0"/>
              <a:t> </a:t>
            </a:r>
            <a:r>
              <a:rPr lang="uk-UA" sz="950" dirty="0" err="1" smtClean="0"/>
              <a:t>one</a:t>
            </a:r>
            <a:r>
              <a:rPr lang="uk-UA" sz="950" dirty="0" smtClean="0"/>
              <a:t> </a:t>
            </a:r>
            <a:r>
              <a:rPr lang="uk-UA" sz="950" dirty="0" err="1" smtClean="0"/>
              <a:t>of</a:t>
            </a:r>
            <a:r>
              <a:rPr lang="uk-UA" sz="950" dirty="0" smtClean="0"/>
              <a:t> </a:t>
            </a:r>
            <a:r>
              <a:rPr lang="uk-UA" sz="950" dirty="0" err="1" smtClean="0"/>
              <a:t>those</a:t>
            </a:r>
            <a:r>
              <a:rPr lang="uk-UA" sz="950" dirty="0" smtClean="0"/>
              <a:t> </a:t>
            </a:r>
            <a:r>
              <a:rPr lang="uk-UA" sz="950" dirty="0" err="1" smtClean="0"/>
              <a:t>two</a:t>
            </a:r>
            <a:r>
              <a:rPr lang="uk-UA" sz="950" dirty="0" smtClean="0"/>
              <a:t> </a:t>
            </a:r>
            <a:r>
              <a:rPr lang="uk-UA" sz="950" dirty="0" err="1" smtClean="0"/>
              <a:t>heavens</a:t>
            </a:r>
            <a:r>
              <a:rPr lang="uk-UA" sz="950" dirty="0" smtClean="0"/>
              <a:t> </a:t>
            </a:r>
            <a:r>
              <a:rPr lang="uk-UA" sz="950" dirty="0" err="1" smtClean="0"/>
              <a:t>isn’t</a:t>
            </a:r>
            <a:r>
              <a:rPr lang="uk-UA" sz="950" dirty="0" smtClean="0"/>
              <a:t> </a:t>
            </a:r>
            <a:r>
              <a:rPr lang="uk-UA" sz="950" dirty="0" err="1" smtClean="0"/>
              <a:t>affected</a:t>
            </a:r>
            <a:r>
              <a:rPr lang="uk-UA" sz="950" dirty="0" smtClean="0"/>
              <a:t> </a:t>
            </a:r>
            <a:r>
              <a:rPr lang="uk-UA" sz="950" dirty="0" err="1" smtClean="0"/>
              <a:t>by</a:t>
            </a:r>
            <a:r>
              <a:rPr lang="uk-UA" sz="950" dirty="0" smtClean="0"/>
              <a:t> </a:t>
            </a:r>
            <a:r>
              <a:rPr lang="uk-UA" sz="950" dirty="0" err="1" smtClean="0"/>
              <a:t>the</a:t>
            </a:r>
            <a:r>
              <a:rPr lang="uk-UA" sz="950" dirty="0" smtClean="0"/>
              <a:t> </a:t>
            </a:r>
            <a:r>
              <a:rPr lang="uk-UA" sz="950" dirty="0" err="1" smtClean="0"/>
              <a:t>regional</a:t>
            </a:r>
            <a:r>
              <a:rPr lang="uk-UA" sz="950" dirty="0" smtClean="0"/>
              <a:t> </a:t>
            </a:r>
            <a:r>
              <a:rPr lang="uk-UA" sz="950" dirty="0" err="1" smtClean="0"/>
              <a:t>walls’</a:t>
            </a:r>
            <a:r>
              <a:rPr lang="uk-UA" sz="950" dirty="0" smtClean="0"/>
              <a:t> </a:t>
            </a:r>
            <a:r>
              <a:rPr lang="uk-UA" sz="950" dirty="0" err="1" smtClean="0"/>
              <a:t>suppressive</a:t>
            </a:r>
            <a:r>
              <a:rPr lang="uk-UA" sz="950" dirty="0" smtClean="0"/>
              <a:t> </a:t>
            </a:r>
            <a:r>
              <a:rPr lang="uk-UA" sz="950" dirty="0" err="1" smtClean="0"/>
              <a:t>effect.According</a:t>
            </a:r>
            <a:r>
              <a:rPr lang="uk-UA" sz="950" dirty="0" smtClean="0"/>
              <a:t> </a:t>
            </a:r>
            <a:r>
              <a:rPr lang="uk-UA" sz="950" dirty="0" err="1" smtClean="0"/>
              <a:t>to</a:t>
            </a:r>
            <a:r>
              <a:rPr lang="uk-UA" sz="950" dirty="0" smtClean="0"/>
              <a:t> a Q&amp;A </a:t>
            </a:r>
            <a:r>
              <a:rPr lang="uk-UA" sz="950" dirty="0" err="1" smtClean="0"/>
              <a:t>celebrating</a:t>
            </a:r>
            <a:r>
              <a:rPr lang="uk-UA" sz="950" dirty="0" smtClean="0"/>
              <a:t> </a:t>
            </a:r>
            <a:r>
              <a:rPr lang="uk-UA" sz="950" dirty="0" err="1" smtClean="0"/>
              <a:t>ten</a:t>
            </a:r>
            <a:r>
              <a:rPr lang="uk-UA" sz="950" dirty="0" smtClean="0"/>
              <a:t> </a:t>
            </a:r>
            <a:r>
              <a:rPr lang="uk-UA" sz="950" dirty="0" err="1" smtClean="0"/>
              <a:t>years</a:t>
            </a:r>
            <a:r>
              <a:rPr lang="uk-UA" sz="950" dirty="0" smtClean="0"/>
              <a:t> </a:t>
            </a:r>
            <a:r>
              <a:rPr lang="uk-UA" sz="950" dirty="0" err="1" smtClean="0"/>
              <a:t>of</a:t>
            </a:r>
            <a:r>
              <a:rPr lang="uk-UA" sz="950" dirty="0" smtClean="0"/>
              <a:t> </a:t>
            </a:r>
            <a:r>
              <a:rPr lang="uk-UA" sz="950" dirty="0" err="1" smtClean="0"/>
              <a:t>Reverend</a:t>
            </a:r>
            <a:r>
              <a:rPr lang="uk-UA" sz="950" dirty="0" smtClean="0"/>
              <a:t> </a:t>
            </a:r>
            <a:r>
              <a:rPr lang="uk-UA" sz="950" dirty="0" err="1" smtClean="0"/>
              <a:t>Insanity</a:t>
            </a:r>
            <a:r>
              <a:rPr lang="uk-UA" sz="950" dirty="0" smtClean="0"/>
              <a:t>, </a:t>
            </a:r>
            <a:r>
              <a:rPr lang="uk-UA" sz="950" dirty="0" err="1" smtClean="0"/>
              <a:t>the</a:t>
            </a:r>
            <a:r>
              <a:rPr lang="uk-UA" sz="950" dirty="0" smtClean="0"/>
              <a:t> </a:t>
            </a:r>
            <a:r>
              <a:rPr lang="uk-UA" sz="950" dirty="0" err="1" smtClean="0"/>
              <a:t>growth</a:t>
            </a:r>
            <a:r>
              <a:rPr lang="uk-UA" sz="950" dirty="0" smtClean="0"/>
              <a:t> </a:t>
            </a:r>
            <a:r>
              <a:rPr lang="uk-UA" sz="950" dirty="0" err="1" smtClean="0"/>
              <a:t>of</a:t>
            </a:r>
            <a:r>
              <a:rPr lang="uk-UA" sz="950" dirty="0" smtClean="0"/>
              <a:t> </a:t>
            </a:r>
            <a:r>
              <a:rPr lang="uk-UA" sz="950" dirty="0" err="1" smtClean="0"/>
              <a:t>Gu</a:t>
            </a:r>
            <a:r>
              <a:rPr lang="uk-UA" sz="950" dirty="0" smtClean="0"/>
              <a:t> </a:t>
            </a:r>
            <a:r>
              <a:rPr lang="uk-UA" sz="950" dirty="0" err="1" smtClean="0"/>
              <a:t>World</a:t>
            </a:r>
            <a:r>
              <a:rPr lang="uk-UA" sz="950" dirty="0" smtClean="0"/>
              <a:t> </a:t>
            </a:r>
            <a:r>
              <a:rPr lang="uk-UA" sz="950" dirty="0" err="1" smtClean="0"/>
              <a:t>is</a:t>
            </a:r>
            <a:r>
              <a:rPr lang="uk-UA" sz="950" dirty="0" smtClean="0"/>
              <a:t> </a:t>
            </a:r>
            <a:r>
              <a:rPr lang="uk-UA" sz="950" dirty="0" err="1" smtClean="0"/>
              <a:t>facilitated</a:t>
            </a:r>
            <a:r>
              <a:rPr lang="uk-UA" sz="950" dirty="0" smtClean="0"/>
              <a:t> </a:t>
            </a:r>
            <a:r>
              <a:rPr lang="uk-UA" sz="950" dirty="0" err="1" smtClean="0"/>
              <a:t>by</a:t>
            </a:r>
            <a:r>
              <a:rPr lang="uk-UA" sz="950" dirty="0" smtClean="0"/>
              <a:t> </a:t>
            </a:r>
            <a:r>
              <a:rPr lang="uk-UA" sz="950" dirty="0" err="1" smtClean="0"/>
              <a:t>transmigrators</a:t>
            </a:r>
            <a:r>
              <a:rPr lang="uk-UA" sz="950" dirty="0" smtClean="0"/>
              <a:t> (</a:t>
            </a:r>
            <a:r>
              <a:rPr lang="uk-UA" sz="950" dirty="0" err="1" smtClean="0"/>
              <a:t>Otherworldly</a:t>
            </a:r>
            <a:r>
              <a:rPr lang="uk-UA" sz="950" dirty="0" smtClean="0"/>
              <a:t> </a:t>
            </a:r>
            <a:r>
              <a:rPr lang="uk-UA" sz="950" dirty="0" err="1" smtClean="0"/>
              <a:t>Demons</a:t>
            </a:r>
            <a:r>
              <a:rPr lang="uk-UA" sz="950" dirty="0" smtClean="0"/>
              <a:t>) </a:t>
            </a:r>
            <a:r>
              <a:rPr lang="uk-UA" sz="950" dirty="0" err="1" smtClean="0"/>
              <a:t>and</a:t>
            </a:r>
            <a:r>
              <a:rPr lang="uk-UA" sz="950" dirty="0" smtClean="0"/>
              <a:t> </a:t>
            </a:r>
            <a:r>
              <a:rPr lang="uk-UA" sz="950" dirty="0" err="1" smtClean="0"/>
              <a:t>Chaos</a:t>
            </a:r>
            <a:r>
              <a:rPr lang="uk-UA" sz="950" dirty="0" smtClean="0"/>
              <a:t>. </a:t>
            </a:r>
            <a:r>
              <a:rPr lang="uk-UA" sz="950" dirty="0" err="1" smtClean="0"/>
              <a:t>The</a:t>
            </a:r>
            <a:r>
              <a:rPr lang="uk-UA" sz="950" dirty="0" smtClean="0"/>
              <a:t> </a:t>
            </a:r>
            <a:r>
              <a:rPr lang="uk-UA" sz="950" dirty="0" err="1" smtClean="0"/>
              <a:t>same</a:t>
            </a:r>
            <a:r>
              <a:rPr lang="uk-UA" sz="950" dirty="0" smtClean="0"/>
              <a:t> Q&amp;A </a:t>
            </a:r>
            <a:r>
              <a:rPr lang="uk-UA" sz="950" dirty="0" err="1" smtClean="0"/>
              <a:t>also</a:t>
            </a:r>
            <a:r>
              <a:rPr lang="uk-UA" sz="950" dirty="0" smtClean="0"/>
              <a:t> </a:t>
            </a:r>
            <a:r>
              <a:rPr lang="uk-UA" sz="950" dirty="0" err="1" smtClean="0"/>
              <a:t>confirmed</a:t>
            </a:r>
            <a:r>
              <a:rPr lang="uk-UA" sz="950" dirty="0" smtClean="0"/>
              <a:t> </a:t>
            </a:r>
            <a:r>
              <a:rPr lang="uk-UA" sz="950" dirty="0" err="1" smtClean="0"/>
              <a:t>that</a:t>
            </a:r>
            <a:r>
              <a:rPr lang="uk-UA" sz="950" dirty="0" smtClean="0"/>
              <a:t> </a:t>
            </a:r>
            <a:r>
              <a:rPr lang="uk-UA" sz="950" dirty="0" err="1" smtClean="0"/>
              <a:t>Gu</a:t>
            </a:r>
            <a:r>
              <a:rPr lang="uk-UA" sz="950" dirty="0" smtClean="0"/>
              <a:t> </a:t>
            </a:r>
            <a:r>
              <a:rPr lang="uk-UA" sz="950" dirty="0" err="1" smtClean="0"/>
              <a:t>World</a:t>
            </a:r>
            <a:r>
              <a:rPr lang="uk-UA" sz="950" dirty="0" smtClean="0"/>
              <a:t> </a:t>
            </a:r>
            <a:r>
              <a:rPr lang="uk-UA" sz="950" dirty="0" err="1" smtClean="0"/>
              <a:t>is</a:t>
            </a:r>
            <a:r>
              <a:rPr lang="uk-UA" sz="950" dirty="0" smtClean="0"/>
              <a:t> all-</a:t>
            </a:r>
            <a:r>
              <a:rPr lang="uk-UA" sz="950" dirty="0" err="1" smtClean="0"/>
              <a:t>embracing</a:t>
            </a:r>
            <a:r>
              <a:rPr lang="uk-UA" sz="950" dirty="0" smtClean="0"/>
              <a:t>, </a:t>
            </a:r>
            <a:r>
              <a:rPr lang="uk-UA" sz="950" dirty="0" err="1" smtClean="0"/>
              <a:t>such</a:t>
            </a:r>
            <a:r>
              <a:rPr lang="uk-UA" sz="950" dirty="0" smtClean="0"/>
              <a:t> </a:t>
            </a:r>
            <a:r>
              <a:rPr lang="uk-UA" sz="950" dirty="0" err="1" smtClean="0"/>
              <a:t>that</a:t>
            </a:r>
            <a:r>
              <a:rPr lang="uk-UA" sz="950" dirty="0" smtClean="0"/>
              <a:t> </a:t>
            </a:r>
            <a:r>
              <a:rPr lang="uk-UA" sz="950" dirty="0" err="1" smtClean="0"/>
              <a:t>foreign</a:t>
            </a:r>
            <a:r>
              <a:rPr lang="uk-UA" sz="950" dirty="0" smtClean="0"/>
              <a:t> </a:t>
            </a:r>
            <a:r>
              <a:rPr lang="uk-UA" sz="950" dirty="0" err="1" smtClean="0"/>
              <a:t>materials</a:t>
            </a:r>
            <a:r>
              <a:rPr lang="uk-UA" sz="950" dirty="0" smtClean="0"/>
              <a:t> </a:t>
            </a:r>
            <a:r>
              <a:rPr lang="uk-UA" sz="950" dirty="0" err="1" smtClean="0"/>
              <a:t>will</a:t>
            </a:r>
            <a:r>
              <a:rPr lang="uk-UA" sz="950" dirty="0" smtClean="0"/>
              <a:t> </a:t>
            </a:r>
            <a:r>
              <a:rPr lang="uk-UA" sz="950" dirty="0" err="1" smtClean="0"/>
              <a:t>be</a:t>
            </a:r>
            <a:r>
              <a:rPr lang="uk-UA" sz="950" dirty="0" smtClean="0"/>
              <a:t> </a:t>
            </a:r>
            <a:r>
              <a:rPr lang="uk-UA" sz="950" dirty="0" err="1" smtClean="0"/>
              <a:t>incorporated</a:t>
            </a:r>
            <a:r>
              <a:rPr lang="uk-UA" sz="950" dirty="0" smtClean="0"/>
              <a:t> </a:t>
            </a:r>
            <a:r>
              <a:rPr lang="uk-UA" sz="950" dirty="0" err="1" smtClean="0"/>
              <a:t>into</a:t>
            </a:r>
            <a:r>
              <a:rPr lang="uk-UA" sz="950" dirty="0" smtClean="0"/>
              <a:t> </a:t>
            </a:r>
            <a:r>
              <a:rPr lang="uk-UA" sz="950" dirty="0" err="1" smtClean="0"/>
              <a:t>gu</a:t>
            </a:r>
            <a:r>
              <a:rPr lang="uk-UA" sz="950" dirty="0" smtClean="0"/>
              <a:t> </a:t>
            </a:r>
            <a:r>
              <a:rPr lang="uk-UA" sz="950" dirty="0" err="1" smtClean="0"/>
              <a:t>world</a:t>
            </a:r>
            <a:r>
              <a:rPr lang="uk-UA" sz="950" dirty="0" smtClean="0"/>
              <a:t> </a:t>
            </a:r>
            <a:r>
              <a:rPr lang="uk-UA" sz="950" dirty="0" err="1" smtClean="0"/>
              <a:t>to</a:t>
            </a:r>
            <a:r>
              <a:rPr lang="uk-UA" sz="950" dirty="0" smtClean="0"/>
              <a:t> </a:t>
            </a:r>
            <a:r>
              <a:rPr lang="uk-UA" sz="950" dirty="0" err="1" smtClean="0"/>
              <a:t>fuel</a:t>
            </a:r>
            <a:r>
              <a:rPr lang="uk-UA" sz="950" dirty="0" smtClean="0"/>
              <a:t> </a:t>
            </a:r>
            <a:r>
              <a:rPr lang="uk-UA" sz="950" dirty="0" err="1" smtClean="0"/>
              <a:t>its</a:t>
            </a:r>
            <a:r>
              <a:rPr lang="uk-UA" sz="950" dirty="0" smtClean="0"/>
              <a:t> </a:t>
            </a:r>
            <a:r>
              <a:rPr lang="uk-UA" sz="950" dirty="0" err="1" smtClean="0"/>
              <a:t>growth</a:t>
            </a:r>
            <a:r>
              <a:rPr lang="uk-UA" sz="950" dirty="0" smtClean="0"/>
              <a:t>.</a:t>
            </a:r>
            <a:br>
              <a:rPr lang="uk-UA" sz="950" dirty="0" smtClean="0"/>
            </a:br>
            <a:r>
              <a:rPr lang="uk-UA" sz="950" dirty="0" smtClean="0"/>
              <a:t/>
            </a:r>
            <a:br>
              <a:rPr lang="uk-UA" sz="950" dirty="0" smtClean="0"/>
            </a:br>
            <a:endParaRPr lang="ru-RU" sz="950" dirty="0"/>
          </a:p>
        </p:txBody>
      </p:sp>
    </p:spTree>
    <p:extLst>
      <p:ext uri="{BB962C8B-B14F-4D97-AF65-F5344CB8AC3E}">
        <p14:creationId xmlns:p14="http://schemas.microsoft.com/office/powerpoint/2010/main" xmlns="" val="2977469512"/>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TotalTime>
  <Words>871</Words>
  <Application>Microsoft Office PowerPoint</Application>
  <PresentationFormat>Довільний</PresentationFormat>
  <Paragraphs>2</Paragraphs>
  <Slides>2</Slides>
  <Notes>0</Notes>
  <HiddenSlides>0</HiddenSlides>
  <MMClips>0</MMClips>
  <ScaleCrop>false</ScaleCrop>
  <HeadingPairs>
    <vt:vector size="4" baseType="variant">
      <vt:variant>
        <vt:lpstr>Тема</vt:lpstr>
      </vt:variant>
      <vt:variant>
        <vt:i4>1</vt:i4>
      </vt:variant>
      <vt:variant>
        <vt:lpstr>Заголовки слайдів</vt:lpstr>
      </vt:variant>
      <vt:variant>
        <vt:i4>2</vt:i4>
      </vt:variant>
    </vt:vector>
  </HeadingPairs>
  <TitlesOfParts>
    <vt:vector size="3" baseType="lpstr">
      <vt:lpstr>DashVTI</vt:lpstr>
      <vt:lpstr>Reverend Insanity: Gu World  </vt:lpstr>
      <vt:lpstr>More Rank nine is the limit in the whole world, it is the highest summit, this world cannot have rank ten, so rank nine is the strongest!The Gu world is divided into five major regions, namely Southern Border, Western Desert, Northern Plains, Eastern Sea, and Central Continent. Their name denotes their general direction in the Gu world with Northern Plains being in the north, Southern Border being in the south, and so forth. Alone Northern Plains has an area of roughly 5,000,000,000 km² (5 billion km²)[1] while Southern Border has an area of roughly seven to eight times the size of the earth (between 3.5 billion km² and 4.0 billion km²)[2]. The size of central continent is unknown, but it is stated to be 50,000,000 km wide [3], which depending on its shape (square/circle), means its size ranges from 1,97 to 2,5 quadrillion km². It is not explicitly stated how large the other regions are. Each region possesses a regional wall as well as distinct Heaven and Earth Qi.Furthermore, the Gu world possessed nine heavens at one point of time but only two exist in the current time period, namely black heaven and white heaven. Black heaven’s and white heaven’s positions alternate during night and day.[4] To enter them one has to go through the heavenly wind qi wall which, similar to the regional walls, separates the two remaining heavens from the five regions.The Gu world is inhabited by humans, variant humans, beasts, and plants.AdvertisementDao VeinsHeaven had heaven veins, earth had earth veins, and humans had human veins. The so-called vein was extraordinary and special, not only was it an agglomeration of dao marks, but it also contained the characteristics of movement.They could be of every path, like water path or fire path, heaven path or earth path or human path...Heaven veins might be formless, but they contained abundant heaven path dao marks. At the same time, these heaven path dao marks were not constantly unchanging, they circulated and transformed continuously. So when the dao veins of the world merged and the difference in qi concentration of the five regions created qi tides, every time they dissipated there would be qi harvest fruits, an agglomerate of qi at the new concentration, different from that of all the previous five regions, wich could aid in the process of converting the qi of an immortal aperture in the new concentration.And in the two heavens, because almost all the grotto-heavens were placed on a heaven vein node, the qi harvest fruits’ emergence became even more obvious, turning into a calamity that sucked the heaven and earth qi of the grotto-heaven.The Ten EarthsWhen the earth veins of the five regions merged they created many unique terrains. The people in the world called them the ten earths. They are Earth Abyss, Earth Trench, Earth Tunnel, Earth Cave, Earth Prison, Production Earth, Flying Earth, Formation Earth, Treasure Earth, and Tomb Earth.Flying Earth has the shape of a small island and it can move around in the earth vein as quickly as flying, its speed cannot be matched normally.Earth Tunnel is a great and complicated ant nest-like tunnel that can excavate entire mountains.Tomb Earth is shaped as a burial mound. On the peak of the burial mound is a tombstone, having writings of «Tomb of name of the Gu Immortal». Gu Immortals could revive using this tomb earth. At the moment of revival the dao marks preserved would show on the surface of the burial mound and be absorbed by the Gu Immortal.Treasure Earth contained all types of resources long gone extinct.AdvertisementRegional WallsThe Dao veins of each region are separated the qi of the five regions vary, so, like the water that goes from a higher ground to a lower one, qi tides are formed between the regions, creating a regional wall. Every Region is surrounded by a regional wall that separates the region from the other adjacent regions. The walls seem to extend all the way up to black heaven and white heaven, as well as far beneath the earth and have a certain range/thickness that extends quite some way.The heaven and earth qi of the five regions vary. Thus, when Gu Immortals go to different regions, absorbing the heaven and earth qi there would cause problems in their immortal aperture. This is also why Gu Immortals often have to return to their region to undergo tribulations. The difference in heaven and earth qi also caused the regional walls to form.When the five regional walls disappeared, the heaven and earth qi of the five regions converged into one, releasing qi tides in all the five regions.The list of regional walls are as follows:Region Regional Wall ColorCentral Continent Saint Regional Wall White-GoldenSouthern Border Miasma Regional Wall Deep PurpleEastern Sea Blue Water Regional Wall Dark BlueWestern Desert Raging Flame Regional Wall RedNorthern Plains Licorice Regional Wall GreenEvery human, variant human, plant, or beast born in the five regions, experiences a suppression based on their strength when passing a regional wall. The greater the strength or cultivation rank, the greater the suppression of the being, mortal gu masters generally experience less suppression that those of gu immortals. Mortal gu worms also experience suppression that lower their power by a level in comparison to their actual rank. This can be mitigated by refining the gu in the new region. Immortal Gu don’t experience suppression in foreign regions.If a Gu Immortal wants to travel from Southern Border to Central Continent they have to pass through at least two regional walls. To get from Southern Border to Northern Plains one has three possibilities by passing through Southern Borders regional wall and then passing through one of the three regional walls of the chosen region (Eastern Sea, Central Continent, or Western Desert) after that one has to pass another two regional walls, that of the region one chose as well as Northern Plains regional wall.The regional walls are ever-changing and have places where the suppression is weaker, making it easier to pass through them. The suppression is felt by the beings as having a hard time moving inside a regional wall. Gu Immortal’s immortal apertures can also be affected and their foundation sustaining damage especially when using Gu or killer moves.AdvertisementHeavenly Wind Qi WallThe heavenly wind qi wall is a wall made of qi that separates the five regions from the two remaining heavens. It can only be traversed using special qi path methods or by forcing one’s way through it, the latter requiring sufficient strength comparable to rank 8.TriviaTen Earths are mentioned in in Volume 4, translated as ‘ten depths’. Both ten depths and ten earths share the same Hanzi 十地.As it appears the Gu world is flat, as no one has been seen traversing from Western Desert directly to Eastern Sea or other similar situations (without using space path methods).It is unknown what is on the fringes and beyond the boundaries of the four outer regions.The suppression of beings inside the regional wall is unaffected by the being’s region of origin. A Southern Border Gu Immortal will experience roughly the same amount of suppression inside the Miasma Regional Wall as they would inside the Raging Flame Regional Wall or any other regional wall for that matter.It is unclear how the regional walls would affect a Gu Master that advanced to a Gu Immortal in black heaven or white heaven. As any being that was born in one of those two heavens isn’t affected by the regional walls’ suppressive effect.According to a Q&amp;A celebrating ten years of Reverend Insanity, the growth of Gu World is facilitated by transmigrators (Otherworldly Demons) and Chaos. The same Q&amp;A also confirmed that Gu World is all-embracing, such that foreign materials will be incorporated into gu world to fuel its growth.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Reverend Insanity </dc:title>
  <dc:creator>Яков Безпалий</dc:creator>
  <cp:lastModifiedBy>USER</cp:lastModifiedBy>
  <cp:revision>6</cp:revision>
  <dcterms:created xsi:type="dcterms:W3CDTF">2025-05-28T17:57:02Z</dcterms:created>
  <dcterms:modified xsi:type="dcterms:W3CDTF">2025-05-28T18:33:32Z</dcterms:modified>
</cp:coreProperties>
</file>