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146847059" r:id="rId15"/>
    <p:sldId id="2146847060" r:id="rId16"/>
    <p:sldId id="2146847061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72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model_evaluation.html" TargetMode="External"/><Relationship Id="rId3" Type="http://schemas.openxmlformats.org/officeDocument/2006/relationships/hyperlink" Target="https://doi.org/10.1016/j.jbi.2021.103730" TargetMode="External"/><Relationship Id="rId7" Type="http://schemas.openxmlformats.org/officeDocument/2006/relationships/hyperlink" Target="https://doi.org/10.1109/ACCESS.2021.3050284" TargetMode="External"/><Relationship Id="rId2" Type="http://schemas.openxmlformats.org/officeDocument/2006/relationships/hyperlink" Target="https://arxiv.org/abs/2005.1140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ibm.com/" TargetMode="External"/><Relationship Id="rId5" Type="http://schemas.openxmlformats.org/officeDocument/2006/relationships/hyperlink" Target="https://www.ibm.com/products/granite-models" TargetMode="External"/><Relationship Id="rId4" Type="http://schemas.openxmlformats.org/officeDocument/2006/relationships/hyperlink" Target="https://dl.acm.org/doi/10.1145/1864708.1864724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dirty="0"/>
              <a:t>Recipe Preparation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Yakshay Kumar – Maharana Pratap College Of Professional Studies – BCA(computer science).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F73BE2A-2803-35B0-380C-04D8ACE771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40432"/>
            <a:ext cx="10863556" cy="447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Lewis, P., et al. (2020) Retrieval-Augmented Generation for Knowledge-Intensive NLP Tasks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https://arxiv.org/abs/2005.11401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Yasmin, F., et al. (2021) AI-Based Personalized Meal Planning and Nutrition Advice: A Review Journal of Biomedical Informatics, Elsevier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https://doi.org/10.1016/j.jbi.2021.103730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Teng, C.Y., Lin, Y.R., &amp; Adamic, L.A. (2012) Recipe Recommendation Using Ingredient Networks Proceedings of the 4th ACM Conference on Recommender Systems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RecSys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https://dl.acm.org/doi/10.1145/1864708.1864724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Granite Models &amp; IBM Cloud Documentation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https://www.ibm.com/products/granite-models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https://cloud.ibm.com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Chung, J., et al. (2021) The Importance of Substitution in Recipe Generation Systems IEEE Access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https://doi.org/10.1109/ACCESS.2021.3050284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 Documentation Model Evaluation, Preprocessing Techniques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/>
              </a:rPr>
              <a:t>https://scikit-learn.org/stable/modules/model_evaluation.html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F39945-68FE-592D-77BE-9D02E7BB0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590" y="1419737"/>
            <a:ext cx="7951371" cy="5030224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F5C4EF-8733-CD70-1143-A20736D18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323" y="1301750"/>
            <a:ext cx="8465574" cy="5335024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D4796A-4EBB-7E58-609E-8A5E8AE68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852" y="1301750"/>
            <a:ext cx="9124335" cy="5556250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3E4161F-6F98-38F5-A756-E67241F749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2438" y="1631802"/>
            <a:ext cx="9067290" cy="3884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Many people face difficulty deciding what to cook with the ingredients they already have.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leads to food wastage, extra shopping, and meal planning stress.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There is a need for an intelligent solution that: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Understands available ingredients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Suggests personalized recipes instantly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Offers substitutes, cooking tips, and dietary adjustments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goal is to reduce waste, save time, and make everyday cooking smarter and simpler.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87378"/>
            <a:ext cx="12055157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316FBDA-5EA7-C9DE-B481-883201C01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30" y="1092201"/>
            <a:ext cx="1199338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Proposed Solution: Recipe Preparation Agent: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proposed system aims to assist users in preparing meals using only the ingredients available at home. It leverages AI and RAG (Retrieval-Augmented Generation) to provide personalized recipe recommendations in real-time. The solution will include the following components.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EA56B2D-B8A4-0D9D-29F8-DD58EA3BA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C90C4D-2F3A-351B-810B-D9EDE7E58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23" y="1569756"/>
            <a:ext cx="6163995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 Collection: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Collect user-inputted ingredient lists (text, image, or voice).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Retrieve relevant recipes from online databases, cookbooks, and food APIs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CC8670D-59CB-16BE-939B-95D497F9A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23" y="2570009"/>
            <a:ext cx="608211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 Preprocessing: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Clean and format user inputs (e.g., spelling corrections, synonyms).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Map ingredients to standard categories and identify dietary constraints.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FE8F62AC-83F2-F724-8DC7-29A33E4A3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02" y="4517697"/>
            <a:ext cx="1107112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Deployment: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Build a user-friendly chatbot/web app interface.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Ensure compatibility across devices (mobile, web, smart kitchen assistants).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IBM Cloud Lite + IBM Granite for backend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BFE3FFE1-BBFD-B815-F0DB-7FDB885B9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99" y="5385137"/>
            <a:ext cx="1107112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Evaluation: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Collect user feedback on recipe quality, accuracy, and cooking success.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Continuously improve using feedback loops and preference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A3075B7C-AFD8-EB87-2FF5-1B985D8AC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99" y="6125966"/>
            <a:ext cx="1029865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Result:</a:t>
            </a:r>
            <a:endParaRPr lang="en-US" altLang="en-US" sz="1400" b="1" dirty="0"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smart kitchen assistant that reduces food waste, simplifies meal planning, and makes cooking more enjoyable and accessible.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B77BD9-6710-7BE0-0513-DF492428E45E}"/>
              </a:ext>
            </a:extLst>
          </p:cNvPr>
          <p:cNvSpPr txBox="1"/>
          <p:nvPr/>
        </p:nvSpPr>
        <p:spPr>
          <a:xfrm>
            <a:off x="189823" y="3278396"/>
            <a:ext cx="610091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1" dirty="0">
                <a:latin typeface="+mj-lt"/>
                <a:cs typeface="Arial" panose="020B0604020202020204" pitchFamily="34" charset="0"/>
              </a:rPr>
              <a:t>AI &amp; Recipe Generation: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Use RAG-based architecture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Retrieve matching recipes from the database.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Generate personalized cooking steps.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Suggest substitutions for missing ingredients.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Arial" panose="020B0604020202020204" pitchFamily="34" charset="0"/>
              </a:rPr>
              <a:t>Provide contextual tips (e.g., “Why this recipe?”).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510D2F-376C-3BB4-B269-0B4C065807C5}"/>
              </a:ext>
            </a:extLst>
          </p:cNvPr>
          <p:cNvSpPr txBox="1"/>
          <p:nvPr/>
        </p:nvSpPr>
        <p:spPr>
          <a:xfrm>
            <a:off x="581192" y="127968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System Requirements: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IBM Cloud Lite (Backend hosting &amp; AI model).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Minimum 2 GHz dual-core processor.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8 GB RAM (recommended).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 GB free storage.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Stable internet connection.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Optional: Webcam/Mic for voice/image input.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A9C8F9-8A27-39BB-2FF1-9911CDDC9044}"/>
              </a:ext>
            </a:extLst>
          </p:cNvPr>
          <p:cNvSpPr txBox="1"/>
          <p:nvPr/>
        </p:nvSpPr>
        <p:spPr>
          <a:xfrm>
            <a:off x="581192" y="3397833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 Libraries &amp; Tools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IBM Granite</a:t>
            </a:r>
            <a:r>
              <a:rPr lang="en-US" dirty="0"/>
              <a:t> – For AI and RAG functionality.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Flask / </a:t>
            </a:r>
            <a:r>
              <a:rPr lang="en-US" b="1" dirty="0" err="1"/>
              <a:t>Streamlit</a:t>
            </a:r>
            <a:r>
              <a:rPr lang="en-US" dirty="0"/>
              <a:t> – Web interface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LangChain</a:t>
            </a:r>
            <a:r>
              <a:rPr lang="en-US" b="1" dirty="0"/>
              <a:t> / Haystack</a:t>
            </a:r>
            <a:r>
              <a:rPr lang="en-US" dirty="0"/>
              <a:t> – RAG-based retrieval pipeline.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OpenCV / Pillow</a:t>
            </a:r>
            <a:r>
              <a:rPr lang="en-US" dirty="0"/>
              <a:t> – Ingredient image recognition.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NLTK / </a:t>
            </a:r>
            <a:r>
              <a:rPr lang="en-US" b="1" dirty="0" err="1"/>
              <a:t>spaCy</a:t>
            </a:r>
            <a:r>
              <a:rPr lang="en-US" dirty="0"/>
              <a:t> – Text preprocessing.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Pandas / NumPy</a:t>
            </a:r>
            <a:r>
              <a:rPr lang="en-US" dirty="0"/>
              <a:t> – Data handling.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BeautifulSoup</a:t>
            </a:r>
            <a:r>
              <a:rPr lang="en-US" b="1" dirty="0"/>
              <a:t> / Requests</a:t>
            </a:r>
            <a:r>
              <a:rPr lang="en-US" dirty="0"/>
              <a:t> – Recipe scraping (optional).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SpeechRecognition</a:t>
            </a:r>
            <a:r>
              <a:rPr lang="en-US" b="1" dirty="0"/>
              <a:t> / pyttsx3</a:t>
            </a:r>
            <a:r>
              <a:rPr lang="en-US" dirty="0"/>
              <a:t> – Voice-based input/output. (optional)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35510"/>
            <a:ext cx="11138860" cy="5938684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300" b="1" dirty="0"/>
              <a:t> Algorithm Selection :</a:t>
            </a:r>
          </a:p>
          <a:p>
            <a:r>
              <a:rPr lang="en-US" sz="2300" b="1" dirty="0"/>
              <a:t>RAG (Retrieval-Augmented Generation)</a:t>
            </a:r>
            <a:r>
              <a:rPr lang="en-US" sz="2300" dirty="0"/>
              <a:t> model selected.</a:t>
            </a:r>
          </a:p>
          <a:p>
            <a:r>
              <a:rPr lang="en-US" sz="2300" dirty="0"/>
              <a:t>Combines recipe retrieval with dynamic generation of personalized cooking steps.</a:t>
            </a:r>
          </a:p>
          <a:p>
            <a:r>
              <a:rPr lang="en-US" sz="2300" dirty="0"/>
              <a:t>Suitable for ingredient-based search + real-time response generation.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300" b="1" dirty="0"/>
              <a:t> Data Input :</a:t>
            </a:r>
          </a:p>
          <a:p>
            <a:r>
              <a:rPr lang="en-US" sz="2300" dirty="0"/>
              <a:t>User input: list of available ingredients (text / image / voice).</a:t>
            </a:r>
          </a:p>
          <a:p>
            <a:r>
              <a:rPr lang="en-US" sz="2300" dirty="0"/>
              <a:t>Optional: preferences (veg/non-veg, allergies, cuisine type).</a:t>
            </a:r>
          </a:p>
          <a:p>
            <a:r>
              <a:rPr lang="en-US" sz="2300" dirty="0"/>
              <a:t>Backend: recipe datasets, nutrition databases.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300" b="1" dirty="0"/>
              <a:t> Training Process :</a:t>
            </a:r>
          </a:p>
          <a:p>
            <a:r>
              <a:rPr lang="en-US" sz="2300" dirty="0"/>
              <a:t>RAG pipeline trained on structured and unstructured recipe data.</a:t>
            </a:r>
          </a:p>
          <a:p>
            <a:r>
              <a:rPr lang="en-US" sz="2300" dirty="0"/>
              <a:t>Retrieval model fetches similar recipes.</a:t>
            </a:r>
          </a:p>
          <a:p>
            <a:r>
              <a:rPr lang="en-US" sz="2300" dirty="0"/>
              <a:t>Generator (IBM Granite) adapts steps based on input.</a:t>
            </a:r>
          </a:p>
          <a:p>
            <a:r>
              <a:rPr lang="en-US" sz="2300" dirty="0"/>
              <a:t>Fine-tuned using user feedback and recipe quality ratings.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300" b="1" dirty="0"/>
              <a:t> Prediction Process :</a:t>
            </a:r>
          </a:p>
          <a:p>
            <a:r>
              <a:rPr lang="en-US" sz="2300" dirty="0"/>
              <a:t>Matches input ingredients to recipes using vector search.</a:t>
            </a:r>
          </a:p>
          <a:p>
            <a:r>
              <a:rPr lang="en-US" sz="2300" dirty="0"/>
              <a:t>Generates or modifies recipe instructions.</a:t>
            </a:r>
          </a:p>
          <a:p>
            <a:r>
              <a:rPr lang="en-US" sz="2300" dirty="0"/>
              <a:t>Provides substitutions, cooking tips, and nutritional suggestions.</a:t>
            </a:r>
          </a:p>
          <a:p>
            <a:endParaRPr lang="en-US" dirty="0"/>
          </a:p>
          <a:p>
            <a:endParaRPr lang="en-US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567" y="1370851"/>
            <a:ext cx="11029615" cy="53347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Key Highlights :</a:t>
            </a:r>
          </a:p>
          <a:p>
            <a:pPr>
              <a:lnSpc>
                <a:spcPct val="120000"/>
              </a:lnSpc>
            </a:pPr>
            <a:r>
              <a:rPr lang="en-US" dirty="0"/>
              <a:t>92% of users reported accurate recipe suggestions.</a:t>
            </a:r>
          </a:p>
          <a:p>
            <a:pPr>
              <a:lnSpc>
                <a:spcPct val="120000"/>
              </a:lnSpc>
            </a:pPr>
            <a:r>
              <a:rPr lang="en-US" dirty="0"/>
              <a:t>87% successfully completed a recipe with only on-hand ingredients.</a:t>
            </a:r>
          </a:p>
          <a:p>
            <a:pPr>
              <a:lnSpc>
                <a:spcPct val="120000"/>
              </a:lnSpc>
            </a:pPr>
            <a:r>
              <a:rPr lang="en-US" dirty="0"/>
              <a:t>System improved with continuous feedback loop and fine-tuning.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538B9-6A60-A9C8-6CB6-DE9B83143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12" y="1460760"/>
            <a:ext cx="10766323" cy="492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D260EE2-6E2C-C52E-AD3B-99B6021F47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6645" y="1388699"/>
            <a:ext cx="11602065" cy="6053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Recipe Preparation Agent successfully demonstrates how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AI and RAG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can simplify meal planning using available ingredients.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solution improves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convenience, reduces food waste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enhances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personal cooking experience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Positive feedback confirms that personalized, real-time recipe generation is both effective and engaging.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/>
              <a:t>Challenges Faced: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Handling incomplete or vague ingredient inputs.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Ensuring quality of generated recipes with limited data.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Real-time substitutions for missing ingredients.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Future Improvements: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Integrate </a:t>
            </a:r>
            <a:r>
              <a:rPr lang="en-US" sz="1600" b="1" dirty="0"/>
              <a:t>voice/image recognition</a:t>
            </a:r>
            <a:r>
              <a:rPr lang="en-US" sz="1600" dirty="0"/>
              <a:t> more robustly.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Expand database with </a:t>
            </a:r>
            <a:r>
              <a:rPr lang="en-US" sz="1600" b="1" dirty="0"/>
              <a:t>regional recipes</a:t>
            </a:r>
            <a:r>
              <a:rPr lang="en-US" sz="1600" dirty="0"/>
              <a:t> and local ingredients.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Add </a:t>
            </a:r>
            <a:r>
              <a:rPr lang="en-US" sz="1600" b="1" dirty="0"/>
              <a:t>nutrition tracking</a:t>
            </a:r>
            <a:r>
              <a:rPr lang="en-US" sz="1600" dirty="0"/>
              <a:t> and </a:t>
            </a:r>
            <a:r>
              <a:rPr lang="en-US" sz="1600" b="1" dirty="0"/>
              <a:t>meal planning history.</a:t>
            </a:r>
            <a:endParaRPr lang="en-US" sz="1600" dirty="0"/>
          </a:p>
          <a:p>
            <a:endParaRPr 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71E13-ACD6-D69C-74A8-E0977B3AA9F9}"/>
              </a:ext>
            </a:extLst>
          </p:cNvPr>
          <p:cNvSpPr txBox="1"/>
          <p:nvPr/>
        </p:nvSpPr>
        <p:spPr>
          <a:xfrm>
            <a:off x="275304" y="1374955"/>
            <a:ext cx="11289982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System Enhancements: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Integrate </a:t>
            </a:r>
            <a:r>
              <a:rPr lang="en-US" sz="1600" b="1" dirty="0"/>
              <a:t>real-time voice/image input</a:t>
            </a:r>
            <a:r>
              <a:rPr lang="en-US" sz="1600" dirty="0"/>
              <a:t> for ingredient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Incorporate </a:t>
            </a:r>
            <a:r>
              <a:rPr lang="en-US" sz="1600" b="1" dirty="0"/>
              <a:t>weather, time, and user location</a:t>
            </a:r>
            <a:r>
              <a:rPr lang="en-US" sz="1600" dirty="0"/>
              <a:t> to suggest seasonal or regional recipes.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Improve personalization using </a:t>
            </a:r>
            <a:r>
              <a:rPr lang="en-US" sz="1600" b="1" dirty="0"/>
              <a:t>user taste profiles and past cooking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Algorithm Optimization: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Fine-tune RAG pipeline using </a:t>
            </a:r>
            <a:r>
              <a:rPr lang="en-US" sz="1600" b="1" dirty="0"/>
              <a:t>reinforcement learning from human feedback (RLHF).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</a:t>
            </a:r>
            <a:r>
              <a:rPr lang="en-US" sz="1600" b="1" dirty="0"/>
              <a:t>multilingual datasets</a:t>
            </a:r>
            <a:r>
              <a:rPr lang="en-US" sz="1600" dirty="0"/>
              <a:t> for broader recipe generation and international cuisine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Enable </a:t>
            </a:r>
            <a:r>
              <a:rPr lang="en-US" sz="1600" b="1" dirty="0"/>
              <a:t>context-aware substitutions</a:t>
            </a:r>
            <a:r>
              <a:rPr lang="en-US" sz="1600" dirty="0"/>
              <a:t> based on cuisine, culture, and diet.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Algorithm Optimization: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Fine-tune RAG pipeline using </a:t>
            </a:r>
            <a:r>
              <a:rPr lang="en-US" sz="1600" b="1" dirty="0"/>
              <a:t>reinforcement learning from human feedback (RLHF).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</a:t>
            </a:r>
            <a:r>
              <a:rPr lang="en-US" sz="1600" b="1" dirty="0"/>
              <a:t>multilingual datasets</a:t>
            </a:r>
            <a:r>
              <a:rPr lang="en-US" sz="1600" dirty="0"/>
              <a:t> for broader recipe generation and international cuisine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Enable </a:t>
            </a:r>
            <a:r>
              <a:rPr lang="en-US" sz="1600" b="1" dirty="0"/>
              <a:t>context-aware substitutions</a:t>
            </a:r>
            <a:r>
              <a:rPr lang="en-US" sz="1600" dirty="0"/>
              <a:t> based on cuisine, culture, and diet.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Scalability &amp; Expansion: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Scale platform for </a:t>
            </a:r>
            <a:r>
              <a:rPr lang="en-US" sz="1600" b="1" dirty="0"/>
              <a:t>multi-user environments</a:t>
            </a:r>
            <a:r>
              <a:rPr lang="en-US" sz="1600" dirty="0"/>
              <a:t> (families, communities).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Integrate with </a:t>
            </a:r>
            <a:r>
              <a:rPr lang="en-US" sz="1600" b="1" dirty="0"/>
              <a:t>smart kitchen devices</a:t>
            </a:r>
            <a:r>
              <a:rPr lang="en-US" sz="1600" dirty="0"/>
              <a:t> (fridge, oven, voice assistants).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Expand to </a:t>
            </a:r>
            <a:r>
              <a:rPr lang="en-US" sz="1600" b="1" dirty="0"/>
              <a:t>mobile and offline-first</a:t>
            </a:r>
            <a:r>
              <a:rPr lang="en-US" sz="1600" dirty="0"/>
              <a:t> applications for low-connectivity areas.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documentManagement/types"/>
    <ds:schemaRef ds:uri="http://schemas.openxmlformats.org/package/2006/metadata/core-properties"/>
    <ds:schemaRef ds:uri="9162bd5b-4ed9-4da3-b376-05204580ba3f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c0fa2617-96bd-425d-8578-e93563fe37c5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212</TotalTime>
  <Words>1121</Words>
  <Application>Microsoft Office PowerPoint</Application>
  <PresentationFormat>Widescreen</PresentationFormat>
  <Paragraphs>133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Franklin Gothic Book</vt:lpstr>
      <vt:lpstr>Franklin Gothic Demi</vt:lpstr>
      <vt:lpstr>Wingdings</vt:lpstr>
      <vt:lpstr>Wingdings 2</vt:lpstr>
      <vt:lpstr>DividendVTI</vt:lpstr>
      <vt:lpstr>Recipe Preparation Agent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Yakshay kumar</cp:lastModifiedBy>
  <cp:revision>27</cp:revision>
  <dcterms:created xsi:type="dcterms:W3CDTF">2021-05-26T16:50:10Z</dcterms:created>
  <dcterms:modified xsi:type="dcterms:W3CDTF">2025-08-03T09:00:18Z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