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3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350" b="1" i="0">
                <a:solidFill>
                  <a:schemeClr val="tx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350" b="1" i="0">
                <a:solidFill>
                  <a:schemeClr val="tx1"/>
                </a:solidFill>
                <a:latin typeface="Tahoma"/>
                <a:cs typeface="Tahom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350" b="1" i="0">
                <a:solidFill>
                  <a:schemeClr val="tx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089967" y="1136986"/>
            <a:ext cx="6120765" cy="3013710"/>
          </a:xfrm>
          <a:prstGeom prst="rect">
            <a:avLst/>
          </a:prstGeom>
        </p:spPr>
        <p:txBody>
          <a:bodyPr wrap="square" lIns="0" tIns="0" rIns="0" bIns="0">
            <a:spAutoFit/>
          </a:bodyPr>
          <a:lstStyle>
            <a:lvl1pPr>
              <a:defRPr sz="9350" b="1" i="0">
                <a:solidFill>
                  <a:schemeClr val="tx1"/>
                </a:solidFill>
                <a:latin typeface="Tahoma"/>
                <a:cs typeface="Tahoma"/>
              </a:defRPr>
            </a:lvl1pPr>
          </a:lstStyle>
          <a:p>
            <a:endParaRPr/>
          </a:p>
        </p:txBody>
      </p:sp>
      <p:sp>
        <p:nvSpPr>
          <p:cNvPr id="3" name="Holder 3"/>
          <p:cNvSpPr>
            <a:spLocks noGrp="1"/>
          </p:cNvSpPr>
          <p:nvPr>
            <p:ph type="body" idx="1"/>
          </p:nvPr>
        </p:nvSpPr>
        <p:spPr>
          <a:xfrm>
            <a:off x="915035" y="2368931"/>
            <a:ext cx="16470630"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7/27/2024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995296" y="5540133"/>
            <a:ext cx="10287635" cy="2616200"/>
          </a:xfrm>
          <a:prstGeom prst="rect">
            <a:avLst/>
          </a:prstGeom>
        </p:spPr>
        <p:txBody>
          <a:bodyPr vert="horz" wrap="square" lIns="0" tIns="173990" rIns="0" bIns="0" rtlCol="0">
            <a:spAutoFit/>
          </a:bodyPr>
          <a:lstStyle/>
          <a:p>
            <a:pPr marL="12700" marR="5080" algn="ctr">
              <a:lnSpc>
                <a:spcPts val="6380"/>
              </a:lnSpc>
              <a:spcBef>
                <a:spcPts val="1370"/>
              </a:spcBef>
            </a:pPr>
            <a:r>
              <a:rPr sz="6350" b="1" spc="-170" dirty="0">
                <a:latin typeface="Verdana"/>
                <a:cs typeface="Verdana"/>
              </a:rPr>
              <a:t>F</a:t>
            </a:r>
            <a:r>
              <a:rPr sz="6350" b="1" spc="-425" dirty="0">
                <a:latin typeface="Verdana"/>
                <a:cs typeface="Verdana"/>
              </a:rPr>
              <a:t>o</a:t>
            </a:r>
            <a:r>
              <a:rPr sz="6350" b="1" spc="-375" dirty="0">
                <a:latin typeface="Verdana"/>
                <a:cs typeface="Verdana"/>
              </a:rPr>
              <a:t>r</a:t>
            </a:r>
            <a:r>
              <a:rPr sz="6350" b="1" spc="-250" dirty="0">
                <a:latin typeface="Verdana"/>
                <a:cs typeface="Verdana"/>
              </a:rPr>
              <a:t>ecasti</a:t>
            </a:r>
            <a:r>
              <a:rPr sz="6350" b="1" spc="-320" dirty="0">
                <a:latin typeface="Verdana"/>
                <a:cs typeface="Verdana"/>
              </a:rPr>
              <a:t>n</a:t>
            </a:r>
            <a:r>
              <a:rPr sz="6350" b="1" spc="-20" dirty="0">
                <a:latin typeface="Verdana"/>
                <a:cs typeface="Verdana"/>
              </a:rPr>
              <a:t>g</a:t>
            </a:r>
            <a:r>
              <a:rPr sz="6350" b="1" spc="-415" dirty="0">
                <a:latin typeface="Verdana"/>
                <a:cs typeface="Verdana"/>
              </a:rPr>
              <a:t> </a:t>
            </a:r>
            <a:r>
              <a:rPr sz="6350" b="1" spc="-505" dirty="0">
                <a:latin typeface="Verdana"/>
                <a:cs typeface="Verdana"/>
              </a:rPr>
              <a:t>S</a:t>
            </a:r>
            <a:r>
              <a:rPr sz="6350" b="1" spc="-305" dirty="0">
                <a:latin typeface="Verdana"/>
                <a:cs typeface="Verdana"/>
              </a:rPr>
              <a:t>t</a:t>
            </a:r>
            <a:r>
              <a:rPr sz="6350" b="1" spc="-155" dirty="0">
                <a:latin typeface="Verdana"/>
                <a:cs typeface="Verdana"/>
              </a:rPr>
              <a:t>o</a:t>
            </a:r>
            <a:r>
              <a:rPr sz="6350" b="1" spc="-165" dirty="0">
                <a:latin typeface="Verdana"/>
                <a:cs typeface="Verdana"/>
              </a:rPr>
              <a:t>c</a:t>
            </a:r>
            <a:r>
              <a:rPr sz="6350" b="1" spc="-140" dirty="0">
                <a:latin typeface="Verdana"/>
                <a:cs typeface="Verdana"/>
              </a:rPr>
              <a:t>k  </a:t>
            </a:r>
            <a:r>
              <a:rPr sz="6350" b="1" spc="-130" dirty="0">
                <a:latin typeface="Verdana"/>
                <a:cs typeface="Verdana"/>
              </a:rPr>
              <a:t>P</a:t>
            </a:r>
            <a:r>
              <a:rPr sz="6350" b="1" spc="-515" dirty="0">
                <a:latin typeface="Verdana"/>
                <a:cs typeface="Verdana"/>
              </a:rPr>
              <a:t>r</a:t>
            </a:r>
            <a:r>
              <a:rPr sz="6350" b="1" spc="-135" dirty="0">
                <a:latin typeface="Verdana"/>
                <a:cs typeface="Verdana"/>
              </a:rPr>
              <a:t>i</a:t>
            </a:r>
            <a:r>
              <a:rPr sz="6350" b="1" spc="-285" dirty="0">
                <a:latin typeface="Verdana"/>
                <a:cs typeface="Verdana"/>
              </a:rPr>
              <a:t>c</a:t>
            </a:r>
            <a:r>
              <a:rPr sz="6350" b="1" spc="-580" dirty="0">
                <a:latin typeface="Verdana"/>
                <a:cs typeface="Verdana"/>
              </a:rPr>
              <a:t>es:</a:t>
            </a:r>
            <a:r>
              <a:rPr sz="6350" b="1" spc="-415" dirty="0">
                <a:latin typeface="Verdana"/>
                <a:cs typeface="Verdana"/>
              </a:rPr>
              <a:t> </a:t>
            </a:r>
            <a:r>
              <a:rPr sz="6350" b="1" spc="-320" dirty="0">
                <a:latin typeface="Verdana"/>
                <a:cs typeface="Verdana"/>
              </a:rPr>
              <a:t>T</a:t>
            </a:r>
            <a:r>
              <a:rPr sz="6350" b="1" spc="-330" dirty="0">
                <a:latin typeface="Verdana"/>
                <a:cs typeface="Verdana"/>
              </a:rPr>
              <a:t>h</a:t>
            </a:r>
            <a:r>
              <a:rPr sz="6350" b="1" spc="-254" dirty="0">
                <a:latin typeface="Verdana"/>
                <a:cs typeface="Verdana"/>
              </a:rPr>
              <a:t>e</a:t>
            </a:r>
            <a:r>
              <a:rPr sz="6350" b="1" spc="-415" dirty="0">
                <a:latin typeface="Verdana"/>
                <a:cs typeface="Verdana"/>
              </a:rPr>
              <a:t> </a:t>
            </a:r>
            <a:r>
              <a:rPr sz="6350" b="1" spc="-110" dirty="0">
                <a:latin typeface="Verdana"/>
                <a:cs typeface="Verdana"/>
              </a:rPr>
              <a:t>P</a:t>
            </a:r>
            <a:r>
              <a:rPr sz="6350" b="1" spc="-350" dirty="0">
                <a:latin typeface="Verdana"/>
                <a:cs typeface="Verdana"/>
              </a:rPr>
              <a:t>o</a:t>
            </a:r>
            <a:r>
              <a:rPr sz="6350" b="1" spc="-465" dirty="0">
                <a:latin typeface="Verdana"/>
                <a:cs typeface="Verdana"/>
              </a:rPr>
              <a:t>w</a:t>
            </a:r>
            <a:r>
              <a:rPr sz="6350" b="1" spc="-370" dirty="0">
                <a:latin typeface="Verdana"/>
                <a:cs typeface="Verdana"/>
              </a:rPr>
              <a:t>er</a:t>
            </a:r>
            <a:r>
              <a:rPr sz="6350" b="1" spc="-415" dirty="0">
                <a:latin typeface="Verdana"/>
                <a:cs typeface="Verdana"/>
              </a:rPr>
              <a:t> </a:t>
            </a:r>
            <a:r>
              <a:rPr sz="6350" b="1" spc="-235" dirty="0">
                <a:latin typeface="Verdana"/>
                <a:cs typeface="Verdana"/>
              </a:rPr>
              <a:t>of  </a:t>
            </a:r>
            <a:r>
              <a:rPr sz="6350" b="1" spc="-250" dirty="0">
                <a:latin typeface="Verdana"/>
                <a:cs typeface="Verdana"/>
              </a:rPr>
              <a:t>Simple</a:t>
            </a:r>
            <a:r>
              <a:rPr sz="6350" b="1" spc="-415" dirty="0">
                <a:latin typeface="Verdana"/>
                <a:cs typeface="Verdana"/>
              </a:rPr>
              <a:t> </a:t>
            </a:r>
            <a:r>
              <a:rPr sz="6350" b="1" spc="-105" dirty="0">
                <a:latin typeface="Verdana"/>
                <a:cs typeface="Verdana"/>
              </a:rPr>
              <a:t>M</a:t>
            </a:r>
            <a:r>
              <a:rPr sz="6350" b="1" spc="-175" dirty="0">
                <a:latin typeface="Verdana"/>
                <a:cs typeface="Verdana"/>
              </a:rPr>
              <a:t>o</a:t>
            </a:r>
            <a:r>
              <a:rPr sz="6350" b="1" spc="-270" dirty="0">
                <a:latin typeface="Verdana"/>
                <a:cs typeface="Verdana"/>
              </a:rPr>
              <a:t>vi</a:t>
            </a:r>
            <a:r>
              <a:rPr sz="6350" b="1" spc="-385" dirty="0">
                <a:latin typeface="Verdana"/>
                <a:cs typeface="Verdana"/>
              </a:rPr>
              <a:t>n</a:t>
            </a:r>
            <a:r>
              <a:rPr sz="6350" b="1" spc="-20" dirty="0">
                <a:latin typeface="Verdana"/>
                <a:cs typeface="Verdana"/>
              </a:rPr>
              <a:t>g</a:t>
            </a:r>
            <a:r>
              <a:rPr sz="6350" b="1" spc="-415" dirty="0">
                <a:latin typeface="Verdana"/>
                <a:cs typeface="Verdana"/>
              </a:rPr>
              <a:t> </a:t>
            </a:r>
            <a:r>
              <a:rPr sz="6350" b="1" spc="-330" dirty="0">
                <a:latin typeface="Verdana"/>
                <a:cs typeface="Verdana"/>
              </a:rPr>
              <a:t>A</a:t>
            </a:r>
            <a:r>
              <a:rPr sz="6350" b="1" spc="-545" dirty="0">
                <a:latin typeface="Verdana"/>
                <a:cs typeface="Verdana"/>
              </a:rPr>
              <a:t>v</a:t>
            </a:r>
            <a:r>
              <a:rPr sz="6350" b="1" spc="-254" dirty="0">
                <a:latin typeface="Verdana"/>
                <a:cs typeface="Verdana"/>
              </a:rPr>
              <a:t>e</a:t>
            </a:r>
            <a:r>
              <a:rPr sz="6350" b="1" spc="-755" dirty="0">
                <a:latin typeface="Verdana"/>
                <a:cs typeface="Verdana"/>
              </a:rPr>
              <a:t>r</a:t>
            </a:r>
            <a:r>
              <a:rPr sz="6350" b="1" spc="-370" dirty="0">
                <a:latin typeface="Verdana"/>
                <a:cs typeface="Verdana"/>
              </a:rPr>
              <a:t>a</a:t>
            </a:r>
            <a:r>
              <a:rPr sz="6350" b="1" spc="-254" dirty="0">
                <a:latin typeface="Verdana"/>
                <a:cs typeface="Verdana"/>
              </a:rPr>
              <a:t>ges</a:t>
            </a:r>
            <a:endParaRPr sz="6350">
              <a:latin typeface="Verdana"/>
              <a:cs typeface="Verdana"/>
            </a:endParaRPr>
          </a:p>
        </p:txBody>
      </p:sp>
      <p:sp>
        <p:nvSpPr>
          <p:cNvPr id="3" name="object 3"/>
          <p:cNvSpPr/>
          <p:nvPr/>
        </p:nvSpPr>
        <p:spPr>
          <a:xfrm>
            <a:off x="0" y="981252"/>
            <a:ext cx="7711440" cy="114300"/>
          </a:xfrm>
          <a:custGeom>
            <a:avLst/>
            <a:gdLst/>
            <a:ahLst/>
            <a:cxnLst/>
            <a:rect l="l" t="t" r="r" b="b"/>
            <a:pathLst>
              <a:path w="7711440" h="114300">
                <a:moveTo>
                  <a:pt x="7711440" y="0"/>
                </a:moveTo>
                <a:lnTo>
                  <a:pt x="0" y="0"/>
                </a:lnTo>
                <a:lnTo>
                  <a:pt x="0" y="114300"/>
                </a:lnTo>
                <a:lnTo>
                  <a:pt x="7711440" y="114300"/>
                </a:lnTo>
                <a:lnTo>
                  <a:pt x="7711440" y="0"/>
                </a:lnTo>
                <a:close/>
              </a:path>
            </a:pathLst>
          </a:custGeom>
          <a:solidFill>
            <a:srgbClr val="000000"/>
          </a:solidFill>
        </p:spPr>
        <p:txBody>
          <a:bodyPr wrap="square" lIns="0" tIns="0" rIns="0" bIns="0" rtlCol="0"/>
          <a:lstStyle/>
          <a:p>
            <a:endParaRPr/>
          </a:p>
        </p:txBody>
      </p:sp>
      <p:sp>
        <p:nvSpPr>
          <p:cNvPr id="4" name="object 4"/>
          <p:cNvSpPr/>
          <p:nvPr/>
        </p:nvSpPr>
        <p:spPr>
          <a:xfrm>
            <a:off x="10576559" y="9191445"/>
            <a:ext cx="7711440" cy="114300"/>
          </a:xfrm>
          <a:custGeom>
            <a:avLst/>
            <a:gdLst/>
            <a:ahLst/>
            <a:cxnLst/>
            <a:rect l="l" t="t" r="r" b="b"/>
            <a:pathLst>
              <a:path w="7711440" h="114300">
                <a:moveTo>
                  <a:pt x="7711440" y="0"/>
                </a:moveTo>
                <a:lnTo>
                  <a:pt x="0" y="0"/>
                </a:lnTo>
                <a:lnTo>
                  <a:pt x="0" y="114300"/>
                </a:lnTo>
                <a:lnTo>
                  <a:pt x="7711440" y="114300"/>
                </a:lnTo>
                <a:lnTo>
                  <a:pt x="7711440" y="0"/>
                </a:lnTo>
                <a:close/>
              </a:path>
            </a:pathLst>
          </a:custGeom>
          <a:solidFill>
            <a:srgbClr val="000000"/>
          </a:solidFill>
        </p:spPr>
        <p:txBody>
          <a:bodyPr wrap="square" lIns="0" tIns="0" rIns="0" bIns="0" rtlCol="0"/>
          <a:lstStyle/>
          <a:p>
            <a:endParaRPr/>
          </a:p>
        </p:txBody>
      </p:sp>
      <p:pic>
        <p:nvPicPr>
          <p:cNvPr id="5" name="object 5"/>
          <p:cNvPicPr/>
          <p:nvPr/>
        </p:nvPicPr>
        <p:blipFill>
          <a:blip r:embed="rId2" cstate="print"/>
          <a:stretch>
            <a:fillRect/>
          </a:stretch>
        </p:blipFill>
        <p:spPr>
          <a:xfrm>
            <a:off x="2047875" y="1437411"/>
            <a:ext cx="14192249" cy="38385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27172" y="1580616"/>
            <a:ext cx="7886687" cy="7572375"/>
          </a:xfrm>
          <a:prstGeom prst="rect">
            <a:avLst/>
          </a:prstGeom>
        </p:spPr>
      </p:pic>
      <p:sp>
        <p:nvSpPr>
          <p:cNvPr id="3" name="object 3"/>
          <p:cNvSpPr txBox="1"/>
          <p:nvPr/>
        </p:nvSpPr>
        <p:spPr>
          <a:xfrm>
            <a:off x="1247551" y="2694495"/>
            <a:ext cx="6360160" cy="4635500"/>
          </a:xfrm>
          <a:prstGeom prst="rect">
            <a:avLst/>
          </a:prstGeom>
        </p:spPr>
        <p:txBody>
          <a:bodyPr vert="horz" wrap="square" lIns="0" tIns="8255" rIns="0" bIns="0" rtlCol="0">
            <a:spAutoFit/>
          </a:bodyPr>
          <a:lstStyle/>
          <a:p>
            <a:pPr marL="12700" marR="5080">
              <a:lnSpc>
                <a:spcPct val="100899"/>
              </a:lnSpc>
              <a:spcBef>
                <a:spcPts val="65"/>
              </a:spcBef>
            </a:pPr>
            <a:r>
              <a:rPr sz="3000" spc="-114" dirty="0">
                <a:latin typeface="Verdana"/>
                <a:cs typeface="Verdana"/>
              </a:rPr>
              <a:t>In</a:t>
            </a:r>
            <a:r>
              <a:rPr sz="3000" spc="-270" dirty="0">
                <a:latin typeface="Verdana"/>
                <a:cs typeface="Verdana"/>
              </a:rPr>
              <a:t> </a:t>
            </a:r>
            <a:r>
              <a:rPr sz="3000" spc="10" dirty="0">
                <a:latin typeface="Verdana"/>
                <a:cs typeface="Verdana"/>
              </a:rPr>
              <a:t>this</a:t>
            </a:r>
            <a:r>
              <a:rPr sz="3000" spc="-270" dirty="0">
                <a:latin typeface="Verdana"/>
                <a:cs typeface="Verdana"/>
              </a:rPr>
              <a:t> </a:t>
            </a:r>
            <a:r>
              <a:rPr sz="3000" spc="50" dirty="0">
                <a:latin typeface="Verdana"/>
                <a:cs typeface="Verdana"/>
              </a:rPr>
              <a:t>p</a:t>
            </a:r>
            <a:r>
              <a:rPr sz="3000" spc="-5" dirty="0">
                <a:latin typeface="Verdana"/>
                <a:cs typeface="Verdana"/>
              </a:rPr>
              <a:t>r</a:t>
            </a:r>
            <a:r>
              <a:rPr sz="3000" spc="-15" dirty="0">
                <a:latin typeface="Verdana"/>
                <a:cs typeface="Verdana"/>
              </a:rPr>
              <a:t>esentation,</a:t>
            </a:r>
            <a:r>
              <a:rPr sz="3000" spc="-270" dirty="0">
                <a:latin typeface="Verdana"/>
                <a:cs typeface="Verdana"/>
              </a:rPr>
              <a:t> </a:t>
            </a:r>
            <a:r>
              <a:rPr sz="3000" spc="135" dirty="0">
                <a:latin typeface="Verdana"/>
                <a:cs typeface="Verdana"/>
              </a:rPr>
              <a:t>w</a:t>
            </a:r>
            <a:r>
              <a:rPr sz="3000" spc="20" dirty="0">
                <a:latin typeface="Verdana"/>
                <a:cs typeface="Verdana"/>
              </a:rPr>
              <a:t>e</a:t>
            </a:r>
            <a:r>
              <a:rPr sz="3000" spc="-270" dirty="0">
                <a:latin typeface="Verdana"/>
                <a:cs typeface="Verdana"/>
              </a:rPr>
              <a:t> </a:t>
            </a:r>
            <a:r>
              <a:rPr sz="3000" spc="30" dirty="0">
                <a:latin typeface="Verdana"/>
                <a:cs typeface="Verdana"/>
              </a:rPr>
              <a:t>will  </a:t>
            </a:r>
            <a:r>
              <a:rPr sz="3000" spc="-25" dirty="0">
                <a:latin typeface="Verdana"/>
                <a:cs typeface="Verdana"/>
              </a:rPr>
              <a:t>e</a:t>
            </a:r>
            <a:r>
              <a:rPr sz="3000" spc="-10" dirty="0">
                <a:latin typeface="Verdana"/>
                <a:cs typeface="Verdana"/>
              </a:rPr>
              <a:t>xplo</a:t>
            </a:r>
            <a:r>
              <a:rPr sz="3000" spc="-50" dirty="0">
                <a:latin typeface="Verdana"/>
                <a:cs typeface="Verdana"/>
              </a:rPr>
              <a:t>r</a:t>
            </a:r>
            <a:r>
              <a:rPr sz="3000" spc="20" dirty="0">
                <a:latin typeface="Verdana"/>
                <a:cs typeface="Verdana"/>
              </a:rPr>
              <a:t>e</a:t>
            </a:r>
            <a:r>
              <a:rPr sz="3000" spc="-270" dirty="0">
                <a:latin typeface="Verdana"/>
                <a:cs typeface="Verdana"/>
              </a:rPr>
              <a:t> </a:t>
            </a:r>
            <a:r>
              <a:rPr sz="3000" b="1" spc="-125" dirty="0">
                <a:latin typeface="Verdana"/>
                <a:cs typeface="Verdana"/>
              </a:rPr>
              <a:t>Simple</a:t>
            </a:r>
            <a:r>
              <a:rPr sz="3000" b="1" spc="-200" dirty="0">
                <a:latin typeface="Verdana"/>
                <a:cs typeface="Verdana"/>
              </a:rPr>
              <a:t> </a:t>
            </a:r>
            <a:r>
              <a:rPr sz="3000" b="1" spc="-60" dirty="0">
                <a:latin typeface="Verdana"/>
                <a:cs typeface="Verdana"/>
              </a:rPr>
              <a:t>M</a:t>
            </a:r>
            <a:r>
              <a:rPr sz="3000" b="1" spc="-90" dirty="0">
                <a:latin typeface="Verdana"/>
                <a:cs typeface="Verdana"/>
              </a:rPr>
              <a:t>o</a:t>
            </a:r>
            <a:r>
              <a:rPr sz="3000" b="1" spc="-155" dirty="0">
                <a:latin typeface="Verdana"/>
                <a:cs typeface="Verdana"/>
              </a:rPr>
              <a:t>vin</a:t>
            </a:r>
            <a:r>
              <a:rPr sz="3000" b="1" spc="-20" dirty="0">
                <a:latin typeface="Verdana"/>
                <a:cs typeface="Verdana"/>
              </a:rPr>
              <a:t>g</a:t>
            </a:r>
            <a:r>
              <a:rPr sz="3000" b="1" spc="-200" dirty="0">
                <a:latin typeface="Verdana"/>
                <a:cs typeface="Verdana"/>
              </a:rPr>
              <a:t> </a:t>
            </a:r>
            <a:r>
              <a:rPr sz="3000" b="1" spc="-170" dirty="0">
                <a:latin typeface="Verdana"/>
                <a:cs typeface="Verdana"/>
              </a:rPr>
              <a:t>A</a:t>
            </a:r>
            <a:r>
              <a:rPr sz="3000" b="1" spc="-265" dirty="0">
                <a:latin typeface="Verdana"/>
                <a:cs typeface="Verdana"/>
              </a:rPr>
              <a:t>v</a:t>
            </a:r>
            <a:r>
              <a:rPr sz="3000" b="1" spc="-130" dirty="0">
                <a:latin typeface="Verdana"/>
                <a:cs typeface="Verdana"/>
              </a:rPr>
              <a:t>e</a:t>
            </a:r>
            <a:r>
              <a:rPr sz="3000" b="1" spc="-365" dirty="0">
                <a:latin typeface="Verdana"/>
                <a:cs typeface="Verdana"/>
              </a:rPr>
              <a:t>r</a:t>
            </a:r>
            <a:r>
              <a:rPr sz="3000" b="1" spc="-185" dirty="0">
                <a:latin typeface="Verdana"/>
                <a:cs typeface="Verdana"/>
              </a:rPr>
              <a:t>a</a:t>
            </a:r>
            <a:r>
              <a:rPr sz="3000" b="1" spc="-105" dirty="0">
                <a:latin typeface="Verdana"/>
                <a:cs typeface="Verdana"/>
              </a:rPr>
              <a:t>ges  </a:t>
            </a:r>
            <a:r>
              <a:rPr sz="3000" b="1" spc="-300" dirty="0">
                <a:latin typeface="Verdana"/>
                <a:cs typeface="Verdana"/>
              </a:rPr>
              <a:t>(SMA)</a:t>
            </a:r>
            <a:r>
              <a:rPr sz="3000" b="1" spc="-240" dirty="0">
                <a:latin typeface="Verdana"/>
                <a:cs typeface="Verdana"/>
              </a:rPr>
              <a:t> </a:t>
            </a:r>
            <a:r>
              <a:rPr sz="3000" spc="85" dirty="0">
                <a:latin typeface="Verdana"/>
                <a:cs typeface="Verdana"/>
              </a:rPr>
              <a:t>and</a:t>
            </a:r>
            <a:r>
              <a:rPr sz="3000" spc="-270" dirty="0">
                <a:latin typeface="Verdana"/>
                <a:cs typeface="Verdana"/>
              </a:rPr>
              <a:t> </a:t>
            </a:r>
            <a:r>
              <a:rPr sz="3000" spc="15" dirty="0">
                <a:latin typeface="Verdana"/>
                <a:cs typeface="Verdana"/>
              </a:rPr>
              <a:t>their</a:t>
            </a:r>
            <a:r>
              <a:rPr sz="3000" spc="-270" dirty="0">
                <a:latin typeface="Verdana"/>
                <a:cs typeface="Verdana"/>
              </a:rPr>
              <a:t> </a:t>
            </a:r>
            <a:r>
              <a:rPr sz="3000" spc="80" dirty="0">
                <a:latin typeface="Verdana"/>
                <a:cs typeface="Verdana"/>
              </a:rPr>
              <a:t>impo</a:t>
            </a:r>
            <a:r>
              <a:rPr sz="3000" spc="100" dirty="0">
                <a:latin typeface="Verdana"/>
                <a:cs typeface="Verdana"/>
              </a:rPr>
              <a:t>r</a:t>
            </a:r>
            <a:r>
              <a:rPr sz="3000" spc="65" dirty="0">
                <a:latin typeface="Verdana"/>
                <a:cs typeface="Verdana"/>
              </a:rPr>
              <a:t>tan</a:t>
            </a:r>
            <a:r>
              <a:rPr sz="3000" spc="30" dirty="0">
                <a:latin typeface="Verdana"/>
                <a:cs typeface="Verdana"/>
              </a:rPr>
              <a:t>c</a:t>
            </a:r>
            <a:r>
              <a:rPr sz="3000" spc="20" dirty="0">
                <a:latin typeface="Verdana"/>
                <a:cs typeface="Verdana"/>
              </a:rPr>
              <a:t>e</a:t>
            </a:r>
            <a:r>
              <a:rPr sz="3000" spc="-270" dirty="0">
                <a:latin typeface="Verdana"/>
                <a:cs typeface="Verdana"/>
              </a:rPr>
              <a:t> </a:t>
            </a:r>
            <a:r>
              <a:rPr sz="3000" spc="50" dirty="0">
                <a:latin typeface="Verdana"/>
                <a:cs typeface="Verdana"/>
              </a:rPr>
              <a:t>in  </a:t>
            </a:r>
            <a:r>
              <a:rPr sz="3000" b="1" spc="-140" dirty="0">
                <a:latin typeface="Verdana"/>
                <a:cs typeface="Verdana"/>
              </a:rPr>
              <a:t>forecasting </a:t>
            </a:r>
            <a:r>
              <a:rPr sz="3000" b="1" spc="-135" dirty="0">
                <a:latin typeface="Verdana"/>
                <a:cs typeface="Verdana"/>
              </a:rPr>
              <a:t>stock </a:t>
            </a:r>
            <a:r>
              <a:rPr sz="3000" b="1" spc="-190" dirty="0">
                <a:latin typeface="Verdana"/>
                <a:cs typeface="Verdana"/>
              </a:rPr>
              <a:t>prices</a:t>
            </a:r>
            <a:r>
              <a:rPr sz="3000" spc="-190" dirty="0">
                <a:latin typeface="Verdana"/>
                <a:cs typeface="Verdana"/>
              </a:rPr>
              <a:t>. </a:t>
            </a:r>
            <a:r>
              <a:rPr sz="3000" spc="25" dirty="0">
                <a:latin typeface="Verdana"/>
                <a:cs typeface="Verdana"/>
              </a:rPr>
              <a:t>By </a:t>
            </a:r>
            <a:r>
              <a:rPr sz="3000" spc="30" dirty="0">
                <a:latin typeface="Verdana"/>
                <a:cs typeface="Verdana"/>
              </a:rPr>
              <a:t> </a:t>
            </a:r>
            <a:r>
              <a:rPr sz="3000" spc="-20" dirty="0">
                <a:latin typeface="Verdana"/>
                <a:cs typeface="Verdana"/>
              </a:rPr>
              <a:t>anal</a:t>
            </a:r>
            <a:r>
              <a:rPr sz="3000" spc="-55" dirty="0">
                <a:latin typeface="Verdana"/>
                <a:cs typeface="Verdana"/>
              </a:rPr>
              <a:t>y</a:t>
            </a:r>
            <a:r>
              <a:rPr sz="3000" spc="60" dirty="0">
                <a:latin typeface="Verdana"/>
                <a:cs typeface="Verdana"/>
              </a:rPr>
              <a:t>zing</a:t>
            </a:r>
            <a:r>
              <a:rPr sz="3000" spc="-270" dirty="0">
                <a:latin typeface="Verdana"/>
                <a:cs typeface="Verdana"/>
              </a:rPr>
              <a:t> </a:t>
            </a:r>
            <a:r>
              <a:rPr sz="3000" spc="10" dirty="0">
                <a:latin typeface="Verdana"/>
                <a:cs typeface="Verdana"/>
              </a:rPr>
              <a:t>his</a:t>
            </a:r>
            <a:r>
              <a:rPr sz="3000" spc="-50" dirty="0">
                <a:latin typeface="Verdana"/>
                <a:cs typeface="Verdana"/>
              </a:rPr>
              <a:t>t</a:t>
            </a:r>
            <a:r>
              <a:rPr sz="3000" spc="-10" dirty="0">
                <a:latin typeface="Verdana"/>
                <a:cs typeface="Verdana"/>
              </a:rPr>
              <a:t>o</a:t>
            </a:r>
            <a:r>
              <a:rPr sz="3000" spc="-35" dirty="0">
                <a:latin typeface="Verdana"/>
                <a:cs typeface="Verdana"/>
              </a:rPr>
              <a:t>r</a:t>
            </a:r>
            <a:r>
              <a:rPr sz="3000" spc="15" dirty="0">
                <a:latin typeface="Verdana"/>
                <a:cs typeface="Verdana"/>
              </a:rPr>
              <a:t>ical</a:t>
            </a:r>
            <a:r>
              <a:rPr sz="3000" spc="-270" dirty="0">
                <a:latin typeface="Verdana"/>
                <a:cs typeface="Verdana"/>
              </a:rPr>
              <a:t> </a:t>
            </a:r>
            <a:r>
              <a:rPr sz="3000" spc="-65" dirty="0">
                <a:latin typeface="Verdana"/>
                <a:cs typeface="Verdana"/>
              </a:rPr>
              <a:t>data,</a:t>
            </a:r>
            <a:r>
              <a:rPr sz="3000" spc="-270" dirty="0">
                <a:latin typeface="Verdana"/>
                <a:cs typeface="Verdana"/>
              </a:rPr>
              <a:t> </a:t>
            </a:r>
            <a:r>
              <a:rPr sz="3000" b="1" spc="-80" dirty="0">
                <a:latin typeface="Verdana"/>
                <a:cs typeface="Verdana"/>
              </a:rPr>
              <a:t>SMA  </a:t>
            </a:r>
            <a:r>
              <a:rPr sz="3000" spc="40" dirty="0">
                <a:latin typeface="Verdana"/>
                <a:cs typeface="Verdana"/>
              </a:rPr>
              <a:t>helps</a:t>
            </a:r>
            <a:r>
              <a:rPr sz="3000" spc="-270" dirty="0">
                <a:latin typeface="Verdana"/>
                <a:cs typeface="Verdana"/>
              </a:rPr>
              <a:t> </a:t>
            </a:r>
            <a:r>
              <a:rPr sz="3000" spc="55" dirty="0">
                <a:latin typeface="Verdana"/>
                <a:cs typeface="Verdana"/>
              </a:rPr>
              <a:t>in</a:t>
            </a:r>
            <a:r>
              <a:rPr sz="3000" spc="-270" dirty="0">
                <a:latin typeface="Verdana"/>
                <a:cs typeface="Verdana"/>
              </a:rPr>
              <a:t> </a:t>
            </a:r>
            <a:r>
              <a:rPr sz="3000" spc="40" dirty="0">
                <a:latin typeface="Verdana"/>
                <a:cs typeface="Verdana"/>
              </a:rPr>
              <a:t>identi</a:t>
            </a:r>
            <a:r>
              <a:rPr sz="3000" spc="60" dirty="0">
                <a:latin typeface="Verdana"/>
                <a:cs typeface="Verdana"/>
              </a:rPr>
              <a:t>f</a:t>
            </a:r>
            <a:r>
              <a:rPr sz="3000" spc="35" dirty="0">
                <a:latin typeface="Verdana"/>
                <a:cs typeface="Verdana"/>
              </a:rPr>
              <a:t>ying</a:t>
            </a:r>
            <a:r>
              <a:rPr sz="3000" spc="-270" dirty="0">
                <a:latin typeface="Verdana"/>
                <a:cs typeface="Verdana"/>
              </a:rPr>
              <a:t> </a:t>
            </a:r>
            <a:r>
              <a:rPr sz="3000" b="1" spc="-160" dirty="0">
                <a:latin typeface="Verdana"/>
                <a:cs typeface="Verdana"/>
              </a:rPr>
              <a:t>t</a:t>
            </a:r>
            <a:r>
              <a:rPr sz="3000" b="1" spc="-204" dirty="0">
                <a:latin typeface="Verdana"/>
                <a:cs typeface="Verdana"/>
              </a:rPr>
              <a:t>r</a:t>
            </a:r>
            <a:r>
              <a:rPr sz="3000" b="1" spc="-105" dirty="0">
                <a:latin typeface="Verdana"/>
                <a:cs typeface="Verdana"/>
              </a:rPr>
              <a:t>en</a:t>
            </a:r>
            <a:r>
              <a:rPr sz="3000" b="1" spc="-140" dirty="0">
                <a:latin typeface="Verdana"/>
                <a:cs typeface="Verdana"/>
              </a:rPr>
              <a:t>ds</a:t>
            </a:r>
            <a:r>
              <a:rPr sz="3000" b="1" spc="-240" dirty="0">
                <a:latin typeface="Verdana"/>
                <a:cs typeface="Verdana"/>
              </a:rPr>
              <a:t> </a:t>
            </a:r>
            <a:r>
              <a:rPr sz="3000" spc="70" dirty="0">
                <a:latin typeface="Verdana"/>
                <a:cs typeface="Verdana"/>
              </a:rPr>
              <a:t>and  </a:t>
            </a:r>
            <a:r>
              <a:rPr sz="3000" spc="90" dirty="0">
                <a:latin typeface="Verdana"/>
                <a:cs typeface="Verdana"/>
              </a:rPr>
              <a:t>making</a:t>
            </a:r>
            <a:r>
              <a:rPr sz="3000" spc="-270" dirty="0">
                <a:latin typeface="Verdana"/>
                <a:cs typeface="Verdana"/>
              </a:rPr>
              <a:t> </a:t>
            </a:r>
            <a:r>
              <a:rPr sz="3000" spc="25" dirty="0">
                <a:latin typeface="Verdana"/>
                <a:cs typeface="Verdana"/>
              </a:rPr>
              <a:t>in</a:t>
            </a:r>
            <a:r>
              <a:rPr sz="3000" spc="-10" dirty="0">
                <a:latin typeface="Verdana"/>
                <a:cs typeface="Verdana"/>
              </a:rPr>
              <a:t>fo</a:t>
            </a:r>
            <a:r>
              <a:rPr sz="3000" spc="-35" dirty="0">
                <a:latin typeface="Verdana"/>
                <a:cs typeface="Verdana"/>
              </a:rPr>
              <a:t>r</a:t>
            </a:r>
            <a:r>
              <a:rPr sz="3000" spc="150" dirty="0">
                <a:latin typeface="Verdana"/>
                <a:cs typeface="Verdana"/>
              </a:rPr>
              <a:t>med</a:t>
            </a:r>
            <a:r>
              <a:rPr sz="3000" spc="-270" dirty="0">
                <a:latin typeface="Verdana"/>
                <a:cs typeface="Verdana"/>
              </a:rPr>
              <a:t> </a:t>
            </a:r>
            <a:r>
              <a:rPr sz="3000" spc="30" dirty="0">
                <a:latin typeface="Verdana"/>
                <a:cs typeface="Verdana"/>
              </a:rPr>
              <a:t>i</a:t>
            </a:r>
            <a:r>
              <a:rPr sz="3000" spc="45" dirty="0">
                <a:latin typeface="Verdana"/>
                <a:cs typeface="Verdana"/>
              </a:rPr>
              <a:t>n</a:t>
            </a:r>
            <a:r>
              <a:rPr sz="3000" spc="-195" dirty="0">
                <a:latin typeface="Verdana"/>
                <a:cs typeface="Verdana"/>
              </a:rPr>
              <a:t>v</a:t>
            </a:r>
            <a:r>
              <a:rPr sz="3000" spc="50" dirty="0">
                <a:latin typeface="Verdana"/>
                <a:cs typeface="Verdana"/>
              </a:rPr>
              <a:t>estment  </a:t>
            </a:r>
            <a:r>
              <a:rPr sz="3000" spc="-25" dirty="0">
                <a:latin typeface="Verdana"/>
                <a:cs typeface="Verdana"/>
              </a:rPr>
              <a:t>decisions.</a:t>
            </a:r>
            <a:r>
              <a:rPr sz="3000" spc="-270" dirty="0">
                <a:latin typeface="Verdana"/>
                <a:cs typeface="Verdana"/>
              </a:rPr>
              <a:t> </a:t>
            </a:r>
            <a:r>
              <a:rPr sz="3000" spc="-35" dirty="0">
                <a:latin typeface="Verdana"/>
                <a:cs typeface="Verdana"/>
              </a:rPr>
              <a:t>Let's</a:t>
            </a:r>
            <a:r>
              <a:rPr sz="3000" spc="-270" dirty="0">
                <a:latin typeface="Verdana"/>
                <a:cs typeface="Verdana"/>
              </a:rPr>
              <a:t> </a:t>
            </a:r>
            <a:r>
              <a:rPr sz="3000" spc="-10" dirty="0">
                <a:latin typeface="Verdana"/>
                <a:cs typeface="Verdana"/>
              </a:rPr>
              <a:t>dive</a:t>
            </a:r>
            <a:r>
              <a:rPr sz="3000" spc="-270" dirty="0">
                <a:latin typeface="Verdana"/>
                <a:cs typeface="Verdana"/>
              </a:rPr>
              <a:t> </a:t>
            </a:r>
            <a:r>
              <a:rPr sz="3000" spc="35" dirty="0">
                <a:latin typeface="Verdana"/>
                <a:cs typeface="Verdana"/>
              </a:rPr>
              <a:t>into</a:t>
            </a:r>
            <a:r>
              <a:rPr sz="3000" spc="-270" dirty="0">
                <a:latin typeface="Verdana"/>
                <a:cs typeface="Verdana"/>
              </a:rPr>
              <a:t> </a:t>
            </a:r>
            <a:r>
              <a:rPr sz="3000" spc="105" dirty="0">
                <a:latin typeface="Verdana"/>
                <a:cs typeface="Verdana"/>
              </a:rPr>
              <a:t>how</a:t>
            </a:r>
            <a:r>
              <a:rPr sz="3000" spc="-270" dirty="0">
                <a:latin typeface="Verdana"/>
                <a:cs typeface="Verdana"/>
              </a:rPr>
              <a:t> </a:t>
            </a:r>
            <a:r>
              <a:rPr sz="3000" spc="10" dirty="0">
                <a:latin typeface="Verdana"/>
                <a:cs typeface="Verdana"/>
              </a:rPr>
              <a:t>this </a:t>
            </a:r>
            <a:r>
              <a:rPr sz="3000" spc="-1040" dirty="0">
                <a:latin typeface="Verdana"/>
                <a:cs typeface="Verdana"/>
              </a:rPr>
              <a:t> </a:t>
            </a:r>
            <a:r>
              <a:rPr sz="3000" spc="110" dirty="0">
                <a:latin typeface="Verdana"/>
                <a:cs typeface="Verdana"/>
              </a:rPr>
              <a:t>p</a:t>
            </a:r>
            <a:r>
              <a:rPr sz="3000" spc="65" dirty="0">
                <a:latin typeface="Verdana"/>
                <a:cs typeface="Verdana"/>
              </a:rPr>
              <a:t>o</a:t>
            </a:r>
            <a:r>
              <a:rPr sz="3000" spc="135" dirty="0">
                <a:latin typeface="Verdana"/>
                <a:cs typeface="Verdana"/>
              </a:rPr>
              <a:t>w</a:t>
            </a:r>
            <a:r>
              <a:rPr sz="3000" dirty="0">
                <a:latin typeface="Verdana"/>
                <a:cs typeface="Verdana"/>
              </a:rPr>
              <a:t>erful</a:t>
            </a:r>
            <a:r>
              <a:rPr sz="3000" spc="-270" dirty="0">
                <a:latin typeface="Verdana"/>
                <a:cs typeface="Verdana"/>
              </a:rPr>
              <a:t> </a:t>
            </a:r>
            <a:r>
              <a:rPr sz="3000" spc="-25" dirty="0">
                <a:latin typeface="Verdana"/>
                <a:cs typeface="Verdana"/>
              </a:rPr>
              <a:t>t</a:t>
            </a:r>
            <a:r>
              <a:rPr sz="3000" spc="30" dirty="0">
                <a:latin typeface="Verdana"/>
                <a:cs typeface="Verdana"/>
              </a:rPr>
              <a:t>ool</a:t>
            </a:r>
            <a:r>
              <a:rPr sz="3000" spc="-270" dirty="0">
                <a:latin typeface="Verdana"/>
                <a:cs typeface="Verdana"/>
              </a:rPr>
              <a:t> </a:t>
            </a:r>
            <a:r>
              <a:rPr sz="3000" spc="70" dirty="0">
                <a:latin typeface="Verdana"/>
                <a:cs typeface="Verdana"/>
              </a:rPr>
              <a:t>can</a:t>
            </a:r>
            <a:r>
              <a:rPr sz="3000" spc="-270" dirty="0">
                <a:latin typeface="Verdana"/>
                <a:cs typeface="Verdana"/>
              </a:rPr>
              <a:t> </a:t>
            </a:r>
            <a:r>
              <a:rPr sz="3000" spc="85" dirty="0">
                <a:latin typeface="Verdana"/>
                <a:cs typeface="Verdana"/>
              </a:rPr>
              <a:t>enhan</a:t>
            </a:r>
            <a:r>
              <a:rPr sz="3000" spc="40" dirty="0">
                <a:latin typeface="Verdana"/>
                <a:cs typeface="Verdana"/>
              </a:rPr>
              <a:t>c</a:t>
            </a:r>
            <a:r>
              <a:rPr sz="3000" spc="20" dirty="0">
                <a:latin typeface="Verdana"/>
                <a:cs typeface="Verdana"/>
              </a:rPr>
              <a:t>e</a:t>
            </a:r>
            <a:r>
              <a:rPr sz="3000" spc="-270" dirty="0">
                <a:latin typeface="Verdana"/>
                <a:cs typeface="Verdana"/>
              </a:rPr>
              <a:t> </a:t>
            </a:r>
            <a:r>
              <a:rPr sz="3000" spc="-195" dirty="0">
                <a:latin typeface="Verdana"/>
                <a:cs typeface="Verdana"/>
              </a:rPr>
              <a:t>y</a:t>
            </a:r>
            <a:r>
              <a:rPr sz="3000" spc="25" dirty="0">
                <a:latin typeface="Verdana"/>
                <a:cs typeface="Verdana"/>
              </a:rPr>
              <a:t>our  </a:t>
            </a:r>
            <a:r>
              <a:rPr sz="3000" spc="35" dirty="0">
                <a:latin typeface="Verdana"/>
                <a:cs typeface="Verdana"/>
              </a:rPr>
              <a:t>t</a:t>
            </a:r>
            <a:r>
              <a:rPr sz="3000" spc="-225" dirty="0">
                <a:latin typeface="Verdana"/>
                <a:cs typeface="Verdana"/>
              </a:rPr>
              <a:t>r</a:t>
            </a:r>
            <a:r>
              <a:rPr sz="3000" spc="85" dirty="0">
                <a:latin typeface="Verdana"/>
                <a:cs typeface="Verdana"/>
              </a:rPr>
              <a:t>ading</a:t>
            </a:r>
            <a:r>
              <a:rPr sz="3000" spc="-270" dirty="0">
                <a:latin typeface="Verdana"/>
                <a:cs typeface="Verdana"/>
              </a:rPr>
              <a:t> </a:t>
            </a:r>
            <a:r>
              <a:rPr sz="3000" spc="-35" dirty="0">
                <a:latin typeface="Verdana"/>
                <a:cs typeface="Verdana"/>
              </a:rPr>
              <a:t>st</a:t>
            </a:r>
            <a:r>
              <a:rPr sz="3000" spc="-225" dirty="0">
                <a:latin typeface="Verdana"/>
                <a:cs typeface="Verdana"/>
              </a:rPr>
              <a:t>r</a:t>
            </a:r>
            <a:r>
              <a:rPr sz="3000" dirty="0">
                <a:latin typeface="Verdana"/>
                <a:cs typeface="Verdana"/>
              </a:rPr>
              <a:t>a</a:t>
            </a:r>
            <a:r>
              <a:rPr sz="3000" spc="-60" dirty="0">
                <a:latin typeface="Verdana"/>
                <a:cs typeface="Verdana"/>
              </a:rPr>
              <a:t>tegies.</a:t>
            </a:r>
            <a:endParaRPr sz="3000">
              <a:latin typeface="Verdana"/>
              <a:cs typeface="Verdana"/>
            </a:endParaRPr>
          </a:p>
        </p:txBody>
      </p:sp>
      <p:sp>
        <p:nvSpPr>
          <p:cNvPr id="4" name="object 4"/>
          <p:cNvSpPr txBox="1">
            <a:spLocks noGrp="1"/>
          </p:cNvSpPr>
          <p:nvPr>
            <p:ph type="title"/>
          </p:nvPr>
        </p:nvSpPr>
        <p:spPr>
          <a:xfrm>
            <a:off x="1238026" y="1320939"/>
            <a:ext cx="6485890" cy="483870"/>
          </a:xfrm>
          <a:prstGeom prst="rect">
            <a:avLst/>
          </a:prstGeom>
        </p:spPr>
        <p:txBody>
          <a:bodyPr vert="horz" wrap="square" lIns="0" tIns="13335" rIns="0" bIns="0" rtlCol="0">
            <a:spAutoFit/>
          </a:bodyPr>
          <a:lstStyle/>
          <a:p>
            <a:pPr marL="12700">
              <a:lnSpc>
                <a:spcPct val="100000"/>
              </a:lnSpc>
              <a:spcBef>
                <a:spcPts val="105"/>
              </a:spcBef>
            </a:pPr>
            <a:r>
              <a:rPr sz="3000" spc="-685" dirty="0">
                <a:latin typeface="Verdana"/>
                <a:cs typeface="Verdana"/>
              </a:rPr>
              <a:t>I</a:t>
            </a:r>
            <a:r>
              <a:rPr sz="3000" spc="-85" dirty="0">
                <a:latin typeface="Verdana"/>
                <a:cs typeface="Verdana"/>
              </a:rPr>
              <a:t>n</a:t>
            </a:r>
            <a:r>
              <a:rPr sz="3000" spc="-100" dirty="0">
                <a:latin typeface="Verdana"/>
                <a:cs typeface="Verdana"/>
              </a:rPr>
              <a:t>t</a:t>
            </a:r>
            <a:r>
              <a:rPr sz="3000" spc="-265" dirty="0">
                <a:latin typeface="Verdana"/>
                <a:cs typeface="Verdana"/>
              </a:rPr>
              <a:t>r</a:t>
            </a:r>
            <a:r>
              <a:rPr sz="3000" spc="-125" dirty="0">
                <a:latin typeface="Verdana"/>
                <a:cs typeface="Verdana"/>
              </a:rPr>
              <a:t>o</a:t>
            </a:r>
            <a:r>
              <a:rPr sz="3000" spc="-40" dirty="0">
                <a:latin typeface="Verdana"/>
                <a:cs typeface="Verdana"/>
              </a:rPr>
              <a:t>d</a:t>
            </a:r>
            <a:r>
              <a:rPr sz="3000" spc="-95" dirty="0">
                <a:latin typeface="Verdana"/>
                <a:cs typeface="Verdana"/>
              </a:rPr>
              <a:t>u</a:t>
            </a:r>
            <a:r>
              <a:rPr sz="3000" dirty="0">
                <a:latin typeface="Verdana"/>
                <a:cs typeface="Verdana"/>
              </a:rPr>
              <a:t>c</a:t>
            </a:r>
            <a:r>
              <a:rPr sz="3000" spc="-100" dirty="0">
                <a:latin typeface="Verdana"/>
                <a:cs typeface="Verdana"/>
              </a:rPr>
              <a:t>t</a:t>
            </a:r>
            <a:r>
              <a:rPr sz="3000" spc="-165" dirty="0">
                <a:latin typeface="Verdana"/>
                <a:cs typeface="Verdana"/>
              </a:rPr>
              <a:t>i</a:t>
            </a:r>
            <a:r>
              <a:rPr sz="3000" spc="-125" dirty="0">
                <a:latin typeface="Verdana"/>
                <a:cs typeface="Verdana"/>
              </a:rPr>
              <a:t>o</a:t>
            </a:r>
            <a:r>
              <a:rPr sz="3000" spc="-80" dirty="0">
                <a:latin typeface="Verdana"/>
                <a:cs typeface="Verdana"/>
              </a:rPr>
              <a:t>n</a:t>
            </a:r>
            <a:r>
              <a:rPr sz="3000" spc="-200" dirty="0">
                <a:latin typeface="Verdana"/>
                <a:cs typeface="Verdana"/>
              </a:rPr>
              <a:t> </a:t>
            </a:r>
            <a:r>
              <a:rPr sz="3000" spc="-150" dirty="0">
                <a:latin typeface="Verdana"/>
                <a:cs typeface="Verdana"/>
              </a:rPr>
              <a:t>t</a:t>
            </a:r>
            <a:r>
              <a:rPr sz="3000" spc="-120" dirty="0">
                <a:latin typeface="Verdana"/>
                <a:cs typeface="Verdana"/>
              </a:rPr>
              <a:t>o</a:t>
            </a:r>
            <a:r>
              <a:rPr sz="3000" spc="-200" dirty="0">
                <a:latin typeface="Verdana"/>
                <a:cs typeface="Verdana"/>
              </a:rPr>
              <a:t> </a:t>
            </a:r>
            <a:r>
              <a:rPr sz="3000" spc="20" dirty="0">
                <a:latin typeface="Verdana"/>
                <a:cs typeface="Verdana"/>
              </a:rPr>
              <a:t>M</a:t>
            </a:r>
            <a:r>
              <a:rPr sz="3000" spc="-170" dirty="0">
                <a:latin typeface="Verdana"/>
                <a:cs typeface="Verdana"/>
              </a:rPr>
              <a:t>o</a:t>
            </a:r>
            <a:r>
              <a:rPr sz="3000" spc="-220" dirty="0">
                <a:latin typeface="Verdana"/>
                <a:cs typeface="Verdana"/>
              </a:rPr>
              <a:t>v</a:t>
            </a:r>
            <a:r>
              <a:rPr sz="3000" spc="-165" dirty="0">
                <a:latin typeface="Verdana"/>
                <a:cs typeface="Verdana"/>
              </a:rPr>
              <a:t>i</a:t>
            </a:r>
            <a:r>
              <a:rPr sz="3000" spc="-80" dirty="0">
                <a:latin typeface="Verdana"/>
                <a:cs typeface="Verdana"/>
              </a:rPr>
              <a:t>n</a:t>
            </a:r>
            <a:r>
              <a:rPr sz="3000" spc="-15" dirty="0">
                <a:latin typeface="Verdana"/>
                <a:cs typeface="Verdana"/>
              </a:rPr>
              <a:t>g</a:t>
            </a:r>
            <a:r>
              <a:rPr sz="3000" spc="-200" dirty="0">
                <a:latin typeface="Verdana"/>
                <a:cs typeface="Verdana"/>
              </a:rPr>
              <a:t> </a:t>
            </a:r>
            <a:r>
              <a:rPr sz="3000" spc="-165" dirty="0">
                <a:latin typeface="Verdana"/>
                <a:cs typeface="Verdana"/>
              </a:rPr>
              <a:t>A</a:t>
            </a:r>
            <a:r>
              <a:rPr sz="3000" spc="-265" dirty="0">
                <a:latin typeface="Verdana"/>
                <a:cs typeface="Verdana"/>
              </a:rPr>
              <a:t>v</a:t>
            </a:r>
            <a:r>
              <a:rPr sz="3000" spc="-130" dirty="0">
                <a:latin typeface="Verdana"/>
                <a:cs typeface="Verdana"/>
              </a:rPr>
              <a:t>e</a:t>
            </a:r>
            <a:r>
              <a:rPr sz="3000" spc="-360" dirty="0">
                <a:latin typeface="Verdana"/>
                <a:cs typeface="Verdana"/>
              </a:rPr>
              <a:t>r</a:t>
            </a:r>
            <a:r>
              <a:rPr sz="3000" spc="-180" dirty="0">
                <a:latin typeface="Verdana"/>
                <a:cs typeface="Verdana"/>
              </a:rPr>
              <a:t>a</a:t>
            </a:r>
            <a:r>
              <a:rPr sz="3000" spc="-20" dirty="0">
                <a:latin typeface="Verdana"/>
                <a:cs typeface="Verdana"/>
              </a:rPr>
              <a:t>g</a:t>
            </a:r>
            <a:r>
              <a:rPr sz="3000" spc="-130" dirty="0">
                <a:latin typeface="Verdana"/>
                <a:cs typeface="Verdana"/>
              </a:rPr>
              <a:t>e</a:t>
            </a:r>
            <a:r>
              <a:rPr sz="3000" spc="-235" dirty="0">
                <a:latin typeface="Verdana"/>
                <a:cs typeface="Verdana"/>
              </a:rPr>
              <a:t>s</a:t>
            </a:r>
            <a:endParaRPr sz="3000">
              <a:latin typeface="Verdana"/>
              <a:cs typeface="Verdana"/>
            </a:endParaRPr>
          </a:p>
        </p:txBody>
      </p:sp>
      <p:sp>
        <p:nvSpPr>
          <p:cNvPr id="5" name="object 5"/>
          <p:cNvSpPr/>
          <p:nvPr/>
        </p:nvSpPr>
        <p:spPr>
          <a:xfrm>
            <a:off x="0" y="981227"/>
            <a:ext cx="7718425" cy="114300"/>
          </a:xfrm>
          <a:custGeom>
            <a:avLst/>
            <a:gdLst/>
            <a:ahLst/>
            <a:cxnLst/>
            <a:rect l="l" t="t" r="r" b="b"/>
            <a:pathLst>
              <a:path w="7718425" h="114300">
                <a:moveTo>
                  <a:pt x="7718192" y="0"/>
                </a:moveTo>
                <a:lnTo>
                  <a:pt x="0" y="0"/>
                </a:lnTo>
                <a:lnTo>
                  <a:pt x="0" y="114300"/>
                </a:lnTo>
                <a:lnTo>
                  <a:pt x="7718192" y="114300"/>
                </a:lnTo>
                <a:lnTo>
                  <a:pt x="7718192" y="0"/>
                </a:lnTo>
                <a:close/>
              </a:path>
            </a:pathLst>
          </a:custGeom>
          <a:solidFill>
            <a:srgbClr val="000000"/>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27172" y="1580616"/>
            <a:ext cx="7886687" cy="7572375"/>
          </a:xfrm>
          <a:prstGeom prst="rect">
            <a:avLst/>
          </a:prstGeom>
        </p:spPr>
      </p:pic>
      <p:sp>
        <p:nvSpPr>
          <p:cNvPr id="3" name="object 3"/>
          <p:cNvSpPr txBox="1"/>
          <p:nvPr/>
        </p:nvSpPr>
        <p:spPr>
          <a:xfrm>
            <a:off x="1247538" y="2694495"/>
            <a:ext cx="6156325" cy="4635500"/>
          </a:xfrm>
          <a:prstGeom prst="rect">
            <a:avLst/>
          </a:prstGeom>
        </p:spPr>
        <p:txBody>
          <a:bodyPr vert="horz" wrap="square" lIns="0" tIns="9525" rIns="0" bIns="0" rtlCol="0">
            <a:spAutoFit/>
          </a:bodyPr>
          <a:lstStyle/>
          <a:p>
            <a:pPr marL="12700" marR="135255">
              <a:lnSpc>
                <a:spcPct val="100699"/>
              </a:lnSpc>
              <a:spcBef>
                <a:spcPts val="75"/>
              </a:spcBef>
            </a:pPr>
            <a:r>
              <a:rPr sz="3000" spc="100" dirty="0">
                <a:latin typeface="Verdana"/>
                <a:cs typeface="Verdana"/>
              </a:rPr>
              <a:t>A</a:t>
            </a:r>
            <a:r>
              <a:rPr sz="3000" spc="-270" dirty="0">
                <a:latin typeface="Verdana"/>
                <a:cs typeface="Verdana"/>
              </a:rPr>
              <a:t> </a:t>
            </a:r>
            <a:r>
              <a:rPr sz="3000" b="1" spc="-125" dirty="0">
                <a:latin typeface="Verdana"/>
                <a:cs typeface="Verdana"/>
              </a:rPr>
              <a:t>Simple</a:t>
            </a:r>
            <a:r>
              <a:rPr sz="3000" b="1" spc="-200" dirty="0">
                <a:latin typeface="Verdana"/>
                <a:cs typeface="Verdana"/>
              </a:rPr>
              <a:t> </a:t>
            </a:r>
            <a:r>
              <a:rPr sz="3000" b="1" spc="-60" dirty="0">
                <a:latin typeface="Verdana"/>
                <a:cs typeface="Verdana"/>
              </a:rPr>
              <a:t>M</a:t>
            </a:r>
            <a:r>
              <a:rPr sz="3000" b="1" spc="-90" dirty="0">
                <a:latin typeface="Verdana"/>
                <a:cs typeface="Verdana"/>
              </a:rPr>
              <a:t>o</a:t>
            </a:r>
            <a:r>
              <a:rPr sz="3000" b="1" spc="-155" dirty="0">
                <a:latin typeface="Verdana"/>
                <a:cs typeface="Verdana"/>
              </a:rPr>
              <a:t>vin</a:t>
            </a:r>
            <a:r>
              <a:rPr sz="3000" b="1" spc="-20" dirty="0">
                <a:latin typeface="Verdana"/>
                <a:cs typeface="Verdana"/>
              </a:rPr>
              <a:t>g</a:t>
            </a:r>
            <a:r>
              <a:rPr sz="3000" b="1" spc="-200" dirty="0">
                <a:latin typeface="Verdana"/>
                <a:cs typeface="Verdana"/>
              </a:rPr>
              <a:t> </a:t>
            </a:r>
            <a:r>
              <a:rPr sz="3000" b="1" spc="-170" dirty="0">
                <a:latin typeface="Verdana"/>
                <a:cs typeface="Verdana"/>
              </a:rPr>
              <a:t>A</a:t>
            </a:r>
            <a:r>
              <a:rPr sz="3000" b="1" spc="-265" dirty="0">
                <a:latin typeface="Verdana"/>
                <a:cs typeface="Verdana"/>
              </a:rPr>
              <a:t>v</a:t>
            </a:r>
            <a:r>
              <a:rPr sz="3000" b="1" spc="-130" dirty="0">
                <a:latin typeface="Verdana"/>
                <a:cs typeface="Verdana"/>
              </a:rPr>
              <a:t>e</a:t>
            </a:r>
            <a:r>
              <a:rPr sz="3000" b="1" spc="-365" dirty="0">
                <a:latin typeface="Verdana"/>
                <a:cs typeface="Verdana"/>
              </a:rPr>
              <a:t>r</a:t>
            </a:r>
            <a:r>
              <a:rPr sz="3000" b="1" spc="-185" dirty="0">
                <a:latin typeface="Verdana"/>
                <a:cs typeface="Verdana"/>
              </a:rPr>
              <a:t>a</a:t>
            </a:r>
            <a:r>
              <a:rPr sz="3000" b="1" spc="-75" dirty="0">
                <a:latin typeface="Verdana"/>
                <a:cs typeface="Verdana"/>
              </a:rPr>
              <a:t>ge</a:t>
            </a:r>
            <a:r>
              <a:rPr sz="3000" b="1" spc="-240" dirty="0">
                <a:latin typeface="Verdana"/>
                <a:cs typeface="Verdana"/>
              </a:rPr>
              <a:t> </a:t>
            </a:r>
            <a:r>
              <a:rPr sz="3000" spc="-55" dirty="0">
                <a:latin typeface="Verdana"/>
                <a:cs typeface="Verdana"/>
              </a:rPr>
              <a:t>is  </a:t>
            </a:r>
            <a:r>
              <a:rPr sz="3000" spc="35" dirty="0">
                <a:latin typeface="Verdana"/>
                <a:cs typeface="Verdana"/>
              </a:rPr>
              <a:t>calcula</a:t>
            </a:r>
            <a:r>
              <a:rPr sz="3000" spc="-30" dirty="0">
                <a:latin typeface="Verdana"/>
                <a:cs typeface="Verdana"/>
              </a:rPr>
              <a:t>t</a:t>
            </a:r>
            <a:r>
              <a:rPr sz="3000" spc="90" dirty="0">
                <a:latin typeface="Verdana"/>
                <a:cs typeface="Verdana"/>
              </a:rPr>
              <a:t>ed</a:t>
            </a:r>
            <a:r>
              <a:rPr sz="3000" spc="-270" dirty="0">
                <a:latin typeface="Verdana"/>
                <a:cs typeface="Verdana"/>
              </a:rPr>
              <a:t> </a:t>
            </a:r>
            <a:r>
              <a:rPr sz="3000" spc="114" dirty="0">
                <a:latin typeface="Verdana"/>
                <a:cs typeface="Verdana"/>
              </a:rPr>
              <a:t>b</a:t>
            </a:r>
            <a:r>
              <a:rPr sz="3000" spc="-150" dirty="0">
                <a:latin typeface="Verdana"/>
                <a:cs typeface="Verdana"/>
              </a:rPr>
              <a:t>y</a:t>
            </a:r>
            <a:r>
              <a:rPr sz="3000" spc="-270" dirty="0">
                <a:latin typeface="Verdana"/>
                <a:cs typeface="Verdana"/>
              </a:rPr>
              <a:t> </a:t>
            </a:r>
            <a:r>
              <a:rPr sz="3000" spc="-65" dirty="0">
                <a:latin typeface="Verdana"/>
                <a:cs typeface="Verdana"/>
              </a:rPr>
              <a:t>a</a:t>
            </a:r>
            <a:r>
              <a:rPr sz="3000" spc="-195" dirty="0">
                <a:latin typeface="Verdana"/>
                <a:cs typeface="Verdana"/>
              </a:rPr>
              <a:t>v</a:t>
            </a:r>
            <a:r>
              <a:rPr sz="3000" spc="20" dirty="0">
                <a:latin typeface="Verdana"/>
                <a:cs typeface="Verdana"/>
              </a:rPr>
              <a:t>e</a:t>
            </a:r>
            <a:r>
              <a:rPr sz="3000" spc="-225" dirty="0">
                <a:latin typeface="Verdana"/>
                <a:cs typeface="Verdana"/>
              </a:rPr>
              <a:t>r</a:t>
            </a:r>
            <a:r>
              <a:rPr sz="3000" spc="90" dirty="0">
                <a:latin typeface="Verdana"/>
                <a:cs typeface="Verdana"/>
              </a:rPr>
              <a:t>aging</a:t>
            </a:r>
            <a:r>
              <a:rPr sz="3000" spc="-270" dirty="0">
                <a:latin typeface="Verdana"/>
                <a:cs typeface="Verdana"/>
              </a:rPr>
              <a:t> </a:t>
            </a:r>
            <a:r>
              <a:rPr sz="3000" spc="-35" dirty="0">
                <a:latin typeface="Verdana"/>
                <a:cs typeface="Verdana"/>
              </a:rPr>
              <a:t>a</a:t>
            </a:r>
            <a:r>
              <a:rPr sz="3000" spc="-270" dirty="0">
                <a:latin typeface="Verdana"/>
                <a:cs typeface="Verdana"/>
              </a:rPr>
              <a:t> </a:t>
            </a:r>
            <a:r>
              <a:rPr sz="3000" spc="-15" dirty="0">
                <a:latin typeface="Verdana"/>
                <a:cs typeface="Verdana"/>
              </a:rPr>
              <a:t>set</a:t>
            </a:r>
            <a:r>
              <a:rPr sz="3000" spc="-270" dirty="0">
                <a:latin typeface="Verdana"/>
                <a:cs typeface="Verdana"/>
              </a:rPr>
              <a:t> </a:t>
            </a:r>
            <a:r>
              <a:rPr sz="3000" spc="5" dirty="0">
                <a:latin typeface="Verdana"/>
                <a:cs typeface="Verdana"/>
              </a:rPr>
              <a:t>of  </a:t>
            </a:r>
            <a:r>
              <a:rPr sz="3000" b="1" spc="-190" dirty="0">
                <a:latin typeface="Verdana"/>
                <a:cs typeface="Verdana"/>
              </a:rPr>
              <a:t>s</a:t>
            </a:r>
            <a:r>
              <a:rPr sz="3000" b="1" spc="-200" dirty="0">
                <a:latin typeface="Verdana"/>
                <a:cs typeface="Verdana"/>
              </a:rPr>
              <a:t>t</a:t>
            </a:r>
            <a:r>
              <a:rPr sz="3000" b="1" spc="-80" dirty="0">
                <a:latin typeface="Verdana"/>
                <a:cs typeface="Verdana"/>
              </a:rPr>
              <a:t>o</a:t>
            </a:r>
            <a:r>
              <a:rPr sz="3000" b="1" spc="-85" dirty="0">
                <a:latin typeface="Verdana"/>
                <a:cs typeface="Verdana"/>
              </a:rPr>
              <a:t>c</a:t>
            </a:r>
            <a:r>
              <a:rPr sz="3000" b="1" spc="-105" dirty="0">
                <a:latin typeface="Verdana"/>
                <a:cs typeface="Verdana"/>
              </a:rPr>
              <a:t>k</a:t>
            </a:r>
            <a:r>
              <a:rPr sz="3000" b="1" spc="-200" dirty="0">
                <a:latin typeface="Verdana"/>
                <a:cs typeface="Verdana"/>
              </a:rPr>
              <a:t> </a:t>
            </a:r>
            <a:r>
              <a:rPr sz="3000" b="1" spc="-160" dirty="0">
                <a:latin typeface="Verdana"/>
                <a:cs typeface="Verdana"/>
              </a:rPr>
              <a:t>p</a:t>
            </a:r>
            <a:r>
              <a:rPr sz="3000" b="1" spc="-130" dirty="0">
                <a:latin typeface="Verdana"/>
                <a:cs typeface="Verdana"/>
              </a:rPr>
              <a:t>r</a:t>
            </a:r>
            <a:r>
              <a:rPr sz="3000" b="1" spc="-70" dirty="0">
                <a:latin typeface="Verdana"/>
                <a:cs typeface="Verdana"/>
              </a:rPr>
              <a:t>i</a:t>
            </a:r>
            <a:r>
              <a:rPr sz="3000" b="1" spc="-140" dirty="0">
                <a:latin typeface="Verdana"/>
                <a:cs typeface="Verdana"/>
              </a:rPr>
              <a:t>c</a:t>
            </a:r>
            <a:r>
              <a:rPr sz="3000" b="1" spc="-185" dirty="0">
                <a:latin typeface="Verdana"/>
                <a:cs typeface="Verdana"/>
              </a:rPr>
              <a:t>es</a:t>
            </a:r>
            <a:r>
              <a:rPr sz="3000" b="1" spc="-240" dirty="0">
                <a:latin typeface="Verdana"/>
                <a:cs typeface="Verdana"/>
              </a:rPr>
              <a:t> </a:t>
            </a:r>
            <a:r>
              <a:rPr sz="3000" spc="15" dirty="0">
                <a:latin typeface="Verdana"/>
                <a:cs typeface="Verdana"/>
              </a:rPr>
              <a:t>o</a:t>
            </a:r>
            <a:r>
              <a:rPr sz="3000" spc="-195" dirty="0">
                <a:latin typeface="Verdana"/>
                <a:cs typeface="Verdana"/>
              </a:rPr>
              <a:t>v</a:t>
            </a:r>
            <a:r>
              <a:rPr sz="3000" spc="-30" dirty="0">
                <a:latin typeface="Verdana"/>
                <a:cs typeface="Verdana"/>
              </a:rPr>
              <a:t>er</a:t>
            </a:r>
            <a:r>
              <a:rPr sz="3000" spc="-270" dirty="0">
                <a:latin typeface="Verdana"/>
                <a:cs typeface="Verdana"/>
              </a:rPr>
              <a:t> </a:t>
            </a:r>
            <a:r>
              <a:rPr sz="3000" spc="-35" dirty="0">
                <a:latin typeface="Verdana"/>
                <a:cs typeface="Verdana"/>
              </a:rPr>
              <a:t>a</a:t>
            </a:r>
            <a:r>
              <a:rPr sz="3000" spc="-270" dirty="0">
                <a:latin typeface="Verdana"/>
                <a:cs typeface="Verdana"/>
              </a:rPr>
              <a:t> </a:t>
            </a:r>
            <a:r>
              <a:rPr sz="3000" spc="55" dirty="0">
                <a:latin typeface="Verdana"/>
                <a:cs typeface="Verdana"/>
              </a:rPr>
              <a:t>spe</a:t>
            </a:r>
            <a:r>
              <a:rPr sz="3000" spc="25" dirty="0">
                <a:latin typeface="Verdana"/>
                <a:cs typeface="Verdana"/>
              </a:rPr>
              <a:t>c</a:t>
            </a:r>
            <a:r>
              <a:rPr sz="3000" spc="15" dirty="0">
                <a:latin typeface="Verdana"/>
                <a:cs typeface="Verdana"/>
              </a:rPr>
              <a:t>iﬁc  </a:t>
            </a:r>
            <a:r>
              <a:rPr sz="3000" spc="40" dirty="0">
                <a:latin typeface="Verdana"/>
                <a:cs typeface="Verdana"/>
              </a:rPr>
              <a:t>pe</a:t>
            </a:r>
            <a:r>
              <a:rPr sz="3000" dirty="0">
                <a:latin typeface="Verdana"/>
                <a:cs typeface="Verdana"/>
              </a:rPr>
              <a:t>r</a:t>
            </a:r>
            <a:r>
              <a:rPr sz="3000" spc="-65" dirty="0">
                <a:latin typeface="Verdana"/>
                <a:cs typeface="Verdana"/>
              </a:rPr>
              <a:t>iod.</a:t>
            </a:r>
            <a:r>
              <a:rPr sz="3000" spc="-270" dirty="0">
                <a:latin typeface="Verdana"/>
                <a:cs typeface="Verdana"/>
              </a:rPr>
              <a:t> </a:t>
            </a:r>
            <a:r>
              <a:rPr sz="3000" spc="-30" dirty="0">
                <a:latin typeface="Verdana"/>
                <a:cs typeface="Verdana"/>
              </a:rPr>
              <a:t>This</a:t>
            </a:r>
            <a:r>
              <a:rPr sz="3000" spc="-270" dirty="0">
                <a:latin typeface="Verdana"/>
                <a:cs typeface="Verdana"/>
              </a:rPr>
              <a:t> </a:t>
            </a:r>
            <a:r>
              <a:rPr sz="3000" spc="-25" dirty="0">
                <a:latin typeface="Verdana"/>
                <a:cs typeface="Verdana"/>
              </a:rPr>
              <a:t>t</a:t>
            </a:r>
            <a:r>
              <a:rPr sz="3000" spc="80" dirty="0">
                <a:latin typeface="Verdana"/>
                <a:cs typeface="Verdana"/>
              </a:rPr>
              <a:t>e</a:t>
            </a:r>
            <a:r>
              <a:rPr sz="3000" spc="45" dirty="0">
                <a:latin typeface="Verdana"/>
                <a:cs typeface="Verdana"/>
              </a:rPr>
              <a:t>c</a:t>
            </a:r>
            <a:r>
              <a:rPr sz="3000" spc="90" dirty="0">
                <a:latin typeface="Verdana"/>
                <a:cs typeface="Verdana"/>
              </a:rPr>
              <a:t>hnique</a:t>
            </a:r>
            <a:r>
              <a:rPr sz="3000" spc="-270" dirty="0">
                <a:latin typeface="Verdana"/>
                <a:cs typeface="Verdana"/>
              </a:rPr>
              <a:t> </a:t>
            </a:r>
            <a:r>
              <a:rPr sz="3000" spc="45" dirty="0">
                <a:latin typeface="Verdana"/>
                <a:cs typeface="Verdana"/>
              </a:rPr>
              <a:t>smooths  </a:t>
            </a:r>
            <a:r>
              <a:rPr sz="3000" spc="70" dirty="0">
                <a:latin typeface="Verdana"/>
                <a:cs typeface="Verdana"/>
              </a:rPr>
              <a:t>out</a:t>
            </a:r>
            <a:r>
              <a:rPr sz="3000" spc="-270" dirty="0">
                <a:latin typeface="Verdana"/>
                <a:cs typeface="Verdana"/>
              </a:rPr>
              <a:t> </a:t>
            </a:r>
            <a:r>
              <a:rPr sz="3000" spc="50" dirty="0">
                <a:latin typeface="Verdana"/>
                <a:cs typeface="Verdana"/>
              </a:rPr>
              <a:t>p</a:t>
            </a:r>
            <a:r>
              <a:rPr sz="3000" spc="10" dirty="0">
                <a:latin typeface="Verdana"/>
                <a:cs typeface="Verdana"/>
              </a:rPr>
              <a:t>r</a:t>
            </a:r>
            <a:r>
              <a:rPr sz="3000" spc="35" dirty="0">
                <a:latin typeface="Verdana"/>
                <a:cs typeface="Verdana"/>
              </a:rPr>
              <a:t>i</a:t>
            </a:r>
            <a:r>
              <a:rPr sz="3000" spc="40" dirty="0">
                <a:latin typeface="Verdana"/>
                <a:cs typeface="Verdana"/>
              </a:rPr>
              <a:t>c</a:t>
            </a:r>
            <a:r>
              <a:rPr sz="3000" spc="20" dirty="0">
                <a:latin typeface="Verdana"/>
                <a:cs typeface="Verdana"/>
              </a:rPr>
              <a:t>e</a:t>
            </a:r>
            <a:r>
              <a:rPr sz="3000" spc="-270" dirty="0">
                <a:latin typeface="Verdana"/>
                <a:cs typeface="Verdana"/>
              </a:rPr>
              <a:t> </a:t>
            </a:r>
            <a:r>
              <a:rPr sz="3000" spc="65" dirty="0">
                <a:latin typeface="Verdana"/>
                <a:cs typeface="Verdana"/>
              </a:rPr>
              <a:t>ﬂu</a:t>
            </a:r>
            <a:r>
              <a:rPr sz="3000" spc="70" dirty="0">
                <a:latin typeface="Verdana"/>
                <a:cs typeface="Verdana"/>
              </a:rPr>
              <a:t>c</a:t>
            </a:r>
            <a:r>
              <a:rPr sz="3000" spc="-25" dirty="0">
                <a:latin typeface="Verdana"/>
                <a:cs typeface="Verdana"/>
              </a:rPr>
              <a:t>tuations,</a:t>
            </a:r>
            <a:r>
              <a:rPr sz="3000" spc="-270" dirty="0">
                <a:latin typeface="Verdana"/>
                <a:cs typeface="Verdana"/>
              </a:rPr>
              <a:t> </a:t>
            </a:r>
            <a:r>
              <a:rPr sz="3000" spc="-5" dirty="0">
                <a:latin typeface="Verdana"/>
                <a:cs typeface="Verdana"/>
              </a:rPr>
              <a:t>all</a:t>
            </a:r>
            <a:r>
              <a:rPr sz="3000" spc="-50" dirty="0">
                <a:latin typeface="Verdana"/>
                <a:cs typeface="Verdana"/>
              </a:rPr>
              <a:t>o</a:t>
            </a:r>
            <a:r>
              <a:rPr sz="3000" spc="100" dirty="0">
                <a:latin typeface="Verdana"/>
                <a:cs typeface="Verdana"/>
              </a:rPr>
              <a:t>wing  </a:t>
            </a:r>
            <a:r>
              <a:rPr sz="3000" spc="35" dirty="0">
                <a:latin typeface="Verdana"/>
                <a:cs typeface="Verdana"/>
              </a:rPr>
              <a:t>t</a:t>
            </a:r>
            <a:r>
              <a:rPr sz="3000" spc="-225" dirty="0">
                <a:latin typeface="Verdana"/>
                <a:cs typeface="Verdana"/>
              </a:rPr>
              <a:t>r</a:t>
            </a:r>
            <a:r>
              <a:rPr sz="3000" spc="20" dirty="0">
                <a:latin typeface="Verdana"/>
                <a:cs typeface="Verdana"/>
              </a:rPr>
              <a:t>ade</a:t>
            </a:r>
            <a:r>
              <a:rPr sz="3000" spc="5" dirty="0">
                <a:latin typeface="Verdana"/>
                <a:cs typeface="Verdana"/>
              </a:rPr>
              <a:t>r</a:t>
            </a:r>
            <a:r>
              <a:rPr sz="3000" spc="-100" dirty="0">
                <a:latin typeface="Verdana"/>
                <a:cs typeface="Verdana"/>
              </a:rPr>
              <a:t>s</a:t>
            </a:r>
            <a:r>
              <a:rPr sz="3000" spc="-270" dirty="0">
                <a:latin typeface="Verdana"/>
                <a:cs typeface="Verdana"/>
              </a:rPr>
              <a:t> </a:t>
            </a:r>
            <a:r>
              <a:rPr sz="3000" spc="-25" dirty="0">
                <a:latin typeface="Verdana"/>
                <a:cs typeface="Verdana"/>
              </a:rPr>
              <a:t>t</a:t>
            </a:r>
            <a:r>
              <a:rPr sz="3000" spc="60" dirty="0">
                <a:latin typeface="Verdana"/>
                <a:cs typeface="Verdana"/>
              </a:rPr>
              <a:t>o</a:t>
            </a:r>
            <a:r>
              <a:rPr sz="3000" spc="-270" dirty="0">
                <a:latin typeface="Verdana"/>
                <a:cs typeface="Verdana"/>
              </a:rPr>
              <a:t> </a:t>
            </a:r>
            <a:r>
              <a:rPr sz="3000" spc="40" dirty="0">
                <a:latin typeface="Verdana"/>
                <a:cs typeface="Verdana"/>
              </a:rPr>
              <a:t>identi</a:t>
            </a:r>
            <a:r>
              <a:rPr sz="3000" spc="60" dirty="0">
                <a:latin typeface="Verdana"/>
                <a:cs typeface="Verdana"/>
              </a:rPr>
              <a:t>f</a:t>
            </a:r>
            <a:r>
              <a:rPr sz="3000" spc="-150" dirty="0">
                <a:latin typeface="Verdana"/>
                <a:cs typeface="Verdana"/>
              </a:rPr>
              <a:t>y</a:t>
            </a:r>
            <a:r>
              <a:rPr sz="3000" spc="-270" dirty="0">
                <a:latin typeface="Verdana"/>
                <a:cs typeface="Verdana"/>
              </a:rPr>
              <a:t> </a:t>
            </a:r>
            <a:r>
              <a:rPr sz="3000" spc="75" dirty="0">
                <a:latin typeface="Verdana"/>
                <a:cs typeface="Verdana"/>
              </a:rPr>
              <a:t>unde</a:t>
            </a:r>
            <a:r>
              <a:rPr sz="3000" spc="25" dirty="0">
                <a:latin typeface="Verdana"/>
                <a:cs typeface="Verdana"/>
              </a:rPr>
              <a:t>r</a:t>
            </a:r>
            <a:r>
              <a:rPr sz="3000" spc="20" dirty="0">
                <a:latin typeface="Verdana"/>
                <a:cs typeface="Verdana"/>
              </a:rPr>
              <a:t>lying  </a:t>
            </a:r>
            <a:r>
              <a:rPr sz="3000" b="1" spc="-160" dirty="0">
                <a:latin typeface="Verdana"/>
                <a:cs typeface="Verdana"/>
              </a:rPr>
              <a:t>t</a:t>
            </a:r>
            <a:r>
              <a:rPr sz="3000" b="1" spc="-204" dirty="0">
                <a:latin typeface="Verdana"/>
                <a:cs typeface="Verdana"/>
              </a:rPr>
              <a:t>r</a:t>
            </a:r>
            <a:r>
              <a:rPr sz="3000" b="1" spc="-105" dirty="0">
                <a:latin typeface="Verdana"/>
                <a:cs typeface="Verdana"/>
              </a:rPr>
              <a:t>en</a:t>
            </a:r>
            <a:r>
              <a:rPr sz="3000" b="1" spc="-140" dirty="0">
                <a:latin typeface="Verdana"/>
                <a:cs typeface="Verdana"/>
              </a:rPr>
              <a:t>ds</a:t>
            </a:r>
            <a:r>
              <a:rPr sz="3000" b="1" spc="-240" dirty="0">
                <a:latin typeface="Verdana"/>
                <a:cs typeface="Verdana"/>
              </a:rPr>
              <a:t> </a:t>
            </a:r>
            <a:r>
              <a:rPr sz="3000" spc="95" dirty="0">
                <a:latin typeface="Verdana"/>
                <a:cs typeface="Verdana"/>
              </a:rPr>
              <a:t>mo</a:t>
            </a:r>
            <a:r>
              <a:rPr sz="3000" spc="10" dirty="0">
                <a:latin typeface="Verdana"/>
                <a:cs typeface="Verdana"/>
              </a:rPr>
              <a:t>r</a:t>
            </a:r>
            <a:r>
              <a:rPr sz="3000" spc="20" dirty="0">
                <a:latin typeface="Verdana"/>
                <a:cs typeface="Verdana"/>
              </a:rPr>
              <a:t>e</a:t>
            </a:r>
            <a:r>
              <a:rPr sz="3000" spc="-270" dirty="0">
                <a:latin typeface="Verdana"/>
                <a:cs typeface="Verdana"/>
              </a:rPr>
              <a:t> </a:t>
            </a:r>
            <a:r>
              <a:rPr sz="3000" spc="-25" dirty="0">
                <a:latin typeface="Verdana"/>
                <a:cs typeface="Verdana"/>
              </a:rPr>
              <a:t>e</a:t>
            </a:r>
            <a:r>
              <a:rPr sz="3000" spc="-45" dirty="0">
                <a:latin typeface="Verdana"/>
                <a:cs typeface="Verdana"/>
              </a:rPr>
              <a:t>asil</a:t>
            </a:r>
            <a:r>
              <a:rPr sz="3000" spc="-254" dirty="0">
                <a:latin typeface="Verdana"/>
                <a:cs typeface="Verdana"/>
              </a:rPr>
              <a:t>y</a:t>
            </a:r>
            <a:r>
              <a:rPr sz="3000" spc="-459" dirty="0">
                <a:latin typeface="Verdana"/>
                <a:cs typeface="Verdana"/>
              </a:rPr>
              <a:t>.</a:t>
            </a:r>
            <a:endParaRPr sz="3000">
              <a:latin typeface="Verdana"/>
              <a:cs typeface="Verdana"/>
            </a:endParaRPr>
          </a:p>
          <a:p>
            <a:pPr marL="12700" marR="5080">
              <a:lnSpc>
                <a:spcPct val="101000"/>
              </a:lnSpc>
              <a:spcBef>
                <a:spcPts val="35"/>
              </a:spcBef>
            </a:pPr>
            <a:r>
              <a:rPr sz="3000" spc="90" dirty="0">
                <a:latin typeface="Verdana"/>
                <a:cs typeface="Verdana"/>
              </a:rPr>
              <a:t>Unde</a:t>
            </a:r>
            <a:r>
              <a:rPr sz="3000" spc="45" dirty="0">
                <a:latin typeface="Verdana"/>
                <a:cs typeface="Verdana"/>
              </a:rPr>
              <a:t>r</a:t>
            </a:r>
            <a:r>
              <a:rPr sz="3000" spc="60" dirty="0">
                <a:latin typeface="Verdana"/>
                <a:cs typeface="Verdana"/>
              </a:rPr>
              <a:t>standing</a:t>
            </a:r>
            <a:r>
              <a:rPr sz="3000" spc="-270" dirty="0">
                <a:latin typeface="Verdana"/>
                <a:cs typeface="Verdana"/>
              </a:rPr>
              <a:t> </a:t>
            </a:r>
            <a:r>
              <a:rPr sz="3000" spc="95" dirty="0">
                <a:latin typeface="Verdana"/>
                <a:cs typeface="Verdana"/>
              </a:rPr>
              <a:t>h</a:t>
            </a:r>
            <a:r>
              <a:rPr sz="3000" spc="45" dirty="0">
                <a:latin typeface="Verdana"/>
                <a:cs typeface="Verdana"/>
              </a:rPr>
              <a:t>o</a:t>
            </a:r>
            <a:r>
              <a:rPr sz="3000" spc="180" dirty="0">
                <a:latin typeface="Verdana"/>
                <a:cs typeface="Verdana"/>
              </a:rPr>
              <a:t>w</a:t>
            </a:r>
            <a:r>
              <a:rPr sz="3000" spc="-270" dirty="0">
                <a:latin typeface="Verdana"/>
                <a:cs typeface="Verdana"/>
              </a:rPr>
              <a:t> </a:t>
            </a:r>
            <a:r>
              <a:rPr sz="3000" spc="-25" dirty="0">
                <a:latin typeface="Verdana"/>
                <a:cs typeface="Verdana"/>
              </a:rPr>
              <a:t>t</a:t>
            </a:r>
            <a:r>
              <a:rPr sz="3000" spc="60" dirty="0">
                <a:latin typeface="Verdana"/>
                <a:cs typeface="Verdana"/>
              </a:rPr>
              <a:t>o</a:t>
            </a:r>
            <a:r>
              <a:rPr sz="3000" spc="-270" dirty="0">
                <a:latin typeface="Verdana"/>
                <a:cs typeface="Verdana"/>
              </a:rPr>
              <a:t> </a:t>
            </a:r>
            <a:r>
              <a:rPr sz="3000" spc="35" dirty="0">
                <a:latin typeface="Verdana"/>
                <a:cs typeface="Verdana"/>
              </a:rPr>
              <a:t>calcula</a:t>
            </a:r>
            <a:r>
              <a:rPr sz="3000" spc="-30" dirty="0">
                <a:latin typeface="Verdana"/>
                <a:cs typeface="Verdana"/>
              </a:rPr>
              <a:t>t</a:t>
            </a:r>
            <a:r>
              <a:rPr sz="3000" spc="15" dirty="0">
                <a:latin typeface="Verdana"/>
                <a:cs typeface="Verdana"/>
              </a:rPr>
              <a:t>e  </a:t>
            </a:r>
            <a:r>
              <a:rPr sz="3000" spc="85" dirty="0">
                <a:latin typeface="Verdana"/>
                <a:cs typeface="Verdana"/>
              </a:rPr>
              <a:t>and</a:t>
            </a:r>
            <a:r>
              <a:rPr sz="3000" spc="-270" dirty="0">
                <a:latin typeface="Verdana"/>
                <a:cs typeface="Verdana"/>
              </a:rPr>
              <a:t> </a:t>
            </a:r>
            <a:r>
              <a:rPr sz="3000" spc="50" dirty="0">
                <a:latin typeface="Verdana"/>
                <a:cs typeface="Verdana"/>
              </a:rPr>
              <a:t>in</a:t>
            </a:r>
            <a:r>
              <a:rPr sz="3000" spc="-15" dirty="0">
                <a:latin typeface="Verdana"/>
                <a:cs typeface="Verdana"/>
              </a:rPr>
              <a:t>t</a:t>
            </a:r>
            <a:r>
              <a:rPr sz="3000" spc="-35" dirty="0">
                <a:latin typeface="Verdana"/>
                <a:cs typeface="Verdana"/>
              </a:rPr>
              <a:t>e</a:t>
            </a:r>
            <a:r>
              <a:rPr sz="3000" spc="-50" dirty="0">
                <a:latin typeface="Verdana"/>
                <a:cs typeface="Verdana"/>
              </a:rPr>
              <a:t>r</a:t>
            </a:r>
            <a:r>
              <a:rPr sz="3000" spc="50" dirty="0">
                <a:latin typeface="Verdana"/>
                <a:cs typeface="Verdana"/>
              </a:rPr>
              <a:t>p</a:t>
            </a:r>
            <a:r>
              <a:rPr sz="3000" spc="-5" dirty="0">
                <a:latin typeface="Verdana"/>
                <a:cs typeface="Verdana"/>
              </a:rPr>
              <a:t>r</a:t>
            </a:r>
            <a:r>
              <a:rPr sz="3000" spc="30" dirty="0">
                <a:latin typeface="Verdana"/>
                <a:cs typeface="Verdana"/>
              </a:rPr>
              <a:t>et</a:t>
            </a:r>
            <a:r>
              <a:rPr sz="3000" spc="-270" dirty="0">
                <a:latin typeface="Verdana"/>
                <a:cs typeface="Verdana"/>
              </a:rPr>
              <a:t> </a:t>
            </a:r>
            <a:r>
              <a:rPr sz="3000" b="1" spc="-105" dirty="0">
                <a:latin typeface="Verdana"/>
                <a:cs typeface="Verdana"/>
              </a:rPr>
              <a:t>SMA</a:t>
            </a:r>
            <a:r>
              <a:rPr sz="3000" b="1" spc="-240" dirty="0">
                <a:latin typeface="Verdana"/>
                <a:cs typeface="Verdana"/>
              </a:rPr>
              <a:t> </a:t>
            </a:r>
            <a:r>
              <a:rPr sz="3000" spc="-60" dirty="0">
                <a:latin typeface="Verdana"/>
                <a:cs typeface="Verdana"/>
              </a:rPr>
              <a:t>is</a:t>
            </a:r>
            <a:r>
              <a:rPr sz="3000" spc="-270" dirty="0">
                <a:latin typeface="Verdana"/>
                <a:cs typeface="Verdana"/>
              </a:rPr>
              <a:t> </a:t>
            </a:r>
            <a:r>
              <a:rPr sz="3000" spc="70" dirty="0">
                <a:latin typeface="Verdana"/>
                <a:cs typeface="Verdana"/>
              </a:rPr>
              <a:t>cru</a:t>
            </a:r>
            <a:r>
              <a:rPr sz="3000" spc="45" dirty="0">
                <a:latin typeface="Verdana"/>
                <a:cs typeface="Verdana"/>
              </a:rPr>
              <a:t>c</a:t>
            </a:r>
            <a:r>
              <a:rPr sz="3000" spc="-25" dirty="0">
                <a:latin typeface="Verdana"/>
                <a:cs typeface="Verdana"/>
              </a:rPr>
              <a:t>ial</a:t>
            </a:r>
            <a:r>
              <a:rPr sz="3000" spc="-270" dirty="0">
                <a:latin typeface="Verdana"/>
                <a:cs typeface="Verdana"/>
              </a:rPr>
              <a:t> </a:t>
            </a:r>
            <a:r>
              <a:rPr sz="3000" spc="-70" dirty="0">
                <a:latin typeface="Verdana"/>
                <a:cs typeface="Verdana"/>
              </a:rPr>
              <a:t>f</a:t>
            </a:r>
            <a:r>
              <a:rPr sz="3000" spc="-10" dirty="0">
                <a:latin typeface="Verdana"/>
                <a:cs typeface="Verdana"/>
              </a:rPr>
              <a:t>or  e</a:t>
            </a:r>
            <a:r>
              <a:rPr sz="3000" dirty="0">
                <a:latin typeface="Verdana"/>
                <a:cs typeface="Verdana"/>
              </a:rPr>
              <a:t>f</a:t>
            </a:r>
            <a:r>
              <a:rPr sz="3000" spc="-70" dirty="0">
                <a:latin typeface="Verdana"/>
                <a:cs typeface="Verdana"/>
              </a:rPr>
              <a:t>f</a:t>
            </a:r>
            <a:r>
              <a:rPr sz="3000" spc="80" dirty="0">
                <a:latin typeface="Verdana"/>
                <a:cs typeface="Verdana"/>
              </a:rPr>
              <a:t>e</a:t>
            </a:r>
            <a:r>
              <a:rPr sz="3000" spc="85" dirty="0">
                <a:latin typeface="Verdana"/>
                <a:cs typeface="Verdana"/>
              </a:rPr>
              <a:t>c</a:t>
            </a:r>
            <a:r>
              <a:rPr sz="3000" spc="-35" dirty="0">
                <a:latin typeface="Verdana"/>
                <a:cs typeface="Verdana"/>
              </a:rPr>
              <a:t>ti</a:t>
            </a:r>
            <a:r>
              <a:rPr sz="3000" spc="-110" dirty="0">
                <a:latin typeface="Verdana"/>
                <a:cs typeface="Verdana"/>
              </a:rPr>
              <a:t>v</a:t>
            </a:r>
            <a:r>
              <a:rPr sz="3000" spc="20" dirty="0">
                <a:latin typeface="Verdana"/>
                <a:cs typeface="Verdana"/>
              </a:rPr>
              <a:t>e</a:t>
            </a:r>
            <a:r>
              <a:rPr sz="3000" spc="-270" dirty="0">
                <a:latin typeface="Verdana"/>
                <a:cs typeface="Verdana"/>
              </a:rPr>
              <a:t> </a:t>
            </a:r>
            <a:r>
              <a:rPr sz="3000" spc="-40" dirty="0">
                <a:latin typeface="Verdana"/>
                <a:cs typeface="Verdana"/>
              </a:rPr>
              <a:t>s</a:t>
            </a:r>
            <a:r>
              <a:rPr sz="3000" spc="-90" dirty="0">
                <a:latin typeface="Verdana"/>
                <a:cs typeface="Verdana"/>
              </a:rPr>
              <a:t>t</a:t>
            </a:r>
            <a:r>
              <a:rPr sz="3000" spc="100" dirty="0">
                <a:latin typeface="Verdana"/>
                <a:cs typeface="Verdana"/>
              </a:rPr>
              <a:t>o</a:t>
            </a:r>
            <a:r>
              <a:rPr sz="3000" spc="60" dirty="0">
                <a:latin typeface="Verdana"/>
                <a:cs typeface="Verdana"/>
              </a:rPr>
              <a:t>c</a:t>
            </a:r>
            <a:r>
              <a:rPr sz="3000" spc="25" dirty="0">
                <a:latin typeface="Verdana"/>
                <a:cs typeface="Verdana"/>
              </a:rPr>
              <a:t>k</a:t>
            </a:r>
            <a:r>
              <a:rPr sz="3000" spc="-270" dirty="0">
                <a:latin typeface="Verdana"/>
                <a:cs typeface="Verdana"/>
              </a:rPr>
              <a:t> </a:t>
            </a:r>
            <a:r>
              <a:rPr sz="3000" spc="50" dirty="0">
                <a:latin typeface="Verdana"/>
                <a:cs typeface="Verdana"/>
              </a:rPr>
              <a:t>p</a:t>
            </a:r>
            <a:r>
              <a:rPr sz="3000" spc="10" dirty="0">
                <a:latin typeface="Verdana"/>
                <a:cs typeface="Verdana"/>
              </a:rPr>
              <a:t>r</a:t>
            </a:r>
            <a:r>
              <a:rPr sz="3000" spc="35" dirty="0">
                <a:latin typeface="Verdana"/>
                <a:cs typeface="Verdana"/>
              </a:rPr>
              <a:t>i</a:t>
            </a:r>
            <a:r>
              <a:rPr sz="3000" spc="40" dirty="0">
                <a:latin typeface="Verdana"/>
                <a:cs typeface="Verdana"/>
              </a:rPr>
              <a:t>c</a:t>
            </a:r>
            <a:r>
              <a:rPr sz="3000" spc="20" dirty="0">
                <a:latin typeface="Verdana"/>
                <a:cs typeface="Verdana"/>
              </a:rPr>
              <a:t>e</a:t>
            </a:r>
            <a:r>
              <a:rPr sz="3000" spc="-270" dirty="0">
                <a:latin typeface="Verdana"/>
                <a:cs typeface="Verdana"/>
              </a:rPr>
              <a:t> </a:t>
            </a:r>
            <a:r>
              <a:rPr sz="3000" spc="-20" dirty="0">
                <a:latin typeface="Verdana"/>
                <a:cs typeface="Verdana"/>
              </a:rPr>
              <a:t>anal</a:t>
            </a:r>
            <a:r>
              <a:rPr sz="3000" spc="-45" dirty="0">
                <a:latin typeface="Verdana"/>
                <a:cs typeface="Verdana"/>
              </a:rPr>
              <a:t>y</a:t>
            </a:r>
            <a:r>
              <a:rPr sz="3000" spc="-170" dirty="0">
                <a:latin typeface="Verdana"/>
                <a:cs typeface="Verdana"/>
              </a:rPr>
              <a:t>sis.</a:t>
            </a:r>
            <a:endParaRPr sz="3000">
              <a:latin typeface="Verdana"/>
              <a:cs typeface="Verdana"/>
            </a:endParaRPr>
          </a:p>
        </p:txBody>
      </p:sp>
      <p:sp>
        <p:nvSpPr>
          <p:cNvPr id="4" name="object 4"/>
          <p:cNvSpPr txBox="1">
            <a:spLocks noGrp="1"/>
          </p:cNvSpPr>
          <p:nvPr>
            <p:ph type="title"/>
          </p:nvPr>
        </p:nvSpPr>
        <p:spPr>
          <a:xfrm>
            <a:off x="1238013" y="1320939"/>
            <a:ext cx="6482715" cy="461009"/>
          </a:xfrm>
          <a:prstGeom prst="rect">
            <a:avLst/>
          </a:prstGeom>
        </p:spPr>
        <p:txBody>
          <a:bodyPr vert="horz" wrap="square" lIns="0" tIns="13335" rIns="0" bIns="0" rtlCol="0">
            <a:spAutoFit/>
          </a:bodyPr>
          <a:lstStyle/>
          <a:p>
            <a:pPr marL="12700">
              <a:lnSpc>
                <a:spcPct val="100000"/>
              </a:lnSpc>
              <a:spcBef>
                <a:spcPts val="105"/>
              </a:spcBef>
            </a:pPr>
            <a:r>
              <a:rPr sz="2850" spc="45" dirty="0">
                <a:latin typeface="Verdana"/>
                <a:cs typeface="Verdana"/>
              </a:rPr>
              <a:t>W</a:t>
            </a:r>
            <a:r>
              <a:rPr sz="2850" spc="-80" dirty="0">
                <a:latin typeface="Verdana"/>
                <a:cs typeface="Verdana"/>
              </a:rPr>
              <a:t>h</a:t>
            </a:r>
            <a:r>
              <a:rPr sz="2850" spc="-175" dirty="0">
                <a:latin typeface="Verdana"/>
                <a:cs typeface="Verdana"/>
              </a:rPr>
              <a:t>a</a:t>
            </a:r>
            <a:r>
              <a:rPr sz="2850" spc="-90" dirty="0">
                <a:latin typeface="Verdana"/>
                <a:cs typeface="Verdana"/>
              </a:rPr>
              <a:t>t</a:t>
            </a:r>
            <a:r>
              <a:rPr sz="2850" spc="-190" dirty="0">
                <a:latin typeface="Verdana"/>
                <a:cs typeface="Verdana"/>
              </a:rPr>
              <a:t> </a:t>
            </a:r>
            <a:r>
              <a:rPr sz="2850" spc="-155" dirty="0">
                <a:latin typeface="Verdana"/>
                <a:cs typeface="Verdana"/>
              </a:rPr>
              <a:t>i</a:t>
            </a:r>
            <a:r>
              <a:rPr sz="2850" spc="-220" dirty="0">
                <a:latin typeface="Verdana"/>
                <a:cs typeface="Verdana"/>
              </a:rPr>
              <a:t>s</a:t>
            </a:r>
            <a:r>
              <a:rPr sz="2850" spc="-190" dirty="0">
                <a:latin typeface="Verdana"/>
                <a:cs typeface="Verdana"/>
              </a:rPr>
              <a:t> </a:t>
            </a:r>
            <a:r>
              <a:rPr sz="2850" spc="-170" dirty="0">
                <a:latin typeface="Verdana"/>
                <a:cs typeface="Verdana"/>
              </a:rPr>
              <a:t>a</a:t>
            </a:r>
            <a:r>
              <a:rPr sz="2850" spc="-190" dirty="0">
                <a:latin typeface="Verdana"/>
                <a:cs typeface="Verdana"/>
              </a:rPr>
              <a:t> </a:t>
            </a:r>
            <a:r>
              <a:rPr sz="2850" spc="-235" dirty="0">
                <a:latin typeface="Verdana"/>
                <a:cs typeface="Verdana"/>
              </a:rPr>
              <a:t>S</a:t>
            </a:r>
            <a:r>
              <a:rPr sz="2850" spc="-155" dirty="0">
                <a:latin typeface="Verdana"/>
                <a:cs typeface="Verdana"/>
              </a:rPr>
              <a:t>i</a:t>
            </a:r>
            <a:r>
              <a:rPr sz="2850" spc="-15" dirty="0">
                <a:latin typeface="Verdana"/>
                <a:cs typeface="Verdana"/>
              </a:rPr>
              <a:t>m</a:t>
            </a:r>
            <a:r>
              <a:rPr sz="2850" spc="-40" dirty="0">
                <a:latin typeface="Verdana"/>
                <a:cs typeface="Verdana"/>
              </a:rPr>
              <a:t>p</a:t>
            </a:r>
            <a:r>
              <a:rPr sz="2850" spc="-155" dirty="0">
                <a:latin typeface="Verdana"/>
                <a:cs typeface="Verdana"/>
              </a:rPr>
              <a:t>l</a:t>
            </a:r>
            <a:r>
              <a:rPr sz="2850" spc="-120" dirty="0">
                <a:latin typeface="Verdana"/>
                <a:cs typeface="Verdana"/>
              </a:rPr>
              <a:t>e</a:t>
            </a:r>
            <a:r>
              <a:rPr sz="2850" spc="-190" dirty="0">
                <a:latin typeface="Verdana"/>
                <a:cs typeface="Verdana"/>
              </a:rPr>
              <a:t> </a:t>
            </a:r>
            <a:r>
              <a:rPr sz="2850" spc="20" dirty="0">
                <a:latin typeface="Verdana"/>
                <a:cs typeface="Verdana"/>
              </a:rPr>
              <a:t>M</a:t>
            </a:r>
            <a:r>
              <a:rPr sz="2850" spc="-160" dirty="0">
                <a:latin typeface="Verdana"/>
                <a:cs typeface="Verdana"/>
              </a:rPr>
              <a:t>o</a:t>
            </a:r>
            <a:r>
              <a:rPr sz="2850" spc="-210" dirty="0">
                <a:latin typeface="Verdana"/>
                <a:cs typeface="Verdana"/>
              </a:rPr>
              <a:t>v</a:t>
            </a:r>
            <a:r>
              <a:rPr sz="2850" spc="-155" dirty="0">
                <a:latin typeface="Verdana"/>
                <a:cs typeface="Verdana"/>
              </a:rPr>
              <a:t>i</a:t>
            </a:r>
            <a:r>
              <a:rPr sz="2850" spc="-75" dirty="0">
                <a:latin typeface="Verdana"/>
                <a:cs typeface="Verdana"/>
              </a:rPr>
              <a:t>n</a:t>
            </a:r>
            <a:r>
              <a:rPr sz="2850" spc="-10" dirty="0">
                <a:latin typeface="Verdana"/>
                <a:cs typeface="Verdana"/>
              </a:rPr>
              <a:t>g</a:t>
            </a:r>
            <a:r>
              <a:rPr sz="2850" spc="-190" dirty="0">
                <a:latin typeface="Verdana"/>
                <a:cs typeface="Verdana"/>
              </a:rPr>
              <a:t> </a:t>
            </a:r>
            <a:r>
              <a:rPr sz="2850" spc="-155" dirty="0">
                <a:latin typeface="Verdana"/>
                <a:cs typeface="Verdana"/>
              </a:rPr>
              <a:t>A</a:t>
            </a:r>
            <a:r>
              <a:rPr sz="2850" spc="-250" dirty="0">
                <a:latin typeface="Verdana"/>
                <a:cs typeface="Verdana"/>
              </a:rPr>
              <a:t>v</a:t>
            </a:r>
            <a:r>
              <a:rPr sz="2850" spc="-125" dirty="0">
                <a:latin typeface="Verdana"/>
                <a:cs typeface="Verdana"/>
              </a:rPr>
              <a:t>e</a:t>
            </a:r>
            <a:r>
              <a:rPr sz="2850" spc="-345" dirty="0">
                <a:latin typeface="Verdana"/>
                <a:cs typeface="Verdana"/>
              </a:rPr>
              <a:t>r</a:t>
            </a:r>
            <a:r>
              <a:rPr sz="2850" spc="-170" dirty="0">
                <a:latin typeface="Verdana"/>
                <a:cs typeface="Verdana"/>
              </a:rPr>
              <a:t>a</a:t>
            </a:r>
            <a:r>
              <a:rPr sz="2850" spc="-15" dirty="0">
                <a:latin typeface="Verdana"/>
                <a:cs typeface="Verdana"/>
              </a:rPr>
              <a:t>g</a:t>
            </a:r>
            <a:r>
              <a:rPr sz="2850" spc="-250" dirty="0">
                <a:latin typeface="Verdana"/>
                <a:cs typeface="Verdana"/>
              </a:rPr>
              <a:t>e</a:t>
            </a:r>
            <a:r>
              <a:rPr sz="2850" spc="-100" dirty="0">
                <a:latin typeface="Verdana"/>
                <a:cs typeface="Verdana"/>
              </a:rPr>
              <a:t>?</a:t>
            </a:r>
            <a:endParaRPr sz="2850">
              <a:latin typeface="Verdana"/>
              <a:cs typeface="Verdana"/>
            </a:endParaRPr>
          </a:p>
        </p:txBody>
      </p:sp>
      <p:sp>
        <p:nvSpPr>
          <p:cNvPr id="5" name="object 5"/>
          <p:cNvSpPr/>
          <p:nvPr/>
        </p:nvSpPr>
        <p:spPr>
          <a:xfrm>
            <a:off x="0" y="981227"/>
            <a:ext cx="7718425" cy="114300"/>
          </a:xfrm>
          <a:custGeom>
            <a:avLst/>
            <a:gdLst/>
            <a:ahLst/>
            <a:cxnLst/>
            <a:rect l="l" t="t" r="r" b="b"/>
            <a:pathLst>
              <a:path w="7718425" h="114300">
                <a:moveTo>
                  <a:pt x="7718192" y="0"/>
                </a:moveTo>
                <a:lnTo>
                  <a:pt x="0" y="0"/>
                </a:lnTo>
                <a:lnTo>
                  <a:pt x="0" y="114300"/>
                </a:lnTo>
                <a:lnTo>
                  <a:pt x="7718192" y="114300"/>
                </a:lnTo>
                <a:lnTo>
                  <a:pt x="7718192" y="0"/>
                </a:lnTo>
                <a:close/>
              </a:path>
            </a:pathLst>
          </a:custGeom>
          <a:solidFill>
            <a:srgbClr val="000000"/>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2162"/>
            <a:ext cx="18281650" cy="10285095"/>
            <a:chOff x="0" y="2162"/>
            <a:chExt cx="18281650" cy="10285095"/>
          </a:xfrm>
        </p:grpSpPr>
        <p:pic>
          <p:nvPicPr>
            <p:cNvPr id="3" name="object 3"/>
            <p:cNvPicPr/>
            <p:nvPr/>
          </p:nvPicPr>
          <p:blipFill>
            <a:blip r:embed="rId2" cstate="print"/>
            <a:stretch>
              <a:fillRect/>
            </a:stretch>
          </p:blipFill>
          <p:spPr>
            <a:xfrm>
              <a:off x="8327440" y="2162"/>
              <a:ext cx="9953625" cy="10284835"/>
            </a:xfrm>
            <a:prstGeom prst="rect">
              <a:avLst/>
            </a:prstGeom>
          </p:spPr>
        </p:pic>
        <p:sp>
          <p:nvSpPr>
            <p:cNvPr id="4" name="object 4"/>
            <p:cNvSpPr/>
            <p:nvPr/>
          </p:nvSpPr>
          <p:spPr>
            <a:xfrm>
              <a:off x="0" y="7360"/>
              <a:ext cx="8424545" cy="10280015"/>
            </a:xfrm>
            <a:custGeom>
              <a:avLst/>
              <a:gdLst/>
              <a:ahLst/>
              <a:cxnLst/>
              <a:rect l="l" t="t" r="r" b="b"/>
              <a:pathLst>
                <a:path w="8424545" h="10280015">
                  <a:moveTo>
                    <a:pt x="8424455" y="10279638"/>
                  </a:moveTo>
                  <a:lnTo>
                    <a:pt x="8424455" y="0"/>
                  </a:lnTo>
                  <a:lnTo>
                    <a:pt x="0" y="0"/>
                  </a:lnTo>
                  <a:lnTo>
                    <a:pt x="0" y="10279638"/>
                  </a:lnTo>
                  <a:lnTo>
                    <a:pt x="8424455" y="10279638"/>
                  </a:lnTo>
                  <a:close/>
                </a:path>
              </a:pathLst>
            </a:custGeom>
            <a:solidFill>
              <a:srgbClr val="000000"/>
            </a:solidFill>
          </p:spPr>
          <p:txBody>
            <a:bodyPr wrap="square" lIns="0" tIns="0" rIns="0" bIns="0" rtlCol="0"/>
            <a:lstStyle/>
            <a:p>
              <a:endParaRPr/>
            </a:p>
          </p:txBody>
        </p:sp>
      </p:grpSp>
      <p:sp>
        <p:nvSpPr>
          <p:cNvPr id="5" name="object 5"/>
          <p:cNvSpPr txBox="1"/>
          <p:nvPr/>
        </p:nvSpPr>
        <p:spPr>
          <a:xfrm>
            <a:off x="955216" y="3702558"/>
            <a:ext cx="6413500" cy="4635500"/>
          </a:xfrm>
          <a:prstGeom prst="rect">
            <a:avLst/>
          </a:prstGeom>
        </p:spPr>
        <p:txBody>
          <a:bodyPr vert="horz" wrap="square" lIns="0" tIns="8255" rIns="0" bIns="0" rtlCol="0">
            <a:spAutoFit/>
          </a:bodyPr>
          <a:lstStyle/>
          <a:p>
            <a:pPr marL="12700" marR="5080">
              <a:lnSpc>
                <a:spcPct val="100899"/>
              </a:lnSpc>
              <a:spcBef>
                <a:spcPts val="65"/>
              </a:spcBef>
            </a:pPr>
            <a:r>
              <a:rPr sz="3000" spc="5" dirty="0">
                <a:solidFill>
                  <a:srgbClr val="FFFFFF"/>
                </a:solidFill>
                <a:latin typeface="Verdana"/>
                <a:cs typeface="Verdana"/>
              </a:rPr>
              <a:t>The</a:t>
            </a:r>
            <a:r>
              <a:rPr sz="3000" spc="-270" dirty="0">
                <a:solidFill>
                  <a:srgbClr val="FFFFFF"/>
                </a:solidFill>
                <a:latin typeface="Verdana"/>
                <a:cs typeface="Verdana"/>
              </a:rPr>
              <a:t> </a:t>
            </a:r>
            <a:r>
              <a:rPr sz="3000" b="1" spc="-125" dirty="0">
                <a:solidFill>
                  <a:srgbClr val="FFFFFF"/>
                </a:solidFill>
                <a:latin typeface="Verdana"/>
                <a:cs typeface="Verdana"/>
              </a:rPr>
              <a:t>Simple</a:t>
            </a:r>
            <a:r>
              <a:rPr sz="3000" b="1" spc="-200" dirty="0">
                <a:solidFill>
                  <a:srgbClr val="FFFFFF"/>
                </a:solidFill>
                <a:latin typeface="Verdana"/>
                <a:cs typeface="Verdana"/>
              </a:rPr>
              <a:t> </a:t>
            </a:r>
            <a:r>
              <a:rPr sz="3000" b="1" spc="-60" dirty="0">
                <a:solidFill>
                  <a:srgbClr val="FFFFFF"/>
                </a:solidFill>
                <a:latin typeface="Verdana"/>
                <a:cs typeface="Verdana"/>
              </a:rPr>
              <a:t>M</a:t>
            </a:r>
            <a:r>
              <a:rPr sz="3000" b="1" spc="-90" dirty="0">
                <a:solidFill>
                  <a:srgbClr val="FFFFFF"/>
                </a:solidFill>
                <a:latin typeface="Verdana"/>
                <a:cs typeface="Verdana"/>
              </a:rPr>
              <a:t>o</a:t>
            </a:r>
            <a:r>
              <a:rPr sz="3000" b="1" spc="-155" dirty="0">
                <a:solidFill>
                  <a:srgbClr val="FFFFFF"/>
                </a:solidFill>
                <a:latin typeface="Verdana"/>
                <a:cs typeface="Verdana"/>
              </a:rPr>
              <a:t>vin</a:t>
            </a:r>
            <a:r>
              <a:rPr sz="3000" b="1" spc="-20" dirty="0">
                <a:solidFill>
                  <a:srgbClr val="FFFFFF"/>
                </a:solidFill>
                <a:latin typeface="Verdana"/>
                <a:cs typeface="Verdana"/>
              </a:rPr>
              <a:t>g</a:t>
            </a:r>
            <a:r>
              <a:rPr sz="3000" b="1" spc="-200" dirty="0">
                <a:solidFill>
                  <a:srgbClr val="FFFFFF"/>
                </a:solidFill>
                <a:latin typeface="Verdana"/>
                <a:cs typeface="Verdana"/>
              </a:rPr>
              <a:t> </a:t>
            </a:r>
            <a:r>
              <a:rPr sz="3000" b="1" spc="-170" dirty="0">
                <a:solidFill>
                  <a:srgbClr val="FFFFFF"/>
                </a:solidFill>
                <a:latin typeface="Verdana"/>
                <a:cs typeface="Verdana"/>
              </a:rPr>
              <a:t>A</a:t>
            </a:r>
            <a:r>
              <a:rPr sz="3000" b="1" spc="-265" dirty="0">
                <a:solidFill>
                  <a:srgbClr val="FFFFFF"/>
                </a:solidFill>
                <a:latin typeface="Verdana"/>
                <a:cs typeface="Verdana"/>
              </a:rPr>
              <a:t>v</a:t>
            </a:r>
            <a:r>
              <a:rPr sz="3000" b="1" spc="-130" dirty="0">
                <a:solidFill>
                  <a:srgbClr val="FFFFFF"/>
                </a:solidFill>
                <a:latin typeface="Verdana"/>
                <a:cs typeface="Verdana"/>
              </a:rPr>
              <a:t>e</a:t>
            </a:r>
            <a:r>
              <a:rPr sz="3000" b="1" spc="-365" dirty="0">
                <a:solidFill>
                  <a:srgbClr val="FFFFFF"/>
                </a:solidFill>
                <a:latin typeface="Verdana"/>
                <a:cs typeface="Verdana"/>
              </a:rPr>
              <a:t>r</a:t>
            </a:r>
            <a:r>
              <a:rPr sz="3000" b="1" spc="-185" dirty="0">
                <a:solidFill>
                  <a:srgbClr val="FFFFFF"/>
                </a:solidFill>
                <a:latin typeface="Verdana"/>
                <a:cs typeface="Verdana"/>
              </a:rPr>
              <a:t>a</a:t>
            </a:r>
            <a:r>
              <a:rPr sz="3000" b="1" spc="-55" dirty="0">
                <a:solidFill>
                  <a:srgbClr val="FFFFFF"/>
                </a:solidFill>
                <a:latin typeface="Verdana"/>
                <a:cs typeface="Verdana"/>
              </a:rPr>
              <a:t>ge  </a:t>
            </a:r>
            <a:r>
              <a:rPr sz="3000" spc="10" dirty="0">
                <a:solidFill>
                  <a:srgbClr val="FFFFFF"/>
                </a:solidFill>
                <a:latin typeface="Verdana"/>
                <a:cs typeface="Verdana"/>
              </a:rPr>
              <a:t>of</a:t>
            </a:r>
            <a:r>
              <a:rPr sz="3000" spc="-70" dirty="0">
                <a:solidFill>
                  <a:srgbClr val="FFFFFF"/>
                </a:solidFill>
                <a:latin typeface="Verdana"/>
                <a:cs typeface="Verdana"/>
              </a:rPr>
              <a:t>f</a:t>
            </a:r>
            <a:r>
              <a:rPr sz="3000" spc="-35" dirty="0">
                <a:solidFill>
                  <a:srgbClr val="FFFFFF"/>
                </a:solidFill>
                <a:latin typeface="Verdana"/>
                <a:cs typeface="Verdana"/>
              </a:rPr>
              <a:t>er</a:t>
            </a:r>
            <a:r>
              <a:rPr sz="3000" spc="-100" dirty="0">
                <a:solidFill>
                  <a:srgbClr val="FFFFFF"/>
                </a:solidFill>
                <a:latin typeface="Verdana"/>
                <a:cs typeface="Verdana"/>
              </a:rPr>
              <a:t>s</a:t>
            </a:r>
            <a:r>
              <a:rPr sz="3000" spc="-270" dirty="0">
                <a:solidFill>
                  <a:srgbClr val="FFFFFF"/>
                </a:solidFill>
                <a:latin typeface="Verdana"/>
                <a:cs typeface="Verdana"/>
              </a:rPr>
              <a:t> </a:t>
            </a:r>
            <a:r>
              <a:rPr sz="3000" spc="-35" dirty="0">
                <a:solidFill>
                  <a:srgbClr val="FFFFFF"/>
                </a:solidFill>
                <a:latin typeface="Verdana"/>
                <a:cs typeface="Verdana"/>
              </a:rPr>
              <a:t>s</a:t>
            </a:r>
            <a:r>
              <a:rPr sz="3000" spc="-70" dirty="0">
                <a:solidFill>
                  <a:srgbClr val="FFFFFF"/>
                </a:solidFill>
                <a:latin typeface="Verdana"/>
                <a:cs typeface="Verdana"/>
              </a:rPr>
              <a:t>e</a:t>
            </a:r>
            <a:r>
              <a:rPr sz="3000" spc="-195" dirty="0">
                <a:solidFill>
                  <a:srgbClr val="FFFFFF"/>
                </a:solidFill>
                <a:latin typeface="Verdana"/>
                <a:cs typeface="Verdana"/>
              </a:rPr>
              <a:t>v</a:t>
            </a:r>
            <a:r>
              <a:rPr sz="3000" spc="20" dirty="0">
                <a:solidFill>
                  <a:srgbClr val="FFFFFF"/>
                </a:solidFill>
                <a:latin typeface="Verdana"/>
                <a:cs typeface="Verdana"/>
              </a:rPr>
              <a:t>e</a:t>
            </a:r>
            <a:r>
              <a:rPr sz="3000" spc="-225" dirty="0">
                <a:solidFill>
                  <a:srgbClr val="FFFFFF"/>
                </a:solidFill>
                <a:latin typeface="Verdana"/>
                <a:cs typeface="Verdana"/>
              </a:rPr>
              <a:t>r</a:t>
            </a:r>
            <a:r>
              <a:rPr sz="3000" spc="-25" dirty="0">
                <a:solidFill>
                  <a:srgbClr val="FFFFFF"/>
                </a:solidFill>
                <a:latin typeface="Verdana"/>
                <a:cs typeface="Verdana"/>
              </a:rPr>
              <a:t>al</a:t>
            </a:r>
            <a:r>
              <a:rPr sz="3000" spc="-270" dirty="0">
                <a:solidFill>
                  <a:srgbClr val="FFFFFF"/>
                </a:solidFill>
                <a:latin typeface="Verdana"/>
                <a:cs typeface="Verdana"/>
              </a:rPr>
              <a:t> </a:t>
            </a:r>
            <a:r>
              <a:rPr sz="3000" spc="-30" dirty="0">
                <a:solidFill>
                  <a:srgbClr val="FFFFFF"/>
                </a:solidFill>
                <a:latin typeface="Verdana"/>
                <a:cs typeface="Verdana"/>
              </a:rPr>
              <a:t>beneﬁts,</a:t>
            </a:r>
            <a:r>
              <a:rPr sz="3000" spc="-270" dirty="0">
                <a:solidFill>
                  <a:srgbClr val="FFFFFF"/>
                </a:solidFill>
                <a:latin typeface="Verdana"/>
                <a:cs typeface="Verdana"/>
              </a:rPr>
              <a:t> </a:t>
            </a:r>
            <a:r>
              <a:rPr sz="3000" spc="75" dirty="0">
                <a:solidFill>
                  <a:srgbClr val="FFFFFF"/>
                </a:solidFill>
                <a:latin typeface="Verdana"/>
                <a:cs typeface="Verdana"/>
              </a:rPr>
              <a:t>in</a:t>
            </a:r>
            <a:r>
              <a:rPr sz="3000" spc="60" dirty="0">
                <a:solidFill>
                  <a:srgbClr val="FFFFFF"/>
                </a:solidFill>
                <a:latin typeface="Verdana"/>
                <a:cs typeface="Verdana"/>
              </a:rPr>
              <a:t>c</a:t>
            </a:r>
            <a:r>
              <a:rPr sz="3000" spc="85" dirty="0">
                <a:solidFill>
                  <a:srgbClr val="FFFFFF"/>
                </a:solidFill>
                <a:latin typeface="Verdana"/>
                <a:cs typeface="Verdana"/>
              </a:rPr>
              <a:t>luding  </a:t>
            </a:r>
            <a:r>
              <a:rPr sz="3000" b="1" spc="-125" dirty="0">
                <a:solidFill>
                  <a:srgbClr val="FFFFFF"/>
                </a:solidFill>
                <a:latin typeface="Verdana"/>
                <a:cs typeface="Verdana"/>
              </a:rPr>
              <a:t>trend </a:t>
            </a:r>
            <a:r>
              <a:rPr sz="3000" b="1" spc="-145" dirty="0">
                <a:solidFill>
                  <a:srgbClr val="FFFFFF"/>
                </a:solidFill>
                <a:latin typeface="Verdana"/>
                <a:cs typeface="Verdana"/>
              </a:rPr>
              <a:t>identiﬁcation</a:t>
            </a:r>
            <a:r>
              <a:rPr sz="3000" spc="-145" dirty="0">
                <a:solidFill>
                  <a:srgbClr val="FFFFFF"/>
                </a:solidFill>
                <a:latin typeface="Verdana"/>
                <a:cs typeface="Verdana"/>
              </a:rPr>
              <a:t>, </a:t>
            </a:r>
            <a:r>
              <a:rPr sz="3000" spc="70" dirty="0">
                <a:solidFill>
                  <a:srgbClr val="FFFFFF"/>
                </a:solidFill>
                <a:latin typeface="Verdana"/>
                <a:cs typeface="Verdana"/>
              </a:rPr>
              <a:t>reducing </a:t>
            </a:r>
            <a:r>
              <a:rPr sz="3000" spc="75" dirty="0">
                <a:solidFill>
                  <a:srgbClr val="FFFFFF"/>
                </a:solidFill>
                <a:latin typeface="Verdana"/>
                <a:cs typeface="Verdana"/>
              </a:rPr>
              <a:t> </a:t>
            </a:r>
            <a:r>
              <a:rPr sz="3000" spc="15" dirty="0">
                <a:solidFill>
                  <a:srgbClr val="FFFFFF"/>
                </a:solidFill>
                <a:latin typeface="Verdana"/>
                <a:cs typeface="Verdana"/>
              </a:rPr>
              <a:t>noise</a:t>
            </a:r>
            <a:r>
              <a:rPr sz="3000" spc="-270" dirty="0">
                <a:solidFill>
                  <a:srgbClr val="FFFFFF"/>
                </a:solidFill>
                <a:latin typeface="Verdana"/>
                <a:cs typeface="Verdana"/>
              </a:rPr>
              <a:t> </a:t>
            </a:r>
            <a:r>
              <a:rPr sz="3000" spc="40" dirty="0">
                <a:solidFill>
                  <a:srgbClr val="FFFFFF"/>
                </a:solidFill>
                <a:latin typeface="Verdana"/>
                <a:cs typeface="Verdana"/>
              </a:rPr>
              <a:t>from</a:t>
            </a:r>
            <a:r>
              <a:rPr sz="3000" spc="-270" dirty="0">
                <a:solidFill>
                  <a:srgbClr val="FFFFFF"/>
                </a:solidFill>
                <a:latin typeface="Verdana"/>
                <a:cs typeface="Verdana"/>
              </a:rPr>
              <a:t> </a:t>
            </a:r>
            <a:r>
              <a:rPr sz="3000" spc="30" dirty="0">
                <a:solidFill>
                  <a:srgbClr val="FFFFFF"/>
                </a:solidFill>
                <a:latin typeface="Verdana"/>
                <a:cs typeface="Verdana"/>
              </a:rPr>
              <a:t>price</a:t>
            </a:r>
            <a:r>
              <a:rPr sz="3000" spc="-270" dirty="0">
                <a:solidFill>
                  <a:srgbClr val="FFFFFF"/>
                </a:solidFill>
                <a:latin typeface="Verdana"/>
                <a:cs typeface="Verdana"/>
              </a:rPr>
              <a:t> </a:t>
            </a:r>
            <a:r>
              <a:rPr sz="3000" spc="-5" dirty="0">
                <a:solidFill>
                  <a:srgbClr val="FFFFFF"/>
                </a:solidFill>
                <a:latin typeface="Verdana"/>
                <a:cs typeface="Verdana"/>
              </a:rPr>
              <a:t>ﬂuctuations,</a:t>
            </a:r>
            <a:r>
              <a:rPr sz="3000" spc="-270" dirty="0">
                <a:solidFill>
                  <a:srgbClr val="FFFFFF"/>
                </a:solidFill>
                <a:latin typeface="Verdana"/>
                <a:cs typeface="Verdana"/>
              </a:rPr>
              <a:t> </a:t>
            </a:r>
            <a:r>
              <a:rPr sz="3000" spc="85" dirty="0">
                <a:solidFill>
                  <a:srgbClr val="FFFFFF"/>
                </a:solidFill>
                <a:latin typeface="Verdana"/>
                <a:cs typeface="Verdana"/>
              </a:rPr>
              <a:t>and </a:t>
            </a:r>
            <a:r>
              <a:rPr sz="3000" spc="-1040" dirty="0">
                <a:solidFill>
                  <a:srgbClr val="FFFFFF"/>
                </a:solidFill>
                <a:latin typeface="Verdana"/>
                <a:cs typeface="Verdana"/>
              </a:rPr>
              <a:t> </a:t>
            </a:r>
            <a:r>
              <a:rPr sz="3000" spc="50" dirty="0">
                <a:solidFill>
                  <a:srgbClr val="FFFFFF"/>
                </a:solidFill>
                <a:latin typeface="Verdana"/>
                <a:cs typeface="Verdana"/>
              </a:rPr>
              <a:t>p</a:t>
            </a:r>
            <a:r>
              <a:rPr sz="3000" spc="-5" dirty="0">
                <a:solidFill>
                  <a:srgbClr val="FFFFFF"/>
                </a:solidFill>
                <a:latin typeface="Verdana"/>
                <a:cs typeface="Verdana"/>
              </a:rPr>
              <a:t>r</a:t>
            </a:r>
            <a:r>
              <a:rPr sz="3000" spc="15" dirty="0">
                <a:solidFill>
                  <a:srgbClr val="FFFFFF"/>
                </a:solidFill>
                <a:latin typeface="Verdana"/>
                <a:cs typeface="Verdana"/>
              </a:rPr>
              <a:t>o</a:t>
            </a:r>
            <a:r>
              <a:rPr sz="3000" spc="45" dirty="0">
                <a:solidFill>
                  <a:srgbClr val="FFFFFF"/>
                </a:solidFill>
                <a:latin typeface="Verdana"/>
                <a:cs typeface="Verdana"/>
              </a:rPr>
              <a:t>viding</a:t>
            </a:r>
            <a:r>
              <a:rPr sz="3000" spc="-270" dirty="0">
                <a:solidFill>
                  <a:srgbClr val="FFFFFF"/>
                </a:solidFill>
                <a:latin typeface="Verdana"/>
                <a:cs typeface="Verdana"/>
              </a:rPr>
              <a:t> </a:t>
            </a:r>
            <a:r>
              <a:rPr sz="3000" spc="100" dirty="0">
                <a:solidFill>
                  <a:srgbClr val="FFFFFF"/>
                </a:solidFill>
                <a:latin typeface="Verdana"/>
                <a:cs typeface="Verdana"/>
              </a:rPr>
              <a:t>c</a:t>
            </a:r>
            <a:r>
              <a:rPr sz="3000" dirty="0">
                <a:solidFill>
                  <a:srgbClr val="FFFFFF"/>
                </a:solidFill>
                <a:latin typeface="Verdana"/>
                <a:cs typeface="Verdana"/>
              </a:rPr>
              <a:t>l</a:t>
            </a:r>
            <a:r>
              <a:rPr sz="3000" spc="-40" dirty="0">
                <a:solidFill>
                  <a:srgbClr val="FFFFFF"/>
                </a:solidFill>
                <a:latin typeface="Verdana"/>
                <a:cs typeface="Verdana"/>
              </a:rPr>
              <a:t>e</a:t>
            </a:r>
            <a:r>
              <a:rPr sz="3000" spc="-55" dirty="0">
                <a:solidFill>
                  <a:srgbClr val="FFFFFF"/>
                </a:solidFill>
                <a:latin typeface="Verdana"/>
                <a:cs typeface="Verdana"/>
              </a:rPr>
              <a:t>ar</a:t>
            </a:r>
            <a:r>
              <a:rPr sz="3000" spc="-270" dirty="0">
                <a:solidFill>
                  <a:srgbClr val="FFFFFF"/>
                </a:solidFill>
                <a:latin typeface="Verdana"/>
                <a:cs typeface="Verdana"/>
              </a:rPr>
              <a:t> </a:t>
            </a:r>
            <a:r>
              <a:rPr sz="3000" spc="5" dirty="0">
                <a:solidFill>
                  <a:srgbClr val="FFFFFF"/>
                </a:solidFill>
                <a:latin typeface="Verdana"/>
                <a:cs typeface="Verdana"/>
              </a:rPr>
              <a:t>signals</a:t>
            </a:r>
            <a:r>
              <a:rPr sz="3000" spc="-270" dirty="0">
                <a:solidFill>
                  <a:srgbClr val="FFFFFF"/>
                </a:solidFill>
                <a:latin typeface="Verdana"/>
                <a:cs typeface="Verdana"/>
              </a:rPr>
              <a:t> </a:t>
            </a:r>
            <a:r>
              <a:rPr sz="3000" spc="-70" dirty="0">
                <a:solidFill>
                  <a:srgbClr val="FFFFFF"/>
                </a:solidFill>
                <a:latin typeface="Verdana"/>
                <a:cs typeface="Verdana"/>
              </a:rPr>
              <a:t>f</a:t>
            </a:r>
            <a:r>
              <a:rPr sz="3000" spc="-10" dirty="0">
                <a:solidFill>
                  <a:srgbClr val="FFFFFF"/>
                </a:solidFill>
                <a:latin typeface="Verdana"/>
                <a:cs typeface="Verdana"/>
              </a:rPr>
              <a:t>or</a:t>
            </a:r>
            <a:r>
              <a:rPr sz="3000" spc="-270" dirty="0">
                <a:solidFill>
                  <a:srgbClr val="FFFFFF"/>
                </a:solidFill>
                <a:latin typeface="Verdana"/>
                <a:cs typeface="Verdana"/>
              </a:rPr>
              <a:t> </a:t>
            </a:r>
            <a:r>
              <a:rPr sz="3000" b="1" spc="-120" dirty="0">
                <a:solidFill>
                  <a:srgbClr val="FFFFFF"/>
                </a:solidFill>
                <a:latin typeface="Verdana"/>
                <a:cs typeface="Verdana"/>
              </a:rPr>
              <a:t>buyin</a:t>
            </a:r>
            <a:r>
              <a:rPr sz="3000" b="1" spc="-15" dirty="0">
                <a:solidFill>
                  <a:srgbClr val="FFFFFF"/>
                </a:solidFill>
                <a:latin typeface="Verdana"/>
                <a:cs typeface="Verdana"/>
              </a:rPr>
              <a:t>g  </a:t>
            </a:r>
            <a:r>
              <a:rPr sz="3000" spc="-10" dirty="0">
                <a:solidFill>
                  <a:srgbClr val="FFFFFF"/>
                </a:solidFill>
                <a:latin typeface="Verdana"/>
                <a:cs typeface="Verdana"/>
              </a:rPr>
              <a:t>or</a:t>
            </a:r>
            <a:r>
              <a:rPr sz="3000" spc="-270" dirty="0">
                <a:solidFill>
                  <a:srgbClr val="FFFFFF"/>
                </a:solidFill>
                <a:latin typeface="Verdana"/>
                <a:cs typeface="Verdana"/>
              </a:rPr>
              <a:t> </a:t>
            </a:r>
            <a:r>
              <a:rPr sz="3000" b="1" spc="-155" dirty="0">
                <a:solidFill>
                  <a:srgbClr val="FFFFFF"/>
                </a:solidFill>
                <a:latin typeface="Verdana"/>
                <a:cs typeface="Verdana"/>
              </a:rPr>
              <a:t>sellin</a:t>
            </a:r>
            <a:r>
              <a:rPr sz="3000" b="1" spc="-20" dirty="0">
                <a:solidFill>
                  <a:srgbClr val="FFFFFF"/>
                </a:solidFill>
                <a:latin typeface="Verdana"/>
                <a:cs typeface="Verdana"/>
              </a:rPr>
              <a:t>g</a:t>
            </a:r>
            <a:r>
              <a:rPr sz="3000" spc="-459" dirty="0">
                <a:solidFill>
                  <a:srgbClr val="FFFFFF"/>
                </a:solidFill>
                <a:latin typeface="Verdana"/>
                <a:cs typeface="Verdana"/>
              </a:rPr>
              <a:t>.</a:t>
            </a:r>
            <a:r>
              <a:rPr sz="3000" spc="-270" dirty="0">
                <a:solidFill>
                  <a:srgbClr val="FFFFFF"/>
                </a:solidFill>
                <a:latin typeface="Verdana"/>
                <a:cs typeface="Verdana"/>
              </a:rPr>
              <a:t> </a:t>
            </a:r>
            <a:r>
              <a:rPr sz="3000" spc="25" dirty="0">
                <a:solidFill>
                  <a:srgbClr val="FFFFFF"/>
                </a:solidFill>
                <a:latin typeface="Verdana"/>
                <a:cs typeface="Verdana"/>
              </a:rPr>
              <a:t>By</a:t>
            </a:r>
            <a:r>
              <a:rPr sz="3000" spc="-270" dirty="0">
                <a:solidFill>
                  <a:srgbClr val="FFFFFF"/>
                </a:solidFill>
                <a:latin typeface="Verdana"/>
                <a:cs typeface="Verdana"/>
              </a:rPr>
              <a:t> </a:t>
            </a:r>
            <a:r>
              <a:rPr sz="3000" spc="60" dirty="0">
                <a:solidFill>
                  <a:srgbClr val="FFFFFF"/>
                </a:solidFill>
                <a:latin typeface="Verdana"/>
                <a:cs typeface="Verdana"/>
              </a:rPr>
              <a:t>using</a:t>
            </a:r>
            <a:r>
              <a:rPr sz="3000" spc="-270" dirty="0">
                <a:solidFill>
                  <a:srgbClr val="FFFFFF"/>
                </a:solidFill>
                <a:latin typeface="Verdana"/>
                <a:cs typeface="Verdana"/>
              </a:rPr>
              <a:t> </a:t>
            </a:r>
            <a:r>
              <a:rPr sz="3000" b="1" spc="-105" dirty="0">
                <a:solidFill>
                  <a:srgbClr val="FFFFFF"/>
                </a:solidFill>
                <a:latin typeface="Verdana"/>
                <a:cs typeface="Verdana"/>
              </a:rPr>
              <a:t>SMA</a:t>
            </a:r>
            <a:r>
              <a:rPr sz="3000" spc="-450" dirty="0">
                <a:solidFill>
                  <a:srgbClr val="FFFFFF"/>
                </a:solidFill>
                <a:latin typeface="Verdana"/>
                <a:cs typeface="Verdana"/>
              </a:rPr>
              <a:t>,  </a:t>
            </a:r>
            <a:r>
              <a:rPr sz="3000" spc="30" dirty="0">
                <a:solidFill>
                  <a:srgbClr val="FFFFFF"/>
                </a:solidFill>
                <a:latin typeface="Verdana"/>
                <a:cs typeface="Verdana"/>
              </a:rPr>
              <a:t>i</a:t>
            </a:r>
            <a:r>
              <a:rPr sz="3000" spc="45" dirty="0">
                <a:solidFill>
                  <a:srgbClr val="FFFFFF"/>
                </a:solidFill>
                <a:latin typeface="Verdana"/>
                <a:cs typeface="Verdana"/>
              </a:rPr>
              <a:t>n</a:t>
            </a:r>
            <a:r>
              <a:rPr sz="3000" spc="-195" dirty="0">
                <a:solidFill>
                  <a:srgbClr val="FFFFFF"/>
                </a:solidFill>
                <a:latin typeface="Verdana"/>
                <a:cs typeface="Verdana"/>
              </a:rPr>
              <a:t>v</a:t>
            </a:r>
            <a:r>
              <a:rPr sz="3000" spc="-15" dirty="0">
                <a:solidFill>
                  <a:srgbClr val="FFFFFF"/>
                </a:solidFill>
                <a:latin typeface="Verdana"/>
                <a:cs typeface="Verdana"/>
              </a:rPr>
              <a:t>es</a:t>
            </a:r>
            <a:r>
              <a:rPr sz="3000" spc="-70" dirty="0">
                <a:solidFill>
                  <a:srgbClr val="FFFFFF"/>
                </a:solidFill>
                <a:latin typeface="Verdana"/>
                <a:cs typeface="Verdana"/>
              </a:rPr>
              <a:t>t</a:t>
            </a:r>
            <a:r>
              <a:rPr sz="3000" spc="-10" dirty="0">
                <a:solidFill>
                  <a:srgbClr val="FFFFFF"/>
                </a:solidFill>
                <a:latin typeface="Verdana"/>
                <a:cs typeface="Verdana"/>
              </a:rPr>
              <a:t>o</a:t>
            </a:r>
            <a:r>
              <a:rPr sz="3000" spc="-20" dirty="0">
                <a:solidFill>
                  <a:srgbClr val="FFFFFF"/>
                </a:solidFill>
                <a:latin typeface="Verdana"/>
                <a:cs typeface="Verdana"/>
              </a:rPr>
              <a:t>r</a:t>
            </a:r>
            <a:r>
              <a:rPr sz="3000" spc="-100" dirty="0">
                <a:solidFill>
                  <a:srgbClr val="FFFFFF"/>
                </a:solidFill>
                <a:latin typeface="Verdana"/>
                <a:cs typeface="Verdana"/>
              </a:rPr>
              <a:t>s</a:t>
            </a:r>
            <a:r>
              <a:rPr sz="3000" spc="-270" dirty="0">
                <a:solidFill>
                  <a:srgbClr val="FFFFFF"/>
                </a:solidFill>
                <a:latin typeface="Verdana"/>
                <a:cs typeface="Verdana"/>
              </a:rPr>
              <a:t> </a:t>
            </a:r>
            <a:r>
              <a:rPr sz="3000" spc="70" dirty="0">
                <a:solidFill>
                  <a:srgbClr val="FFFFFF"/>
                </a:solidFill>
                <a:latin typeface="Verdana"/>
                <a:cs typeface="Verdana"/>
              </a:rPr>
              <a:t>can</a:t>
            </a:r>
            <a:r>
              <a:rPr sz="3000" spc="-270" dirty="0">
                <a:solidFill>
                  <a:srgbClr val="FFFFFF"/>
                </a:solidFill>
                <a:latin typeface="Verdana"/>
                <a:cs typeface="Verdana"/>
              </a:rPr>
              <a:t> </a:t>
            </a:r>
            <a:r>
              <a:rPr sz="3000" spc="90" dirty="0">
                <a:solidFill>
                  <a:srgbClr val="FFFFFF"/>
                </a:solidFill>
                <a:latin typeface="Verdana"/>
                <a:cs typeface="Verdana"/>
              </a:rPr>
              <a:t>ma</a:t>
            </a:r>
            <a:r>
              <a:rPr sz="3000" spc="5" dirty="0">
                <a:solidFill>
                  <a:srgbClr val="FFFFFF"/>
                </a:solidFill>
                <a:latin typeface="Verdana"/>
                <a:cs typeface="Verdana"/>
              </a:rPr>
              <a:t>k</a:t>
            </a:r>
            <a:r>
              <a:rPr sz="3000" spc="20" dirty="0">
                <a:solidFill>
                  <a:srgbClr val="FFFFFF"/>
                </a:solidFill>
                <a:latin typeface="Verdana"/>
                <a:cs typeface="Verdana"/>
              </a:rPr>
              <a:t>e</a:t>
            </a:r>
            <a:r>
              <a:rPr sz="3000" spc="-270" dirty="0">
                <a:solidFill>
                  <a:srgbClr val="FFFFFF"/>
                </a:solidFill>
                <a:latin typeface="Verdana"/>
                <a:cs typeface="Verdana"/>
              </a:rPr>
              <a:t> </a:t>
            </a:r>
            <a:r>
              <a:rPr sz="3000" spc="95" dirty="0">
                <a:solidFill>
                  <a:srgbClr val="FFFFFF"/>
                </a:solidFill>
                <a:latin typeface="Verdana"/>
                <a:cs typeface="Verdana"/>
              </a:rPr>
              <a:t>mo</a:t>
            </a:r>
            <a:r>
              <a:rPr sz="3000" spc="10" dirty="0">
                <a:solidFill>
                  <a:srgbClr val="FFFFFF"/>
                </a:solidFill>
                <a:latin typeface="Verdana"/>
                <a:cs typeface="Verdana"/>
              </a:rPr>
              <a:t>r</a:t>
            </a:r>
            <a:r>
              <a:rPr sz="3000" spc="15" dirty="0">
                <a:solidFill>
                  <a:srgbClr val="FFFFFF"/>
                </a:solidFill>
                <a:latin typeface="Verdana"/>
                <a:cs typeface="Verdana"/>
              </a:rPr>
              <a:t>e  </a:t>
            </a:r>
            <a:r>
              <a:rPr sz="3000" spc="25" dirty="0">
                <a:solidFill>
                  <a:srgbClr val="FFFFFF"/>
                </a:solidFill>
                <a:latin typeface="Verdana"/>
                <a:cs typeface="Verdana"/>
              </a:rPr>
              <a:t>in</a:t>
            </a:r>
            <a:r>
              <a:rPr sz="3000" spc="-10" dirty="0">
                <a:solidFill>
                  <a:srgbClr val="FFFFFF"/>
                </a:solidFill>
                <a:latin typeface="Verdana"/>
                <a:cs typeface="Verdana"/>
              </a:rPr>
              <a:t>fo</a:t>
            </a:r>
            <a:r>
              <a:rPr sz="3000" spc="-35" dirty="0">
                <a:solidFill>
                  <a:srgbClr val="FFFFFF"/>
                </a:solidFill>
                <a:latin typeface="Verdana"/>
                <a:cs typeface="Verdana"/>
              </a:rPr>
              <a:t>r</a:t>
            </a:r>
            <a:r>
              <a:rPr sz="3000" spc="150" dirty="0">
                <a:solidFill>
                  <a:srgbClr val="FFFFFF"/>
                </a:solidFill>
                <a:latin typeface="Verdana"/>
                <a:cs typeface="Verdana"/>
              </a:rPr>
              <a:t>med</a:t>
            </a:r>
            <a:r>
              <a:rPr sz="3000" spc="-270" dirty="0">
                <a:solidFill>
                  <a:srgbClr val="FFFFFF"/>
                </a:solidFill>
                <a:latin typeface="Verdana"/>
                <a:cs typeface="Verdana"/>
              </a:rPr>
              <a:t> </a:t>
            </a:r>
            <a:r>
              <a:rPr sz="3000" spc="110" dirty="0">
                <a:solidFill>
                  <a:srgbClr val="FFFFFF"/>
                </a:solidFill>
                <a:latin typeface="Verdana"/>
                <a:cs typeface="Verdana"/>
              </a:rPr>
              <a:t>de</a:t>
            </a:r>
            <a:r>
              <a:rPr sz="3000" spc="65" dirty="0">
                <a:solidFill>
                  <a:srgbClr val="FFFFFF"/>
                </a:solidFill>
                <a:latin typeface="Verdana"/>
                <a:cs typeface="Verdana"/>
              </a:rPr>
              <a:t>c</a:t>
            </a:r>
            <a:r>
              <a:rPr sz="3000" spc="-10" dirty="0">
                <a:solidFill>
                  <a:srgbClr val="FFFFFF"/>
                </a:solidFill>
                <a:latin typeface="Verdana"/>
                <a:cs typeface="Verdana"/>
              </a:rPr>
              <a:t>isions</a:t>
            </a:r>
            <a:r>
              <a:rPr sz="3000" spc="-270" dirty="0">
                <a:solidFill>
                  <a:srgbClr val="FFFFFF"/>
                </a:solidFill>
                <a:latin typeface="Verdana"/>
                <a:cs typeface="Verdana"/>
              </a:rPr>
              <a:t> </a:t>
            </a:r>
            <a:r>
              <a:rPr sz="3000" spc="150" dirty="0">
                <a:solidFill>
                  <a:srgbClr val="FFFFFF"/>
                </a:solidFill>
                <a:latin typeface="Verdana"/>
                <a:cs typeface="Verdana"/>
              </a:rPr>
              <a:t>b</a:t>
            </a:r>
            <a:r>
              <a:rPr sz="3000" spc="10" dirty="0">
                <a:solidFill>
                  <a:srgbClr val="FFFFFF"/>
                </a:solidFill>
                <a:latin typeface="Verdana"/>
                <a:cs typeface="Verdana"/>
              </a:rPr>
              <a:t>ased</a:t>
            </a:r>
            <a:r>
              <a:rPr sz="3000" spc="-270" dirty="0">
                <a:solidFill>
                  <a:srgbClr val="FFFFFF"/>
                </a:solidFill>
                <a:latin typeface="Verdana"/>
                <a:cs typeface="Verdana"/>
              </a:rPr>
              <a:t> </a:t>
            </a:r>
            <a:r>
              <a:rPr sz="3000" spc="70" dirty="0">
                <a:solidFill>
                  <a:srgbClr val="FFFFFF"/>
                </a:solidFill>
                <a:latin typeface="Verdana"/>
                <a:cs typeface="Verdana"/>
              </a:rPr>
              <a:t>on  </a:t>
            </a:r>
            <a:r>
              <a:rPr sz="3000" spc="10" dirty="0">
                <a:solidFill>
                  <a:srgbClr val="FFFFFF"/>
                </a:solidFill>
                <a:latin typeface="Verdana"/>
                <a:cs typeface="Verdana"/>
              </a:rPr>
              <a:t>his</a:t>
            </a:r>
            <a:r>
              <a:rPr sz="3000" spc="-50" dirty="0">
                <a:solidFill>
                  <a:srgbClr val="FFFFFF"/>
                </a:solidFill>
                <a:latin typeface="Verdana"/>
                <a:cs typeface="Verdana"/>
              </a:rPr>
              <a:t>t</a:t>
            </a:r>
            <a:r>
              <a:rPr sz="3000" spc="-10" dirty="0">
                <a:solidFill>
                  <a:srgbClr val="FFFFFF"/>
                </a:solidFill>
                <a:latin typeface="Verdana"/>
                <a:cs typeface="Verdana"/>
              </a:rPr>
              <a:t>o</a:t>
            </a:r>
            <a:r>
              <a:rPr sz="3000" spc="-35" dirty="0">
                <a:solidFill>
                  <a:srgbClr val="FFFFFF"/>
                </a:solidFill>
                <a:latin typeface="Verdana"/>
                <a:cs typeface="Verdana"/>
              </a:rPr>
              <a:t>r</a:t>
            </a:r>
            <a:r>
              <a:rPr sz="3000" spc="15" dirty="0">
                <a:solidFill>
                  <a:srgbClr val="FFFFFF"/>
                </a:solidFill>
                <a:latin typeface="Verdana"/>
                <a:cs typeface="Verdana"/>
              </a:rPr>
              <a:t>ical</a:t>
            </a:r>
            <a:r>
              <a:rPr sz="3000" spc="-270" dirty="0">
                <a:solidFill>
                  <a:srgbClr val="FFFFFF"/>
                </a:solidFill>
                <a:latin typeface="Verdana"/>
                <a:cs typeface="Verdana"/>
              </a:rPr>
              <a:t> </a:t>
            </a:r>
            <a:r>
              <a:rPr sz="3000" spc="30" dirty="0">
                <a:solidFill>
                  <a:srgbClr val="FFFFFF"/>
                </a:solidFill>
                <a:latin typeface="Verdana"/>
                <a:cs typeface="Verdana"/>
              </a:rPr>
              <a:t>data</a:t>
            </a:r>
            <a:r>
              <a:rPr sz="3000" spc="-270" dirty="0">
                <a:solidFill>
                  <a:srgbClr val="FFFFFF"/>
                </a:solidFill>
                <a:latin typeface="Verdana"/>
                <a:cs typeface="Verdana"/>
              </a:rPr>
              <a:t> </a:t>
            </a:r>
            <a:r>
              <a:rPr sz="3000" spc="85" dirty="0">
                <a:solidFill>
                  <a:srgbClr val="FFFFFF"/>
                </a:solidFill>
                <a:latin typeface="Verdana"/>
                <a:cs typeface="Verdana"/>
              </a:rPr>
              <a:t>and</a:t>
            </a:r>
            <a:r>
              <a:rPr sz="3000" spc="-270" dirty="0">
                <a:solidFill>
                  <a:srgbClr val="FFFFFF"/>
                </a:solidFill>
                <a:latin typeface="Verdana"/>
                <a:cs typeface="Verdana"/>
              </a:rPr>
              <a:t> </a:t>
            </a:r>
            <a:r>
              <a:rPr sz="3000" spc="60" dirty="0">
                <a:solidFill>
                  <a:srgbClr val="FFFFFF"/>
                </a:solidFill>
                <a:latin typeface="Verdana"/>
                <a:cs typeface="Verdana"/>
              </a:rPr>
              <a:t>ma</a:t>
            </a:r>
            <a:r>
              <a:rPr sz="3000" spc="5" dirty="0">
                <a:solidFill>
                  <a:srgbClr val="FFFFFF"/>
                </a:solidFill>
                <a:latin typeface="Verdana"/>
                <a:cs typeface="Verdana"/>
              </a:rPr>
              <a:t>r</a:t>
            </a:r>
            <a:r>
              <a:rPr sz="3000" spc="-40" dirty="0">
                <a:solidFill>
                  <a:srgbClr val="FFFFFF"/>
                </a:solidFill>
                <a:latin typeface="Verdana"/>
                <a:cs typeface="Verdana"/>
              </a:rPr>
              <a:t>k</a:t>
            </a:r>
            <a:r>
              <a:rPr sz="3000" spc="25" dirty="0">
                <a:solidFill>
                  <a:srgbClr val="FFFFFF"/>
                </a:solidFill>
                <a:latin typeface="Verdana"/>
                <a:cs typeface="Verdana"/>
              </a:rPr>
              <a:t>et  </a:t>
            </a:r>
            <a:r>
              <a:rPr sz="3000" spc="-50" dirty="0">
                <a:solidFill>
                  <a:srgbClr val="FFFFFF"/>
                </a:solidFill>
                <a:latin typeface="Verdana"/>
                <a:cs typeface="Verdana"/>
              </a:rPr>
              <a:t>behavior.</a:t>
            </a:r>
            <a:endParaRPr sz="3000">
              <a:latin typeface="Verdana"/>
              <a:cs typeface="Verdana"/>
            </a:endParaRPr>
          </a:p>
        </p:txBody>
      </p:sp>
      <p:sp>
        <p:nvSpPr>
          <p:cNvPr id="6" name="object 6"/>
          <p:cNvSpPr txBox="1">
            <a:spLocks noGrp="1"/>
          </p:cNvSpPr>
          <p:nvPr>
            <p:ph type="title"/>
          </p:nvPr>
        </p:nvSpPr>
        <p:spPr>
          <a:xfrm>
            <a:off x="944619" y="2126195"/>
            <a:ext cx="6029325" cy="655320"/>
          </a:xfrm>
          <a:prstGeom prst="rect">
            <a:avLst/>
          </a:prstGeom>
        </p:spPr>
        <p:txBody>
          <a:bodyPr vert="horz" wrap="square" lIns="0" tIns="16510" rIns="0" bIns="0" rtlCol="0">
            <a:spAutoFit/>
          </a:bodyPr>
          <a:lstStyle/>
          <a:p>
            <a:pPr marL="12700">
              <a:lnSpc>
                <a:spcPct val="100000"/>
              </a:lnSpc>
              <a:spcBef>
                <a:spcPts val="130"/>
              </a:spcBef>
            </a:pPr>
            <a:r>
              <a:rPr sz="4100" spc="15" dirty="0">
                <a:solidFill>
                  <a:srgbClr val="FFFFFF"/>
                </a:solidFill>
                <a:latin typeface="Verdana"/>
                <a:cs typeface="Verdana"/>
              </a:rPr>
              <a:t>B</a:t>
            </a:r>
            <a:r>
              <a:rPr sz="4100" spc="-160" dirty="0">
                <a:solidFill>
                  <a:srgbClr val="FFFFFF"/>
                </a:solidFill>
                <a:latin typeface="Verdana"/>
                <a:cs typeface="Verdana"/>
              </a:rPr>
              <a:t>e</a:t>
            </a:r>
            <a:r>
              <a:rPr sz="4100" spc="-95" dirty="0">
                <a:solidFill>
                  <a:srgbClr val="FFFFFF"/>
                </a:solidFill>
                <a:latin typeface="Verdana"/>
                <a:cs typeface="Verdana"/>
              </a:rPr>
              <a:t>n</a:t>
            </a:r>
            <a:r>
              <a:rPr sz="4100" spc="-160" dirty="0">
                <a:solidFill>
                  <a:srgbClr val="FFFFFF"/>
                </a:solidFill>
                <a:latin typeface="Verdana"/>
                <a:cs typeface="Verdana"/>
              </a:rPr>
              <a:t>e</a:t>
            </a:r>
            <a:r>
              <a:rPr sz="4100" spc="-254" dirty="0">
                <a:solidFill>
                  <a:srgbClr val="FFFFFF"/>
                </a:solidFill>
                <a:latin typeface="Verdana"/>
                <a:cs typeface="Verdana"/>
              </a:rPr>
              <a:t>ﬁ</a:t>
            </a:r>
            <a:r>
              <a:rPr sz="4100" spc="-125" dirty="0">
                <a:solidFill>
                  <a:srgbClr val="FFFFFF"/>
                </a:solidFill>
                <a:latin typeface="Verdana"/>
                <a:cs typeface="Verdana"/>
              </a:rPr>
              <a:t>t</a:t>
            </a:r>
            <a:r>
              <a:rPr sz="4100" spc="-305" dirty="0">
                <a:solidFill>
                  <a:srgbClr val="FFFFFF"/>
                </a:solidFill>
                <a:latin typeface="Verdana"/>
                <a:cs typeface="Verdana"/>
              </a:rPr>
              <a:t>s</a:t>
            </a:r>
            <a:r>
              <a:rPr sz="4100" spc="-265" dirty="0">
                <a:solidFill>
                  <a:srgbClr val="FFFFFF"/>
                </a:solidFill>
                <a:latin typeface="Verdana"/>
                <a:cs typeface="Verdana"/>
              </a:rPr>
              <a:t> </a:t>
            </a:r>
            <a:r>
              <a:rPr sz="4100" spc="-155" dirty="0">
                <a:solidFill>
                  <a:srgbClr val="FFFFFF"/>
                </a:solidFill>
                <a:latin typeface="Verdana"/>
                <a:cs typeface="Verdana"/>
              </a:rPr>
              <a:t>o</a:t>
            </a:r>
            <a:r>
              <a:rPr sz="4100" spc="-210" dirty="0">
                <a:solidFill>
                  <a:srgbClr val="FFFFFF"/>
                </a:solidFill>
                <a:latin typeface="Verdana"/>
                <a:cs typeface="Verdana"/>
              </a:rPr>
              <a:t>f</a:t>
            </a:r>
            <a:r>
              <a:rPr sz="4100" spc="-265" dirty="0">
                <a:solidFill>
                  <a:srgbClr val="FFFFFF"/>
                </a:solidFill>
                <a:latin typeface="Verdana"/>
                <a:cs typeface="Verdana"/>
              </a:rPr>
              <a:t> </a:t>
            </a:r>
            <a:r>
              <a:rPr sz="4100" spc="-75" dirty="0">
                <a:solidFill>
                  <a:srgbClr val="FFFFFF"/>
                </a:solidFill>
                <a:latin typeface="Verdana"/>
                <a:cs typeface="Verdana"/>
              </a:rPr>
              <a:t>U</a:t>
            </a:r>
            <a:r>
              <a:rPr sz="4100" spc="-310" dirty="0">
                <a:solidFill>
                  <a:srgbClr val="FFFFFF"/>
                </a:solidFill>
                <a:latin typeface="Verdana"/>
                <a:cs typeface="Verdana"/>
              </a:rPr>
              <a:t>s</a:t>
            </a:r>
            <a:r>
              <a:rPr sz="4100" spc="-215" dirty="0">
                <a:solidFill>
                  <a:srgbClr val="FFFFFF"/>
                </a:solidFill>
                <a:latin typeface="Verdana"/>
                <a:cs typeface="Verdana"/>
              </a:rPr>
              <a:t>i</a:t>
            </a:r>
            <a:r>
              <a:rPr sz="4100" spc="-95" dirty="0">
                <a:solidFill>
                  <a:srgbClr val="FFFFFF"/>
                </a:solidFill>
                <a:latin typeface="Verdana"/>
                <a:cs typeface="Verdana"/>
              </a:rPr>
              <a:t>n</a:t>
            </a:r>
            <a:r>
              <a:rPr sz="4100" dirty="0">
                <a:solidFill>
                  <a:srgbClr val="FFFFFF"/>
                </a:solidFill>
                <a:latin typeface="Verdana"/>
                <a:cs typeface="Verdana"/>
              </a:rPr>
              <a:t>g</a:t>
            </a:r>
            <a:r>
              <a:rPr sz="4100" spc="-265" dirty="0">
                <a:solidFill>
                  <a:srgbClr val="FFFFFF"/>
                </a:solidFill>
                <a:latin typeface="Verdana"/>
                <a:cs typeface="Verdana"/>
              </a:rPr>
              <a:t> </a:t>
            </a:r>
            <a:r>
              <a:rPr sz="4100" spc="-320" dirty="0">
                <a:solidFill>
                  <a:srgbClr val="FFFFFF"/>
                </a:solidFill>
                <a:latin typeface="Verdana"/>
                <a:cs typeface="Verdana"/>
              </a:rPr>
              <a:t>S</a:t>
            </a:r>
            <a:r>
              <a:rPr sz="4100" spc="55" dirty="0">
                <a:solidFill>
                  <a:srgbClr val="FFFFFF"/>
                </a:solidFill>
                <a:latin typeface="Verdana"/>
                <a:cs typeface="Verdana"/>
              </a:rPr>
              <a:t>M</a:t>
            </a:r>
            <a:r>
              <a:rPr sz="4100" spc="-90" dirty="0">
                <a:solidFill>
                  <a:srgbClr val="FFFFFF"/>
                </a:solidFill>
                <a:latin typeface="Verdana"/>
                <a:cs typeface="Verdana"/>
              </a:rPr>
              <a:t>A</a:t>
            </a:r>
            <a:endParaRPr sz="410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5956" y="4662554"/>
            <a:ext cx="15935323" cy="4486275"/>
          </a:xfrm>
          <a:prstGeom prst="rect">
            <a:avLst/>
          </a:prstGeom>
        </p:spPr>
      </p:pic>
      <p:sp>
        <p:nvSpPr>
          <p:cNvPr id="3" name="object 3"/>
          <p:cNvSpPr txBox="1"/>
          <p:nvPr/>
        </p:nvSpPr>
        <p:spPr>
          <a:xfrm>
            <a:off x="1171351" y="1302918"/>
            <a:ext cx="5125720" cy="655320"/>
          </a:xfrm>
          <a:prstGeom prst="rect">
            <a:avLst/>
          </a:prstGeom>
        </p:spPr>
        <p:txBody>
          <a:bodyPr vert="horz" wrap="square" lIns="0" tIns="16510" rIns="0" bIns="0" rtlCol="0">
            <a:spAutoFit/>
          </a:bodyPr>
          <a:lstStyle/>
          <a:p>
            <a:pPr marL="12700">
              <a:lnSpc>
                <a:spcPct val="100000"/>
              </a:lnSpc>
              <a:spcBef>
                <a:spcPts val="130"/>
              </a:spcBef>
            </a:pPr>
            <a:r>
              <a:rPr sz="4100" b="1" spc="80" dirty="0">
                <a:latin typeface="Tahoma"/>
                <a:cs typeface="Tahoma"/>
              </a:rPr>
              <a:t>Limitations</a:t>
            </a:r>
            <a:r>
              <a:rPr sz="4100" b="1" spc="-95" dirty="0">
                <a:latin typeface="Tahoma"/>
                <a:cs typeface="Tahoma"/>
              </a:rPr>
              <a:t> </a:t>
            </a:r>
            <a:r>
              <a:rPr sz="4100" b="1" spc="40" dirty="0">
                <a:latin typeface="Tahoma"/>
                <a:cs typeface="Tahoma"/>
              </a:rPr>
              <a:t>of</a:t>
            </a:r>
            <a:r>
              <a:rPr sz="4100" b="1" spc="-90" dirty="0">
                <a:latin typeface="Tahoma"/>
                <a:cs typeface="Tahoma"/>
              </a:rPr>
              <a:t> </a:t>
            </a:r>
            <a:r>
              <a:rPr sz="4100" b="1" spc="185" dirty="0">
                <a:latin typeface="Tahoma"/>
                <a:cs typeface="Tahoma"/>
              </a:rPr>
              <a:t>SMA</a:t>
            </a:r>
            <a:endParaRPr sz="4100">
              <a:latin typeface="Tahoma"/>
              <a:cs typeface="Tahoma"/>
            </a:endParaRPr>
          </a:p>
        </p:txBody>
      </p:sp>
      <p:sp>
        <p:nvSpPr>
          <p:cNvPr id="4" name="object 4"/>
          <p:cNvSpPr txBox="1">
            <a:spLocks noGrp="1"/>
          </p:cNvSpPr>
          <p:nvPr>
            <p:ph type="title"/>
          </p:nvPr>
        </p:nvSpPr>
        <p:spPr>
          <a:xfrm>
            <a:off x="8770391" y="826866"/>
            <a:ext cx="8214359" cy="2997200"/>
          </a:xfrm>
          <a:prstGeom prst="rect">
            <a:avLst/>
          </a:prstGeom>
        </p:spPr>
        <p:txBody>
          <a:bodyPr vert="horz" wrap="square" lIns="0" tIns="58419" rIns="0" bIns="0" rtlCol="0">
            <a:spAutoFit/>
          </a:bodyPr>
          <a:lstStyle/>
          <a:p>
            <a:pPr marL="12700" marR="5080">
              <a:lnSpc>
                <a:spcPts val="3300"/>
              </a:lnSpc>
              <a:spcBef>
                <a:spcPts val="459"/>
              </a:spcBef>
            </a:pPr>
            <a:r>
              <a:rPr sz="3000" b="0" spc="95" dirty="0">
                <a:latin typeface="Verdana"/>
                <a:cs typeface="Verdana"/>
              </a:rPr>
              <a:t>While</a:t>
            </a:r>
            <a:r>
              <a:rPr sz="3000" b="0" spc="-270" dirty="0">
                <a:latin typeface="Verdana"/>
                <a:cs typeface="Verdana"/>
              </a:rPr>
              <a:t> </a:t>
            </a:r>
            <a:r>
              <a:rPr sz="3000" spc="120" dirty="0"/>
              <a:t>SMA</a:t>
            </a:r>
            <a:r>
              <a:rPr sz="3000" spc="-95" dirty="0"/>
              <a:t> </a:t>
            </a:r>
            <a:r>
              <a:rPr sz="3000" b="0" spc="-60" dirty="0">
                <a:latin typeface="Verdana"/>
                <a:cs typeface="Verdana"/>
              </a:rPr>
              <a:t>is</a:t>
            </a:r>
            <a:r>
              <a:rPr sz="3000" b="0" spc="-270" dirty="0">
                <a:latin typeface="Verdana"/>
                <a:cs typeface="Verdana"/>
              </a:rPr>
              <a:t> </a:t>
            </a:r>
            <a:r>
              <a:rPr sz="3000" b="0" spc="-35" dirty="0">
                <a:latin typeface="Verdana"/>
                <a:cs typeface="Verdana"/>
              </a:rPr>
              <a:t>a</a:t>
            </a:r>
            <a:r>
              <a:rPr sz="3000" b="0" spc="-270" dirty="0">
                <a:latin typeface="Verdana"/>
                <a:cs typeface="Verdana"/>
              </a:rPr>
              <a:t> </a:t>
            </a:r>
            <a:r>
              <a:rPr sz="3000" b="0" spc="-200" dirty="0">
                <a:latin typeface="Verdana"/>
                <a:cs typeface="Verdana"/>
              </a:rPr>
              <a:t>v</a:t>
            </a:r>
            <a:r>
              <a:rPr sz="3000" b="0" spc="30" dirty="0">
                <a:latin typeface="Verdana"/>
                <a:cs typeface="Verdana"/>
              </a:rPr>
              <a:t>aluable</a:t>
            </a:r>
            <a:r>
              <a:rPr sz="3000" b="0" spc="-270" dirty="0">
                <a:latin typeface="Verdana"/>
                <a:cs typeface="Verdana"/>
              </a:rPr>
              <a:t> </a:t>
            </a:r>
            <a:r>
              <a:rPr sz="3000" b="0" spc="-25" dirty="0">
                <a:latin typeface="Verdana"/>
                <a:cs typeface="Verdana"/>
              </a:rPr>
              <a:t>t</a:t>
            </a:r>
            <a:r>
              <a:rPr sz="3000" b="0" spc="-90" dirty="0">
                <a:latin typeface="Verdana"/>
                <a:cs typeface="Verdana"/>
              </a:rPr>
              <a:t>ool,</a:t>
            </a:r>
            <a:r>
              <a:rPr sz="3000" b="0" spc="-270" dirty="0">
                <a:latin typeface="Verdana"/>
                <a:cs typeface="Verdana"/>
              </a:rPr>
              <a:t> </a:t>
            </a:r>
            <a:r>
              <a:rPr sz="3000" b="0" spc="5" dirty="0">
                <a:latin typeface="Verdana"/>
                <a:cs typeface="Verdana"/>
              </a:rPr>
              <a:t>it</a:t>
            </a:r>
            <a:r>
              <a:rPr sz="3000" b="0" spc="-270" dirty="0">
                <a:latin typeface="Verdana"/>
                <a:cs typeface="Verdana"/>
              </a:rPr>
              <a:t> </a:t>
            </a:r>
            <a:r>
              <a:rPr sz="3000" b="0" spc="-5" dirty="0">
                <a:latin typeface="Verdana"/>
                <a:cs typeface="Verdana"/>
              </a:rPr>
              <a:t>has  </a:t>
            </a:r>
            <a:r>
              <a:rPr sz="3000" b="0" spc="-15" dirty="0">
                <a:latin typeface="Verdana"/>
                <a:cs typeface="Verdana"/>
              </a:rPr>
              <a:t>limitations,</a:t>
            </a:r>
            <a:r>
              <a:rPr sz="3000" b="0" spc="-265" dirty="0">
                <a:latin typeface="Verdana"/>
                <a:cs typeface="Verdana"/>
              </a:rPr>
              <a:t> </a:t>
            </a:r>
            <a:r>
              <a:rPr sz="3000" b="0" spc="60" dirty="0">
                <a:latin typeface="Verdana"/>
                <a:cs typeface="Verdana"/>
              </a:rPr>
              <a:t>such</a:t>
            </a:r>
            <a:r>
              <a:rPr sz="3000" b="0" spc="-260" dirty="0">
                <a:latin typeface="Verdana"/>
                <a:cs typeface="Verdana"/>
              </a:rPr>
              <a:t> </a:t>
            </a:r>
            <a:r>
              <a:rPr sz="3000" b="0" spc="-70" dirty="0">
                <a:latin typeface="Verdana"/>
                <a:cs typeface="Verdana"/>
              </a:rPr>
              <a:t>as</a:t>
            </a:r>
            <a:r>
              <a:rPr sz="3000" b="0" spc="-260" dirty="0">
                <a:latin typeface="Verdana"/>
                <a:cs typeface="Verdana"/>
              </a:rPr>
              <a:t> </a:t>
            </a:r>
            <a:r>
              <a:rPr sz="3000" spc="90" dirty="0"/>
              <a:t>lagging</a:t>
            </a:r>
            <a:r>
              <a:rPr sz="3000" spc="-45" dirty="0"/>
              <a:t> </a:t>
            </a:r>
            <a:r>
              <a:rPr sz="3000" spc="40" dirty="0"/>
              <a:t>indicators</a:t>
            </a:r>
            <a:r>
              <a:rPr sz="3000" spc="-85" dirty="0"/>
              <a:t> </a:t>
            </a:r>
            <a:r>
              <a:rPr sz="3000" b="0" spc="40" dirty="0">
                <a:latin typeface="Verdana"/>
                <a:cs typeface="Verdana"/>
              </a:rPr>
              <a:t>that </a:t>
            </a:r>
            <a:r>
              <a:rPr sz="3000" b="0" spc="-1040" dirty="0">
                <a:latin typeface="Verdana"/>
                <a:cs typeface="Verdana"/>
              </a:rPr>
              <a:t> </a:t>
            </a:r>
            <a:r>
              <a:rPr sz="3000" b="0" spc="15" dirty="0">
                <a:latin typeface="Verdana"/>
                <a:cs typeface="Verdana"/>
              </a:rPr>
              <a:t>may</a:t>
            </a:r>
            <a:r>
              <a:rPr sz="3000" b="0" spc="-270" dirty="0">
                <a:latin typeface="Verdana"/>
                <a:cs typeface="Verdana"/>
              </a:rPr>
              <a:t> </a:t>
            </a:r>
            <a:r>
              <a:rPr sz="3000" b="0" spc="-10" dirty="0">
                <a:latin typeface="Verdana"/>
                <a:cs typeface="Verdana"/>
              </a:rPr>
              <a:t>delay</a:t>
            </a:r>
            <a:r>
              <a:rPr sz="3000" b="0" spc="-270" dirty="0">
                <a:latin typeface="Verdana"/>
                <a:cs typeface="Verdana"/>
              </a:rPr>
              <a:t> </a:t>
            </a:r>
            <a:r>
              <a:rPr sz="3000" b="0" spc="-55" dirty="0">
                <a:latin typeface="Verdana"/>
                <a:cs typeface="Verdana"/>
              </a:rPr>
              <a:t>signals.</a:t>
            </a:r>
            <a:r>
              <a:rPr sz="3000" b="0" spc="-270" dirty="0">
                <a:latin typeface="Verdana"/>
                <a:cs typeface="Verdana"/>
              </a:rPr>
              <a:t> </a:t>
            </a:r>
            <a:r>
              <a:rPr sz="3000" b="0" spc="-165" dirty="0">
                <a:latin typeface="Verdana"/>
                <a:cs typeface="Verdana"/>
              </a:rPr>
              <a:t>It</a:t>
            </a:r>
            <a:r>
              <a:rPr sz="3000" b="0" spc="-270" dirty="0">
                <a:latin typeface="Verdana"/>
                <a:cs typeface="Verdana"/>
              </a:rPr>
              <a:t> </a:t>
            </a:r>
            <a:r>
              <a:rPr sz="3000" b="0" spc="-25" dirty="0">
                <a:latin typeface="Verdana"/>
                <a:cs typeface="Verdana"/>
              </a:rPr>
              <a:t>also</a:t>
            </a:r>
            <a:r>
              <a:rPr sz="3000" b="0" spc="-270" dirty="0">
                <a:latin typeface="Verdana"/>
                <a:cs typeface="Verdana"/>
              </a:rPr>
              <a:t> </a:t>
            </a:r>
            <a:r>
              <a:rPr sz="3000" b="0" spc="35" dirty="0">
                <a:latin typeface="Verdana"/>
                <a:cs typeface="Verdana"/>
              </a:rPr>
              <a:t>does</a:t>
            </a:r>
            <a:r>
              <a:rPr sz="3000" b="0" spc="-270" dirty="0">
                <a:latin typeface="Verdana"/>
                <a:cs typeface="Verdana"/>
              </a:rPr>
              <a:t> </a:t>
            </a:r>
            <a:r>
              <a:rPr sz="3000" b="0" spc="75" dirty="0">
                <a:latin typeface="Verdana"/>
                <a:cs typeface="Verdana"/>
              </a:rPr>
              <a:t>not</a:t>
            </a:r>
            <a:r>
              <a:rPr sz="3000" b="0" spc="-265" dirty="0">
                <a:latin typeface="Verdana"/>
                <a:cs typeface="Verdana"/>
              </a:rPr>
              <a:t> </a:t>
            </a:r>
            <a:r>
              <a:rPr sz="3000" b="0" spc="70" dirty="0">
                <a:latin typeface="Verdana"/>
                <a:cs typeface="Verdana"/>
              </a:rPr>
              <a:t>account </a:t>
            </a:r>
            <a:r>
              <a:rPr sz="3000" b="0" spc="-1040" dirty="0">
                <a:latin typeface="Verdana"/>
                <a:cs typeface="Verdana"/>
              </a:rPr>
              <a:t> </a:t>
            </a:r>
            <a:r>
              <a:rPr sz="3000" b="0" spc="-70" dirty="0">
                <a:latin typeface="Verdana"/>
                <a:cs typeface="Verdana"/>
              </a:rPr>
              <a:t>f</a:t>
            </a:r>
            <a:r>
              <a:rPr sz="3000" b="0" spc="-10" dirty="0">
                <a:latin typeface="Verdana"/>
                <a:cs typeface="Verdana"/>
              </a:rPr>
              <a:t>or</a:t>
            </a:r>
            <a:r>
              <a:rPr sz="3000" b="0" spc="-270" dirty="0">
                <a:latin typeface="Verdana"/>
                <a:cs typeface="Verdana"/>
              </a:rPr>
              <a:t> </a:t>
            </a:r>
            <a:r>
              <a:rPr sz="3000" b="0" spc="80" dirty="0">
                <a:latin typeface="Verdana"/>
                <a:cs typeface="Verdana"/>
              </a:rPr>
              <a:t>sudden</a:t>
            </a:r>
            <a:r>
              <a:rPr sz="3000" b="0" spc="-270" dirty="0">
                <a:latin typeface="Verdana"/>
                <a:cs typeface="Verdana"/>
              </a:rPr>
              <a:t> </a:t>
            </a:r>
            <a:r>
              <a:rPr sz="3000" b="0" spc="60" dirty="0">
                <a:latin typeface="Verdana"/>
                <a:cs typeface="Verdana"/>
              </a:rPr>
              <a:t>ma</a:t>
            </a:r>
            <a:r>
              <a:rPr sz="3000" b="0" spc="5" dirty="0">
                <a:latin typeface="Verdana"/>
                <a:cs typeface="Verdana"/>
              </a:rPr>
              <a:t>r</a:t>
            </a:r>
            <a:r>
              <a:rPr sz="3000" b="0" spc="-40" dirty="0">
                <a:latin typeface="Verdana"/>
                <a:cs typeface="Verdana"/>
              </a:rPr>
              <a:t>k</a:t>
            </a:r>
            <a:r>
              <a:rPr sz="3000" b="0" spc="30" dirty="0">
                <a:latin typeface="Verdana"/>
                <a:cs typeface="Verdana"/>
              </a:rPr>
              <a:t>et</a:t>
            </a:r>
            <a:r>
              <a:rPr sz="3000" b="0" spc="-270" dirty="0">
                <a:latin typeface="Verdana"/>
                <a:cs typeface="Verdana"/>
              </a:rPr>
              <a:t> </a:t>
            </a:r>
            <a:r>
              <a:rPr sz="3000" b="0" spc="100" dirty="0">
                <a:latin typeface="Verdana"/>
                <a:cs typeface="Verdana"/>
              </a:rPr>
              <a:t>c</a:t>
            </a:r>
            <a:r>
              <a:rPr sz="3000" b="0" spc="55" dirty="0">
                <a:latin typeface="Verdana"/>
                <a:cs typeface="Verdana"/>
              </a:rPr>
              <a:t>hanges</a:t>
            </a:r>
            <a:r>
              <a:rPr sz="3000" b="0" spc="-270" dirty="0">
                <a:latin typeface="Verdana"/>
                <a:cs typeface="Verdana"/>
              </a:rPr>
              <a:t> </a:t>
            </a:r>
            <a:r>
              <a:rPr sz="3000" b="0" spc="-10" dirty="0">
                <a:latin typeface="Verdana"/>
                <a:cs typeface="Verdana"/>
              </a:rPr>
              <a:t>or</a:t>
            </a:r>
            <a:r>
              <a:rPr sz="3000" b="0" spc="-270" dirty="0">
                <a:latin typeface="Verdana"/>
                <a:cs typeface="Verdana"/>
              </a:rPr>
              <a:t> </a:t>
            </a:r>
            <a:r>
              <a:rPr sz="3000" spc="-50" dirty="0"/>
              <a:t>v</a:t>
            </a:r>
            <a:r>
              <a:rPr sz="3000" dirty="0"/>
              <a:t>olatili</a:t>
            </a:r>
            <a:r>
              <a:rPr sz="3000" spc="-30" dirty="0"/>
              <a:t>t</a:t>
            </a:r>
            <a:r>
              <a:rPr sz="3000" spc="5" dirty="0"/>
              <a:t>y</a:t>
            </a:r>
            <a:r>
              <a:rPr sz="3000" b="0" spc="-459" dirty="0">
                <a:latin typeface="Verdana"/>
                <a:cs typeface="Verdana"/>
              </a:rPr>
              <a:t>.</a:t>
            </a:r>
            <a:endParaRPr sz="3000">
              <a:latin typeface="Verdana"/>
              <a:cs typeface="Verdana"/>
            </a:endParaRPr>
          </a:p>
          <a:p>
            <a:pPr marL="12700" marR="649605">
              <a:lnSpc>
                <a:spcPts val="3300"/>
              </a:lnSpc>
            </a:pPr>
            <a:r>
              <a:rPr sz="3000" b="0" spc="90" dirty="0">
                <a:latin typeface="Verdana"/>
                <a:cs typeface="Verdana"/>
              </a:rPr>
              <a:t>Unde</a:t>
            </a:r>
            <a:r>
              <a:rPr sz="3000" b="0" spc="45" dirty="0">
                <a:latin typeface="Verdana"/>
                <a:cs typeface="Verdana"/>
              </a:rPr>
              <a:t>r</a:t>
            </a:r>
            <a:r>
              <a:rPr sz="3000" b="0" spc="60" dirty="0">
                <a:latin typeface="Verdana"/>
                <a:cs typeface="Verdana"/>
              </a:rPr>
              <a:t>standing</a:t>
            </a:r>
            <a:r>
              <a:rPr sz="3000" b="0" spc="-270" dirty="0">
                <a:latin typeface="Verdana"/>
                <a:cs typeface="Verdana"/>
              </a:rPr>
              <a:t> </a:t>
            </a:r>
            <a:r>
              <a:rPr sz="3000" b="0" spc="20" dirty="0">
                <a:latin typeface="Verdana"/>
                <a:cs typeface="Verdana"/>
              </a:rPr>
              <a:t>these</a:t>
            </a:r>
            <a:r>
              <a:rPr sz="3000" b="0" spc="-270" dirty="0">
                <a:latin typeface="Verdana"/>
                <a:cs typeface="Verdana"/>
              </a:rPr>
              <a:t> </a:t>
            </a:r>
            <a:r>
              <a:rPr sz="3000" b="0" spc="30" dirty="0">
                <a:latin typeface="Verdana"/>
                <a:cs typeface="Verdana"/>
              </a:rPr>
              <a:t>limitations</a:t>
            </a:r>
            <a:r>
              <a:rPr sz="3000" b="0" spc="-270" dirty="0">
                <a:latin typeface="Verdana"/>
                <a:cs typeface="Verdana"/>
              </a:rPr>
              <a:t> </a:t>
            </a:r>
            <a:r>
              <a:rPr sz="3000" b="0" spc="-55" dirty="0">
                <a:latin typeface="Verdana"/>
                <a:cs typeface="Verdana"/>
              </a:rPr>
              <a:t>is  </a:t>
            </a:r>
            <a:r>
              <a:rPr sz="3000" b="0" spc="-10" dirty="0">
                <a:latin typeface="Verdana"/>
                <a:cs typeface="Verdana"/>
              </a:rPr>
              <a:t>essential</a:t>
            </a:r>
            <a:r>
              <a:rPr sz="3000" b="0" spc="-260" dirty="0">
                <a:latin typeface="Verdana"/>
                <a:cs typeface="Verdana"/>
              </a:rPr>
              <a:t> </a:t>
            </a:r>
            <a:r>
              <a:rPr sz="3000" b="0" spc="-30" dirty="0">
                <a:latin typeface="Verdana"/>
                <a:cs typeface="Verdana"/>
              </a:rPr>
              <a:t>for</a:t>
            </a:r>
            <a:r>
              <a:rPr sz="3000" b="0" spc="-254" dirty="0">
                <a:latin typeface="Verdana"/>
                <a:cs typeface="Verdana"/>
              </a:rPr>
              <a:t> </a:t>
            </a:r>
            <a:r>
              <a:rPr sz="3000" b="0" spc="30" dirty="0">
                <a:latin typeface="Verdana"/>
                <a:cs typeface="Verdana"/>
              </a:rPr>
              <a:t>integrating</a:t>
            </a:r>
            <a:r>
              <a:rPr sz="3000" b="0" spc="-254" dirty="0">
                <a:latin typeface="Verdana"/>
                <a:cs typeface="Verdana"/>
              </a:rPr>
              <a:t> </a:t>
            </a:r>
            <a:r>
              <a:rPr sz="3000" spc="120" dirty="0"/>
              <a:t>SMA</a:t>
            </a:r>
            <a:r>
              <a:rPr sz="3000" spc="-85" dirty="0"/>
              <a:t> </a:t>
            </a:r>
            <a:r>
              <a:rPr sz="3000" b="0" spc="-25" dirty="0">
                <a:latin typeface="Verdana"/>
                <a:cs typeface="Verdana"/>
              </a:rPr>
              <a:t>effectively </a:t>
            </a:r>
            <a:r>
              <a:rPr sz="3000" b="0" spc="-1040" dirty="0">
                <a:latin typeface="Verdana"/>
                <a:cs typeface="Verdana"/>
              </a:rPr>
              <a:t> </a:t>
            </a:r>
            <a:r>
              <a:rPr sz="3000" b="0" spc="50" dirty="0">
                <a:latin typeface="Verdana"/>
                <a:cs typeface="Verdana"/>
              </a:rPr>
              <a:t>in</a:t>
            </a:r>
            <a:r>
              <a:rPr sz="3000" b="0" spc="-15" dirty="0">
                <a:latin typeface="Verdana"/>
                <a:cs typeface="Verdana"/>
              </a:rPr>
              <a:t>t</a:t>
            </a:r>
            <a:r>
              <a:rPr sz="3000" b="0" spc="60" dirty="0">
                <a:latin typeface="Verdana"/>
                <a:cs typeface="Verdana"/>
              </a:rPr>
              <a:t>o</a:t>
            </a:r>
            <a:r>
              <a:rPr sz="3000" b="0" spc="-270" dirty="0">
                <a:latin typeface="Verdana"/>
                <a:cs typeface="Verdana"/>
              </a:rPr>
              <a:t> </a:t>
            </a:r>
            <a:r>
              <a:rPr sz="3000" b="0" spc="-195" dirty="0">
                <a:latin typeface="Verdana"/>
                <a:cs typeface="Verdana"/>
              </a:rPr>
              <a:t>y</a:t>
            </a:r>
            <a:r>
              <a:rPr sz="3000" b="0" spc="30" dirty="0">
                <a:latin typeface="Verdana"/>
                <a:cs typeface="Verdana"/>
              </a:rPr>
              <a:t>our</a:t>
            </a:r>
            <a:r>
              <a:rPr sz="3000" b="0" spc="-270" dirty="0">
                <a:latin typeface="Verdana"/>
                <a:cs typeface="Verdana"/>
              </a:rPr>
              <a:t> </a:t>
            </a:r>
            <a:r>
              <a:rPr sz="3000" b="0" spc="35" dirty="0">
                <a:latin typeface="Verdana"/>
                <a:cs typeface="Verdana"/>
              </a:rPr>
              <a:t>t</a:t>
            </a:r>
            <a:r>
              <a:rPr sz="3000" b="0" spc="-225" dirty="0">
                <a:latin typeface="Verdana"/>
                <a:cs typeface="Verdana"/>
              </a:rPr>
              <a:t>r</a:t>
            </a:r>
            <a:r>
              <a:rPr sz="3000" b="0" spc="85" dirty="0">
                <a:latin typeface="Verdana"/>
                <a:cs typeface="Verdana"/>
              </a:rPr>
              <a:t>ading</a:t>
            </a:r>
            <a:r>
              <a:rPr sz="3000" b="0" spc="-270" dirty="0">
                <a:latin typeface="Verdana"/>
                <a:cs typeface="Verdana"/>
              </a:rPr>
              <a:t> </a:t>
            </a:r>
            <a:r>
              <a:rPr sz="3000" b="0" spc="-35" dirty="0">
                <a:latin typeface="Verdana"/>
                <a:cs typeface="Verdana"/>
              </a:rPr>
              <a:t>st</a:t>
            </a:r>
            <a:r>
              <a:rPr sz="3000" b="0" spc="-225" dirty="0">
                <a:latin typeface="Verdana"/>
                <a:cs typeface="Verdana"/>
              </a:rPr>
              <a:t>r</a:t>
            </a:r>
            <a:r>
              <a:rPr sz="3000" b="0" dirty="0">
                <a:latin typeface="Verdana"/>
                <a:cs typeface="Verdana"/>
              </a:rPr>
              <a:t>a</a:t>
            </a:r>
            <a:r>
              <a:rPr sz="3000" b="0" spc="-60" dirty="0">
                <a:latin typeface="Verdana"/>
                <a:cs typeface="Verdana"/>
              </a:rPr>
              <a:t>t</a:t>
            </a:r>
            <a:r>
              <a:rPr sz="3000" b="0" spc="105" dirty="0">
                <a:latin typeface="Verdana"/>
                <a:cs typeface="Verdana"/>
              </a:rPr>
              <a:t>eg</a:t>
            </a:r>
            <a:r>
              <a:rPr sz="3000" b="0" spc="-254" dirty="0">
                <a:latin typeface="Verdana"/>
                <a:cs typeface="Verdana"/>
              </a:rPr>
              <a:t>y</a:t>
            </a:r>
            <a:r>
              <a:rPr sz="3000" b="0" spc="-459" dirty="0">
                <a:latin typeface="Verdana"/>
                <a:cs typeface="Verdana"/>
              </a:rPr>
              <a:t>.</a:t>
            </a:r>
            <a:endParaRPr sz="3000">
              <a:latin typeface="Verdana"/>
              <a:cs typeface="Verdana"/>
            </a:endParaRPr>
          </a:p>
        </p:txBody>
      </p:sp>
      <p:sp>
        <p:nvSpPr>
          <p:cNvPr id="5" name="object 5"/>
          <p:cNvSpPr/>
          <p:nvPr/>
        </p:nvSpPr>
        <p:spPr>
          <a:xfrm>
            <a:off x="0" y="978839"/>
            <a:ext cx="7711440" cy="114300"/>
          </a:xfrm>
          <a:custGeom>
            <a:avLst/>
            <a:gdLst/>
            <a:ahLst/>
            <a:cxnLst/>
            <a:rect l="l" t="t" r="r" b="b"/>
            <a:pathLst>
              <a:path w="7711440" h="114300">
                <a:moveTo>
                  <a:pt x="7711440" y="0"/>
                </a:moveTo>
                <a:lnTo>
                  <a:pt x="0" y="0"/>
                </a:lnTo>
                <a:lnTo>
                  <a:pt x="0" y="114300"/>
                </a:lnTo>
                <a:lnTo>
                  <a:pt x="7711440" y="114300"/>
                </a:lnTo>
                <a:lnTo>
                  <a:pt x="7711440" y="0"/>
                </a:lnTo>
                <a:close/>
              </a:path>
            </a:pathLst>
          </a:custGeom>
          <a:solidFill>
            <a:srgbClr val="000000"/>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5956" y="4662554"/>
            <a:ext cx="15935323" cy="4486275"/>
          </a:xfrm>
          <a:prstGeom prst="rect">
            <a:avLst/>
          </a:prstGeom>
        </p:spPr>
      </p:pic>
      <p:sp>
        <p:nvSpPr>
          <p:cNvPr id="3" name="object 3"/>
          <p:cNvSpPr txBox="1">
            <a:spLocks noGrp="1"/>
          </p:cNvSpPr>
          <p:nvPr>
            <p:ph type="title"/>
          </p:nvPr>
        </p:nvSpPr>
        <p:spPr>
          <a:xfrm>
            <a:off x="1171351" y="1321968"/>
            <a:ext cx="6221095" cy="518159"/>
          </a:xfrm>
          <a:prstGeom prst="rect">
            <a:avLst/>
          </a:prstGeom>
        </p:spPr>
        <p:txBody>
          <a:bodyPr vert="horz" wrap="square" lIns="0" tIns="16510" rIns="0" bIns="0" rtlCol="0">
            <a:spAutoFit/>
          </a:bodyPr>
          <a:lstStyle/>
          <a:p>
            <a:pPr marL="12700">
              <a:lnSpc>
                <a:spcPct val="100000"/>
              </a:lnSpc>
              <a:spcBef>
                <a:spcPts val="130"/>
              </a:spcBef>
            </a:pPr>
            <a:r>
              <a:rPr sz="3200" spc="50" dirty="0"/>
              <a:t>Practical</a:t>
            </a:r>
            <a:r>
              <a:rPr sz="3200" spc="-60" dirty="0"/>
              <a:t> </a:t>
            </a:r>
            <a:r>
              <a:rPr sz="3200" spc="85" dirty="0"/>
              <a:t>Applications</a:t>
            </a:r>
            <a:r>
              <a:rPr sz="3200" spc="-55" dirty="0"/>
              <a:t> </a:t>
            </a:r>
            <a:r>
              <a:rPr sz="3200" spc="35" dirty="0"/>
              <a:t>of</a:t>
            </a:r>
            <a:r>
              <a:rPr sz="3200" spc="-60" dirty="0"/>
              <a:t> </a:t>
            </a:r>
            <a:r>
              <a:rPr sz="3200" spc="150" dirty="0"/>
              <a:t>SMA</a:t>
            </a:r>
            <a:endParaRPr sz="3200"/>
          </a:p>
        </p:txBody>
      </p:sp>
      <p:sp>
        <p:nvSpPr>
          <p:cNvPr id="4" name="object 4"/>
          <p:cNvSpPr txBox="1"/>
          <p:nvPr/>
        </p:nvSpPr>
        <p:spPr>
          <a:xfrm>
            <a:off x="8770396" y="826866"/>
            <a:ext cx="8174355" cy="3416300"/>
          </a:xfrm>
          <a:prstGeom prst="rect">
            <a:avLst/>
          </a:prstGeom>
        </p:spPr>
        <p:txBody>
          <a:bodyPr vert="horz" wrap="square" lIns="0" tIns="58419" rIns="0" bIns="0" rtlCol="0">
            <a:spAutoFit/>
          </a:bodyPr>
          <a:lstStyle/>
          <a:p>
            <a:pPr marL="12700" marR="5080">
              <a:lnSpc>
                <a:spcPts val="3300"/>
              </a:lnSpc>
              <a:spcBef>
                <a:spcPts val="459"/>
              </a:spcBef>
            </a:pPr>
            <a:r>
              <a:rPr sz="3000" spc="-175" dirty="0">
                <a:latin typeface="Verdana"/>
                <a:cs typeface="Verdana"/>
              </a:rPr>
              <a:t>T</a:t>
            </a:r>
            <a:r>
              <a:rPr sz="3000" spc="-225" dirty="0">
                <a:latin typeface="Verdana"/>
                <a:cs typeface="Verdana"/>
              </a:rPr>
              <a:t>r</a:t>
            </a:r>
            <a:r>
              <a:rPr sz="3000" spc="20" dirty="0">
                <a:latin typeface="Verdana"/>
                <a:cs typeface="Verdana"/>
              </a:rPr>
              <a:t>ade</a:t>
            </a:r>
            <a:r>
              <a:rPr sz="3000" spc="5" dirty="0">
                <a:latin typeface="Verdana"/>
                <a:cs typeface="Verdana"/>
              </a:rPr>
              <a:t>r</a:t>
            </a:r>
            <a:r>
              <a:rPr sz="3000" spc="-100" dirty="0">
                <a:latin typeface="Verdana"/>
                <a:cs typeface="Verdana"/>
              </a:rPr>
              <a:t>s</a:t>
            </a:r>
            <a:r>
              <a:rPr sz="3000" spc="-270" dirty="0">
                <a:latin typeface="Verdana"/>
                <a:cs typeface="Verdana"/>
              </a:rPr>
              <a:t> </a:t>
            </a:r>
            <a:r>
              <a:rPr sz="3000" spc="20" dirty="0">
                <a:latin typeface="Verdana"/>
                <a:cs typeface="Verdana"/>
              </a:rPr>
              <a:t>of</a:t>
            </a:r>
            <a:r>
              <a:rPr sz="3000" spc="-45" dirty="0">
                <a:latin typeface="Verdana"/>
                <a:cs typeface="Verdana"/>
              </a:rPr>
              <a:t>t</a:t>
            </a:r>
            <a:r>
              <a:rPr sz="3000" spc="75" dirty="0">
                <a:latin typeface="Verdana"/>
                <a:cs typeface="Verdana"/>
              </a:rPr>
              <a:t>en</a:t>
            </a:r>
            <a:r>
              <a:rPr sz="3000" spc="-270" dirty="0">
                <a:latin typeface="Verdana"/>
                <a:cs typeface="Verdana"/>
              </a:rPr>
              <a:t> </a:t>
            </a:r>
            <a:r>
              <a:rPr sz="3000" spc="10" dirty="0">
                <a:latin typeface="Verdana"/>
                <a:cs typeface="Verdana"/>
              </a:rPr>
              <a:t>use</a:t>
            </a:r>
            <a:r>
              <a:rPr sz="3000" spc="-270" dirty="0">
                <a:latin typeface="Verdana"/>
                <a:cs typeface="Verdana"/>
              </a:rPr>
              <a:t> </a:t>
            </a:r>
            <a:r>
              <a:rPr sz="3000" b="1" spc="120" dirty="0">
                <a:latin typeface="Tahoma"/>
                <a:cs typeface="Tahoma"/>
              </a:rPr>
              <a:t>SMA</a:t>
            </a:r>
            <a:r>
              <a:rPr sz="3000" b="1" spc="-95" dirty="0">
                <a:latin typeface="Tahoma"/>
                <a:cs typeface="Tahoma"/>
              </a:rPr>
              <a:t> </a:t>
            </a:r>
            <a:r>
              <a:rPr sz="3000" spc="55" dirty="0">
                <a:latin typeface="Verdana"/>
                <a:cs typeface="Verdana"/>
              </a:rPr>
              <a:t>in</a:t>
            </a:r>
            <a:r>
              <a:rPr sz="3000" spc="-270" dirty="0">
                <a:latin typeface="Verdana"/>
                <a:cs typeface="Verdana"/>
              </a:rPr>
              <a:t> </a:t>
            </a:r>
            <a:r>
              <a:rPr sz="3000" spc="95" dirty="0">
                <a:latin typeface="Verdana"/>
                <a:cs typeface="Verdana"/>
              </a:rPr>
              <a:t>c</a:t>
            </a:r>
            <a:r>
              <a:rPr sz="3000" spc="55" dirty="0">
                <a:latin typeface="Verdana"/>
                <a:cs typeface="Verdana"/>
              </a:rPr>
              <a:t>onjun</a:t>
            </a:r>
            <a:r>
              <a:rPr sz="3000" spc="65" dirty="0">
                <a:latin typeface="Verdana"/>
                <a:cs typeface="Verdana"/>
              </a:rPr>
              <a:t>c</a:t>
            </a:r>
            <a:r>
              <a:rPr sz="3000" spc="50" dirty="0">
                <a:latin typeface="Verdana"/>
                <a:cs typeface="Verdana"/>
              </a:rPr>
              <a:t>tion</a:t>
            </a:r>
            <a:r>
              <a:rPr sz="3000" spc="-270" dirty="0">
                <a:latin typeface="Verdana"/>
                <a:cs typeface="Verdana"/>
              </a:rPr>
              <a:t> </a:t>
            </a:r>
            <a:r>
              <a:rPr sz="3000" spc="70" dirty="0">
                <a:latin typeface="Verdana"/>
                <a:cs typeface="Verdana"/>
              </a:rPr>
              <a:t>with  </a:t>
            </a:r>
            <a:r>
              <a:rPr sz="3000" spc="30" dirty="0">
                <a:latin typeface="Verdana"/>
                <a:cs typeface="Verdana"/>
              </a:rPr>
              <a:t>other</a:t>
            </a:r>
            <a:r>
              <a:rPr sz="3000" spc="-270" dirty="0">
                <a:latin typeface="Verdana"/>
                <a:cs typeface="Verdana"/>
              </a:rPr>
              <a:t> </a:t>
            </a:r>
            <a:r>
              <a:rPr sz="3000" spc="55" dirty="0">
                <a:latin typeface="Verdana"/>
                <a:cs typeface="Verdana"/>
              </a:rPr>
              <a:t>indica</a:t>
            </a:r>
            <a:r>
              <a:rPr sz="3000" spc="-15" dirty="0">
                <a:latin typeface="Verdana"/>
                <a:cs typeface="Verdana"/>
              </a:rPr>
              <a:t>t</a:t>
            </a:r>
            <a:r>
              <a:rPr sz="3000" spc="-10" dirty="0">
                <a:latin typeface="Verdana"/>
                <a:cs typeface="Verdana"/>
              </a:rPr>
              <a:t>o</a:t>
            </a:r>
            <a:r>
              <a:rPr sz="3000" spc="-20" dirty="0">
                <a:latin typeface="Verdana"/>
                <a:cs typeface="Verdana"/>
              </a:rPr>
              <a:t>r</a:t>
            </a:r>
            <a:r>
              <a:rPr sz="3000" spc="-100" dirty="0">
                <a:latin typeface="Verdana"/>
                <a:cs typeface="Verdana"/>
              </a:rPr>
              <a:t>s</a:t>
            </a:r>
            <a:r>
              <a:rPr sz="3000" spc="-270" dirty="0">
                <a:latin typeface="Verdana"/>
                <a:cs typeface="Verdana"/>
              </a:rPr>
              <a:t> </a:t>
            </a:r>
            <a:r>
              <a:rPr sz="3000" spc="-25" dirty="0">
                <a:latin typeface="Verdana"/>
                <a:cs typeface="Verdana"/>
              </a:rPr>
              <a:t>t</a:t>
            </a:r>
            <a:r>
              <a:rPr sz="3000" spc="60" dirty="0">
                <a:latin typeface="Verdana"/>
                <a:cs typeface="Verdana"/>
              </a:rPr>
              <a:t>o</a:t>
            </a:r>
            <a:r>
              <a:rPr sz="3000" spc="-270" dirty="0">
                <a:latin typeface="Verdana"/>
                <a:cs typeface="Verdana"/>
              </a:rPr>
              <a:t> </a:t>
            </a:r>
            <a:r>
              <a:rPr sz="3000" spc="95" dirty="0">
                <a:latin typeface="Verdana"/>
                <a:cs typeface="Verdana"/>
              </a:rPr>
              <a:t>d</a:t>
            </a:r>
            <a:r>
              <a:rPr sz="3000" spc="60" dirty="0">
                <a:latin typeface="Verdana"/>
                <a:cs typeface="Verdana"/>
              </a:rPr>
              <a:t>e</a:t>
            </a:r>
            <a:r>
              <a:rPr sz="3000" spc="-195" dirty="0">
                <a:latin typeface="Verdana"/>
                <a:cs typeface="Verdana"/>
              </a:rPr>
              <a:t>v</a:t>
            </a:r>
            <a:r>
              <a:rPr sz="3000" spc="55" dirty="0">
                <a:latin typeface="Verdana"/>
                <a:cs typeface="Verdana"/>
              </a:rPr>
              <a:t>elop</a:t>
            </a:r>
            <a:r>
              <a:rPr sz="3000" spc="-270" dirty="0">
                <a:latin typeface="Verdana"/>
                <a:cs typeface="Verdana"/>
              </a:rPr>
              <a:t> </a:t>
            </a:r>
            <a:r>
              <a:rPr sz="3000" spc="-25" dirty="0">
                <a:latin typeface="Verdana"/>
                <a:cs typeface="Verdana"/>
              </a:rPr>
              <a:t>a  </a:t>
            </a:r>
            <a:r>
              <a:rPr sz="3000" spc="95" dirty="0">
                <a:latin typeface="Verdana"/>
                <a:cs typeface="Verdana"/>
              </a:rPr>
              <a:t>c</a:t>
            </a:r>
            <a:r>
              <a:rPr sz="3000" spc="114" dirty="0">
                <a:latin typeface="Verdana"/>
                <a:cs typeface="Verdana"/>
              </a:rPr>
              <a:t>omp</a:t>
            </a:r>
            <a:r>
              <a:rPr sz="3000" spc="25" dirty="0">
                <a:latin typeface="Verdana"/>
                <a:cs typeface="Verdana"/>
              </a:rPr>
              <a:t>r</a:t>
            </a:r>
            <a:r>
              <a:rPr sz="3000" spc="5" dirty="0">
                <a:latin typeface="Verdana"/>
                <a:cs typeface="Verdana"/>
              </a:rPr>
              <a:t>ehensi</a:t>
            </a:r>
            <a:r>
              <a:rPr sz="3000" spc="-40" dirty="0">
                <a:latin typeface="Verdana"/>
                <a:cs typeface="Verdana"/>
              </a:rPr>
              <a:t>v</a:t>
            </a:r>
            <a:r>
              <a:rPr sz="3000" spc="20" dirty="0">
                <a:latin typeface="Verdana"/>
                <a:cs typeface="Verdana"/>
              </a:rPr>
              <a:t>e</a:t>
            </a:r>
            <a:r>
              <a:rPr sz="3000" spc="-270" dirty="0">
                <a:latin typeface="Verdana"/>
                <a:cs typeface="Verdana"/>
              </a:rPr>
              <a:t> </a:t>
            </a:r>
            <a:r>
              <a:rPr sz="3000" spc="35" dirty="0">
                <a:latin typeface="Verdana"/>
                <a:cs typeface="Verdana"/>
              </a:rPr>
              <a:t>t</a:t>
            </a:r>
            <a:r>
              <a:rPr sz="3000" spc="-225" dirty="0">
                <a:latin typeface="Verdana"/>
                <a:cs typeface="Verdana"/>
              </a:rPr>
              <a:t>r</a:t>
            </a:r>
            <a:r>
              <a:rPr sz="3000" spc="85" dirty="0">
                <a:latin typeface="Verdana"/>
                <a:cs typeface="Verdana"/>
              </a:rPr>
              <a:t>ading</a:t>
            </a:r>
            <a:r>
              <a:rPr sz="3000" spc="-270" dirty="0">
                <a:latin typeface="Verdana"/>
                <a:cs typeface="Verdana"/>
              </a:rPr>
              <a:t> </a:t>
            </a:r>
            <a:r>
              <a:rPr sz="3000" spc="-35" dirty="0">
                <a:latin typeface="Verdana"/>
                <a:cs typeface="Verdana"/>
              </a:rPr>
              <a:t>st</a:t>
            </a:r>
            <a:r>
              <a:rPr sz="3000" spc="-225" dirty="0">
                <a:latin typeface="Verdana"/>
                <a:cs typeface="Verdana"/>
              </a:rPr>
              <a:t>r</a:t>
            </a:r>
            <a:r>
              <a:rPr sz="3000" dirty="0">
                <a:latin typeface="Verdana"/>
                <a:cs typeface="Verdana"/>
              </a:rPr>
              <a:t>a</a:t>
            </a:r>
            <a:r>
              <a:rPr sz="3000" spc="-60" dirty="0">
                <a:latin typeface="Verdana"/>
                <a:cs typeface="Verdana"/>
              </a:rPr>
              <a:t>t</a:t>
            </a:r>
            <a:r>
              <a:rPr sz="3000" spc="105" dirty="0">
                <a:latin typeface="Verdana"/>
                <a:cs typeface="Verdana"/>
              </a:rPr>
              <a:t>eg</a:t>
            </a:r>
            <a:r>
              <a:rPr sz="3000" spc="-254" dirty="0">
                <a:latin typeface="Verdana"/>
                <a:cs typeface="Verdana"/>
              </a:rPr>
              <a:t>y</a:t>
            </a:r>
            <a:r>
              <a:rPr sz="3000" spc="-459" dirty="0">
                <a:latin typeface="Verdana"/>
                <a:cs typeface="Verdana"/>
              </a:rPr>
              <a:t>.</a:t>
            </a:r>
            <a:r>
              <a:rPr sz="3000" spc="-270" dirty="0">
                <a:latin typeface="Verdana"/>
                <a:cs typeface="Verdana"/>
              </a:rPr>
              <a:t> </a:t>
            </a:r>
            <a:r>
              <a:rPr sz="3000" spc="114" dirty="0">
                <a:latin typeface="Verdana"/>
                <a:cs typeface="Verdana"/>
              </a:rPr>
              <a:t>F</a:t>
            </a:r>
            <a:r>
              <a:rPr sz="3000" spc="-10" dirty="0">
                <a:latin typeface="Verdana"/>
                <a:cs typeface="Verdana"/>
              </a:rPr>
              <a:t>or  </a:t>
            </a:r>
            <a:r>
              <a:rPr sz="3000" spc="35" dirty="0">
                <a:latin typeface="Verdana"/>
                <a:cs typeface="Verdana"/>
              </a:rPr>
              <a:t>instan</a:t>
            </a:r>
            <a:r>
              <a:rPr sz="3000" spc="5" dirty="0">
                <a:latin typeface="Verdana"/>
                <a:cs typeface="Verdana"/>
              </a:rPr>
              <a:t>c</a:t>
            </a:r>
            <a:r>
              <a:rPr sz="3000" spc="-220" dirty="0">
                <a:latin typeface="Verdana"/>
                <a:cs typeface="Verdana"/>
              </a:rPr>
              <a:t>e,</a:t>
            </a:r>
            <a:r>
              <a:rPr sz="3000" spc="-270" dirty="0">
                <a:latin typeface="Verdana"/>
                <a:cs typeface="Verdana"/>
              </a:rPr>
              <a:t> </a:t>
            </a:r>
            <a:r>
              <a:rPr sz="3000" spc="95" dirty="0">
                <a:latin typeface="Verdana"/>
                <a:cs typeface="Verdana"/>
              </a:rPr>
              <a:t>c</a:t>
            </a:r>
            <a:r>
              <a:rPr sz="3000" spc="110" dirty="0">
                <a:latin typeface="Verdana"/>
                <a:cs typeface="Verdana"/>
              </a:rPr>
              <a:t>ombining</a:t>
            </a:r>
            <a:r>
              <a:rPr sz="3000" spc="-270" dirty="0">
                <a:latin typeface="Verdana"/>
                <a:cs typeface="Verdana"/>
              </a:rPr>
              <a:t> </a:t>
            </a:r>
            <a:r>
              <a:rPr sz="3000" b="1" spc="120" dirty="0">
                <a:latin typeface="Tahoma"/>
                <a:cs typeface="Tahoma"/>
              </a:rPr>
              <a:t>SMA</a:t>
            </a:r>
            <a:r>
              <a:rPr sz="3000" b="1" spc="-95" dirty="0">
                <a:latin typeface="Tahoma"/>
                <a:cs typeface="Tahoma"/>
              </a:rPr>
              <a:t> </a:t>
            </a:r>
            <a:r>
              <a:rPr sz="3000" spc="80" dirty="0">
                <a:latin typeface="Verdana"/>
                <a:cs typeface="Verdana"/>
              </a:rPr>
              <a:t>with</a:t>
            </a:r>
            <a:r>
              <a:rPr sz="3000" spc="-270" dirty="0">
                <a:latin typeface="Verdana"/>
                <a:cs typeface="Verdana"/>
              </a:rPr>
              <a:t> </a:t>
            </a:r>
            <a:r>
              <a:rPr sz="3000" b="1" spc="10" dirty="0">
                <a:latin typeface="Tahoma"/>
                <a:cs typeface="Tahoma"/>
              </a:rPr>
              <a:t>Relati</a:t>
            </a:r>
            <a:r>
              <a:rPr sz="3000" b="1" spc="-35" dirty="0">
                <a:latin typeface="Tahoma"/>
                <a:cs typeface="Tahoma"/>
              </a:rPr>
              <a:t>v</a:t>
            </a:r>
            <a:r>
              <a:rPr sz="3000" b="1" spc="55" dirty="0">
                <a:latin typeface="Tahoma"/>
                <a:cs typeface="Tahoma"/>
              </a:rPr>
              <a:t>e  </a:t>
            </a:r>
            <a:r>
              <a:rPr sz="3000" b="1" spc="-10" dirty="0">
                <a:latin typeface="Tahoma"/>
                <a:cs typeface="Tahoma"/>
              </a:rPr>
              <a:t>St</a:t>
            </a:r>
            <a:r>
              <a:rPr sz="3000" b="1" spc="-40" dirty="0">
                <a:latin typeface="Tahoma"/>
                <a:cs typeface="Tahoma"/>
              </a:rPr>
              <a:t>r</a:t>
            </a:r>
            <a:r>
              <a:rPr sz="3000" b="1" spc="105" dirty="0">
                <a:latin typeface="Tahoma"/>
                <a:cs typeface="Tahoma"/>
              </a:rPr>
              <a:t>en</a:t>
            </a:r>
            <a:r>
              <a:rPr sz="3000" b="1" spc="114" dirty="0">
                <a:latin typeface="Tahoma"/>
                <a:cs typeface="Tahoma"/>
              </a:rPr>
              <a:t>gth</a:t>
            </a:r>
            <a:r>
              <a:rPr sz="3000" b="1" spc="-55" dirty="0">
                <a:latin typeface="Tahoma"/>
                <a:cs typeface="Tahoma"/>
              </a:rPr>
              <a:t> </a:t>
            </a:r>
            <a:r>
              <a:rPr sz="3000" b="1" spc="-180" dirty="0">
                <a:latin typeface="Tahoma"/>
                <a:cs typeface="Tahoma"/>
              </a:rPr>
              <a:t>In</a:t>
            </a:r>
            <a:r>
              <a:rPr sz="3000" b="1" spc="130" dirty="0">
                <a:latin typeface="Tahoma"/>
                <a:cs typeface="Tahoma"/>
              </a:rPr>
              <a:t>d</a:t>
            </a:r>
            <a:r>
              <a:rPr sz="3000" b="1" spc="80" dirty="0">
                <a:latin typeface="Tahoma"/>
                <a:cs typeface="Tahoma"/>
              </a:rPr>
              <a:t>e</a:t>
            </a:r>
            <a:r>
              <a:rPr sz="3000" b="1" spc="-95" dirty="0">
                <a:latin typeface="Tahoma"/>
                <a:cs typeface="Tahoma"/>
              </a:rPr>
              <a:t>x</a:t>
            </a:r>
            <a:r>
              <a:rPr sz="3000" b="1" spc="-55" dirty="0">
                <a:latin typeface="Tahoma"/>
                <a:cs typeface="Tahoma"/>
              </a:rPr>
              <a:t> </a:t>
            </a:r>
            <a:r>
              <a:rPr sz="3000" b="1" spc="-229" dirty="0">
                <a:latin typeface="Tahoma"/>
                <a:cs typeface="Tahoma"/>
              </a:rPr>
              <a:t>(RSI)</a:t>
            </a:r>
            <a:r>
              <a:rPr sz="3000" b="1" spc="-95" dirty="0">
                <a:latin typeface="Tahoma"/>
                <a:cs typeface="Tahoma"/>
              </a:rPr>
              <a:t> </a:t>
            </a:r>
            <a:r>
              <a:rPr sz="3000" spc="70" dirty="0">
                <a:latin typeface="Verdana"/>
                <a:cs typeface="Verdana"/>
              </a:rPr>
              <a:t>can</a:t>
            </a:r>
            <a:r>
              <a:rPr sz="3000" spc="-270" dirty="0">
                <a:latin typeface="Verdana"/>
                <a:cs typeface="Verdana"/>
              </a:rPr>
              <a:t> </a:t>
            </a:r>
            <a:r>
              <a:rPr sz="3000" spc="85" dirty="0">
                <a:latin typeface="Verdana"/>
                <a:cs typeface="Verdana"/>
              </a:rPr>
              <a:t>enhan</a:t>
            </a:r>
            <a:r>
              <a:rPr sz="3000" spc="40" dirty="0">
                <a:latin typeface="Verdana"/>
                <a:cs typeface="Verdana"/>
              </a:rPr>
              <a:t>c</a:t>
            </a:r>
            <a:r>
              <a:rPr sz="3000" spc="15" dirty="0">
                <a:latin typeface="Verdana"/>
                <a:cs typeface="Verdana"/>
              </a:rPr>
              <a:t>e  </a:t>
            </a:r>
            <a:r>
              <a:rPr sz="3000" spc="110" dirty="0">
                <a:latin typeface="Verdana"/>
                <a:cs typeface="Verdana"/>
              </a:rPr>
              <a:t>de</a:t>
            </a:r>
            <a:r>
              <a:rPr sz="3000" spc="65" dirty="0">
                <a:latin typeface="Verdana"/>
                <a:cs typeface="Verdana"/>
              </a:rPr>
              <a:t>c</a:t>
            </a:r>
            <a:r>
              <a:rPr sz="3000" spc="-5" dirty="0">
                <a:latin typeface="Verdana"/>
                <a:cs typeface="Verdana"/>
              </a:rPr>
              <a:t>ision-making.</a:t>
            </a:r>
            <a:r>
              <a:rPr sz="3000" spc="-270" dirty="0">
                <a:latin typeface="Verdana"/>
                <a:cs typeface="Verdana"/>
              </a:rPr>
              <a:t> </a:t>
            </a:r>
            <a:r>
              <a:rPr sz="3000" spc="90" dirty="0">
                <a:latin typeface="Verdana"/>
                <a:cs typeface="Verdana"/>
              </a:rPr>
              <a:t>Unde</a:t>
            </a:r>
            <a:r>
              <a:rPr sz="3000" spc="45" dirty="0">
                <a:latin typeface="Verdana"/>
                <a:cs typeface="Verdana"/>
              </a:rPr>
              <a:t>r</a:t>
            </a:r>
            <a:r>
              <a:rPr sz="3000" spc="60" dirty="0">
                <a:latin typeface="Verdana"/>
                <a:cs typeface="Verdana"/>
              </a:rPr>
              <a:t>standing</a:t>
            </a:r>
            <a:r>
              <a:rPr sz="3000" spc="-270" dirty="0">
                <a:latin typeface="Verdana"/>
                <a:cs typeface="Verdana"/>
              </a:rPr>
              <a:t> </a:t>
            </a:r>
            <a:r>
              <a:rPr sz="3000" spc="20" dirty="0">
                <a:latin typeface="Verdana"/>
                <a:cs typeface="Verdana"/>
              </a:rPr>
              <a:t>these  </a:t>
            </a:r>
            <a:r>
              <a:rPr sz="3000" spc="35" dirty="0">
                <a:latin typeface="Verdana"/>
                <a:cs typeface="Verdana"/>
              </a:rPr>
              <a:t>applications</a:t>
            </a:r>
            <a:r>
              <a:rPr sz="3000" spc="-265" dirty="0">
                <a:latin typeface="Verdana"/>
                <a:cs typeface="Verdana"/>
              </a:rPr>
              <a:t> </a:t>
            </a:r>
            <a:r>
              <a:rPr sz="3000" spc="70" dirty="0">
                <a:latin typeface="Verdana"/>
                <a:cs typeface="Verdana"/>
              </a:rPr>
              <a:t>can</a:t>
            </a:r>
            <a:r>
              <a:rPr sz="3000" spc="-265" dirty="0">
                <a:latin typeface="Verdana"/>
                <a:cs typeface="Verdana"/>
              </a:rPr>
              <a:t> </a:t>
            </a:r>
            <a:r>
              <a:rPr sz="3000" spc="15" dirty="0">
                <a:latin typeface="Verdana"/>
                <a:cs typeface="Verdana"/>
              </a:rPr>
              <a:t>signiﬁcantly</a:t>
            </a:r>
            <a:r>
              <a:rPr sz="3000" spc="-265" dirty="0">
                <a:latin typeface="Verdana"/>
                <a:cs typeface="Verdana"/>
              </a:rPr>
              <a:t> </a:t>
            </a:r>
            <a:r>
              <a:rPr sz="3000" spc="20" dirty="0">
                <a:latin typeface="Verdana"/>
                <a:cs typeface="Verdana"/>
              </a:rPr>
              <a:t>improve</a:t>
            </a:r>
            <a:r>
              <a:rPr sz="3000" spc="-265" dirty="0">
                <a:latin typeface="Verdana"/>
                <a:cs typeface="Verdana"/>
              </a:rPr>
              <a:t> </a:t>
            </a:r>
            <a:r>
              <a:rPr sz="3000" spc="-25" dirty="0">
                <a:latin typeface="Verdana"/>
                <a:cs typeface="Verdana"/>
              </a:rPr>
              <a:t>your </a:t>
            </a:r>
            <a:r>
              <a:rPr sz="3000" spc="-1040" dirty="0">
                <a:latin typeface="Verdana"/>
                <a:cs typeface="Verdana"/>
              </a:rPr>
              <a:t> </a:t>
            </a:r>
            <a:r>
              <a:rPr sz="3000" spc="-40" dirty="0">
                <a:latin typeface="Verdana"/>
                <a:cs typeface="Verdana"/>
              </a:rPr>
              <a:t>s</a:t>
            </a:r>
            <a:r>
              <a:rPr sz="3000" spc="-90" dirty="0">
                <a:latin typeface="Verdana"/>
                <a:cs typeface="Verdana"/>
              </a:rPr>
              <a:t>t</a:t>
            </a:r>
            <a:r>
              <a:rPr sz="3000" spc="100" dirty="0">
                <a:latin typeface="Verdana"/>
                <a:cs typeface="Verdana"/>
              </a:rPr>
              <a:t>o</a:t>
            </a:r>
            <a:r>
              <a:rPr sz="3000" spc="60" dirty="0">
                <a:latin typeface="Verdana"/>
                <a:cs typeface="Verdana"/>
              </a:rPr>
              <a:t>c</a:t>
            </a:r>
            <a:r>
              <a:rPr sz="3000" spc="25" dirty="0">
                <a:latin typeface="Verdana"/>
                <a:cs typeface="Verdana"/>
              </a:rPr>
              <a:t>k</a:t>
            </a:r>
            <a:r>
              <a:rPr sz="3000" spc="-270" dirty="0">
                <a:latin typeface="Verdana"/>
                <a:cs typeface="Verdana"/>
              </a:rPr>
              <a:t> </a:t>
            </a:r>
            <a:r>
              <a:rPr sz="3000" spc="35" dirty="0">
                <a:latin typeface="Verdana"/>
                <a:cs typeface="Verdana"/>
              </a:rPr>
              <a:t>t</a:t>
            </a:r>
            <a:r>
              <a:rPr sz="3000" spc="-225" dirty="0">
                <a:latin typeface="Verdana"/>
                <a:cs typeface="Verdana"/>
              </a:rPr>
              <a:t>r</a:t>
            </a:r>
            <a:r>
              <a:rPr sz="3000" spc="85" dirty="0">
                <a:latin typeface="Verdana"/>
                <a:cs typeface="Verdana"/>
              </a:rPr>
              <a:t>ading</a:t>
            </a:r>
            <a:r>
              <a:rPr sz="3000" spc="-270" dirty="0">
                <a:latin typeface="Verdana"/>
                <a:cs typeface="Verdana"/>
              </a:rPr>
              <a:t> </a:t>
            </a:r>
            <a:r>
              <a:rPr sz="3000" spc="80" dirty="0">
                <a:latin typeface="Verdana"/>
                <a:cs typeface="Verdana"/>
              </a:rPr>
              <a:t>ou</a:t>
            </a:r>
            <a:r>
              <a:rPr sz="3000" spc="-10" dirty="0">
                <a:latin typeface="Verdana"/>
                <a:cs typeface="Verdana"/>
              </a:rPr>
              <a:t>t</a:t>
            </a:r>
            <a:r>
              <a:rPr sz="3000" spc="95" dirty="0">
                <a:latin typeface="Verdana"/>
                <a:cs typeface="Verdana"/>
              </a:rPr>
              <a:t>c</a:t>
            </a:r>
            <a:r>
              <a:rPr sz="3000" spc="-45" dirty="0">
                <a:latin typeface="Verdana"/>
                <a:cs typeface="Verdana"/>
              </a:rPr>
              <a:t>omes.</a:t>
            </a:r>
            <a:endParaRPr sz="3000">
              <a:latin typeface="Verdana"/>
              <a:cs typeface="Verdana"/>
            </a:endParaRPr>
          </a:p>
        </p:txBody>
      </p:sp>
      <p:sp>
        <p:nvSpPr>
          <p:cNvPr id="5" name="object 5"/>
          <p:cNvSpPr/>
          <p:nvPr/>
        </p:nvSpPr>
        <p:spPr>
          <a:xfrm>
            <a:off x="0" y="978839"/>
            <a:ext cx="7711440" cy="114300"/>
          </a:xfrm>
          <a:custGeom>
            <a:avLst/>
            <a:gdLst/>
            <a:ahLst/>
            <a:cxnLst/>
            <a:rect l="l" t="t" r="r" b="b"/>
            <a:pathLst>
              <a:path w="7711440" h="114300">
                <a:moveTo>
                  <a:pt x="7711440" y="0"/>
                </a:moveTo>
                <a:lnTo>
                  <a:pt x="0" y="0"/>
                </a:lnTo>
                <a:lnTo>
                  <a:pt x="0" y="114300"/>
                </a:lnTo>
                <a:lnTo>
                  <a:pt x="7711440" y="114300"/>
                </a:lnTo>
                <a:lnTo>
                  <a:pt x="7711440" y="0"/>
                </a:lnTo>
                <a:close/>
              </a:path>
            </a:pathLst>
          </a:custGeom>
          <a:solidFill>
            <a:srgbClr val="000000"/>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8943" y="1579715"/>
            <a:ext cx="7886698" cy="7572375"/>
          </a:xfrm>
          <a:prstGeom prst="rect">
            <a:avLst/>
          </a:prstGeom>
        </p:spPr>
      </p:pic>
      <p:sp>
        <p:nvSpPr>
          <p:cNvPr id="3" name="object 3"/>
          <p:cNvSpPr txBox="1"/>
          <p:nvPr/>
        </p:nvSpPr>
        <p:spPr>
          <a:xfrm>
            <a:off x="10683364" y="2692768"/>
            <a:ext cx="6356985" cy="4168775"/>
          </a:xfrm>
          <a:prstGeom prst="rect">
            <a:avLst/>
          </a:prstGeom>
        </p:spPr>
        <p:txBody>
          <a:bodyPr vert="horz" wrap="square" lIns="0" tIns="8890" rIns="0" bIns="0" rtlCol="0">
            <a:spAutoFit/>
          </a:bodyPr>
          <a:lstStyle/>
          <a:p>
            <a:pPr marL="12700" marR="5080">
              <a:lnSpc>
                <a:spcPct val="100800"/>
              </a:lnSpc>
              <a:spcBef>
                <a:spcPts val="70"/>
              </a:spcBef>
            </a:pPr>
            <a:r>
              <a:rPr sz="3000" spc="-114" dirty="0">
                <a:latin typeface="Verdana"/>
                <a:cs typeface="Verdana"/>
              </a:rPr>
              <a:t>In</a:t>
            </a:r>
            <a:r>
              <a:rPr sz="3000" spc="-270" dirty="0">
                <a:latin typeface="Verdana"/>
                <a:cs typeface="Verdana"/>
              </a:rPr>
              <a:t> </a:t>
            </a:r>
            <a:r>
              <a:rPr sz="3000" spc="95" dirty="0">
                <a:latin typeface="Verdana"/>
                <a:cs typeface="Verdana"/>
              </a:rPr>
              <a:t>c</a:t>
            </a:r>
            <a:r>
              <a:rPr sz="3000" spc="110" dirty="0">
                <a:latin typeface="Verdana"/>
                <a:cs typeface="Verdana"/>
              </a:rPr>
              <a:t>on</a:t>
            </a:r>
            <a:r>
              <a:rPr sz="3000" spc="65" dirty="0">
                <a:latin typeface="Verdana"/>
                <a:cs typeface="Verdana"/>
              </a:rPr>
              <a:t>c</a:t>
            </a:r>
            <a:r>
              <a:rPr sz="3000" spc="-40" dirty="0">
                <a:latin typeface="Verdana"/>
                <a:cs typeface="Verdana"/>
              </a:rPr>
              <a:t>lusion,</a:t>
            </a:r>
            <a:r>
              <a:rPr sz="3000" spc="-270" dirty="0">
                <a:latin typeface="Verdana"/>
                <a:cs typeface="Verdana"/>
              </a:rPr>
              <a:t> </a:t>
            </a:r>
            <a:r>
              <a:rPr sz="3000" spc="45" dirty="0">
                <a:latin typeface="Verdana"/>
                <a:cs typeface="Verdana"/>
              </a:rPr>
              <a:t>mas</a:t>
            </a:r>
            <a:r>
              <a:rPr sz="3000" spc="-35" dirty="0">
                <a:latin typeface="Verdana"/>
                <a:cs typeface="Verdana"/>
              </a:rPr>
              <a:t>te</a:t>
            </a:r>
            <a:r>
              <a:rPr sz="3000" spc="-50" dirty="0">
                <a:latin typeface="Verdana"/>
                <a:cs typeface="Verdana"/>
              </a:rPr>
              <a:t>r</a:t>
            </a:r>
            <a:r>
              <a:rPr sz="3000" spc="95" dirty="0">
                <a:latin typeface="Verdana"/>
                <a:cs typeface="Verdana"/>
              </a:rPr>
              <a:t>ing</a:t>
            </a:r>
            <a:r>
              <a:rPr sz="3000" spc="-270" dirty="0">
                <a:latin typeface="Verdana"/>
                <a:cs typeface="Verdana"/>
              </a:rPr>
              <a:t> </a:t>
            </a:r>
            <a:r>
              <a:rPr sz="3000" spc="60" dirty="0">
                <a:latin typeface="Verdana"/>
                <a:cs typeface="Verdana"/>
              </a:rPr>
              <a:t>the</a:t>
            </a:r>
            <a:r>
              <a:rPr sz="3000" spc="-270" dirty="0">
                <a:latin typeface="Verdana"/>
                <a:cs typeface="Verdana"/>
              </a:rPr>
              <a:t> </a:t>
            </a:r>
            <a:r>
              <a:rPr sz="3000" spc="10" dirty="0">
                <a:latin typeface="Verdana"/>
                <a:cs typeface="Verdana"/>
              </a:rPr>
              <a:t>use  of</a:t>
            </a:r>
            <a:r>
              <a:rPr sz="3000" spc="-270" dirty="0">
                <a:latin typeface="Verdana"/>
                <a:cs typeface="Verdana"/>
              </a:rPr>
              <a:t> </a:t>
            </a:r>
            <a:r>
              <a:rPr sz="3000" b="1" spc="75" dirty="0">
                <a:latin typeface="Tahoma"/>
                <a:cs typeface="Tahoma"/>
              </a:rPr>
              <a:t>Simple</a:t>
            </a:r>
            <a:r>
              <a:rPr sz="3000" b="1" spc="-55" dirty="0">
                <a:latin typeface="Tahoma"/>
                <a:cs typeface="Tahoma"/>
              </a:rPr>
              <a:t> </a:t>
            </a:r>
            <a:r>
              <a:rPr sz="3000" b="1" spc="155" dirty="0">
                <a:latin typeface="Tahoma"/>
                <a:cs typeface="Tahoma"/>
              </a:rPr>
              <a:t>M</a:t>
            </a:r>
            <a:r>
              <a:rPr sz="3000" b="1" spc="65" dirty="0">
                <a:latin typeface="Tahoma"/>
                <a:cs typeface="Tahoma"/>
              </a:rPr>
              <a:t>o</a:t>
            </a:r>
            <a:r>
              <a:rPr sz="3000" b="1" spc="30" dirty="0">
                <a:latin typeface="Tahoma"/>
                <a:cs typeface="Tahoma"/>
              </a:rPr>
              <a:t>vin</a:t>
            </a:r>
            <a:r>
              <a:rPr sz="3000" b="1" spc="190" dirty="0">
                <a:latin typeface="Tahoma"/>
                <a:cs typeface="Tahoma"/>
              </a:rPr>
              <a:t>g</a:t>
            </a:r>
            <a:r>
              <a:rPr sz="3000" b="1" spc="-55" dirty="0">
                <a:latin typeface="Tahoma"/>
                <a:cs typeface="Tahoma"/>
              </a:rPr>
              <a:t> </a:t>
            </a:r>
            <a:r>
              <a:rPr sz="3000" b="1" spc="105" dirty="0">
                <a:latin typeface="Tahoma"/>
                <a:cs typeface="Tahoma"/>
              </a:rPr>
              <a:t>A</a:t>
            </a:r>
            <a:r>
              <a:rPr sz="3000" b="1" spc="-50" dirty="0">
                <a:latin typeface="Tahoma"/>
                <a:cs typeface="Tahoma"/>
              </a:rPr>
              <a:t>v</a:t>
            </a:r>
            <a:r>
              <a:rPr sz="3000" b="1" spc="80" dirty="0">
                <a:latin typeface="Tahoma"/>
                <a:cs typeface="Tahoma"/>
              </a:rPr>
              <a:t>e</a:t>
            </a:r>
            <a:r>
              <a:rPr sz="3000" b="1" spc="-175" dirty="0">
                <a:latin typeface="Tahoma"/>
                <a:cs typeface="Tahoma"/>
              </a:rPr>
              <a:t>r</a:t>
            </a:r>
            <a:r>
              <a:rPr sz="3000" b="1" spc="25" dirty="0">
                <a:latin typeface="Tahoma"/>
                <a:cs typeface="Tahoma"/>
              </a:rPr>
              <a:t>a</a:t>
            </a:r>
            <a:r>
              <a:rPr sz="3000" b="1" spc="90" dirty="0">
                <a:latin typeface="Tahoma"/>
                <a:cs typeface="Tahoma"/>
              </a:rPr>
              <a:t>ges</a:t>
            </a:r>
            <a:r>
              <a:rPr sz="3000" b="1" spc="-95" dirty="0">
                <a:latin typeface="Tahoma"/>
                <a:cs typeface="Tahoma"/>
              </a:rPr>
              <a:t> </a:t>
            </a:r>
            <a:r>
              <a:rPr sz="3000" spc="60" dirty="0">
                <a:latin typeface="Verdana"/>
                <a:cs typeface="Verdana"/>
              </a:rPr>
              <a:t>can  </a:t>
            </a:r>
            <a:r>
              <a:rPr sz="3000" spc="130" dirty="0">
                <a:latin typeface="Verdana"/>
                <a:cs typeface="Verdana"/>
              </a:rPr>
              <a:t>emp</a:t>
            </a:r>
            <a:r>
              <a:rPr sz="3000" spc="65" dirty="0">
                <a:latin typeface="Verdana"/>
                <a:cs typeface="Verdana"/>
              </a:rPr>
              <a:t>o</a:t>
            </a:r>
            <a:r>
              <a:rPr sz="3000" spc="135" dirty="0">
                <a:latin typeface="Verdana"/>
                <a:cs typeface="Verdana"/>
              </a:rPr>
              <a:t>w</a:t>
            </a:r>
            <a:r>
              <a:rPr sz="3000" spc="-30" dirty="0">
                <a:latin typeface="Verdana"/>
                <a:cs typeface="Verdana"/>
              </a:rPr>
              <a:t>er</a:t>
            </a:r>
            <a:r>
              <a:rPr sz="3000" spc="-270" dirty="0">
                <a:latin typeface="Verdana"/>
                <a:cs typeface="Verdana"/>
              </a:rPr>
              <a:t> </a:t>
            </a:r>
            <a:r>
              <a:rPr sz="3000" spc="30" dirty="0">
                <a:latin typeface="Verdana"/>
                <a:cs typeface="Verdana"/>
              </a:rPr>
              <a:t>i</a:t>
            </a:r>
            <a:r>
              <a:rPr sz="3000" spc="45" dirty="0">
                <a:latin typeface="Verdana"/>
                <a:cs typeface="Verdana"/>
              </a:rPr>
              <a:t>n</a:t>
            </a:r>
            <a:r>
              <a:rPr sz="3000" spc="-195" dirty="0">
                <a:latin typeface="Verdana"/>
                <a:cs typeface="Verdana"/>
              </a:rPr>
              <a:t>v</a:t>
            </a:r>
            <a:r>
              <a:rPr sz="3000" spc="-15" dirty="0">
                <a:latin typeface="Verdana"/>
                <a:cs typeface="Verdana"/>
              </a:rPr>
              <a:t>es</a:t>
            </a:r>
            <a:r>
              <a:rPr sz="3000" spc="-70" dirty="0">
                <a:latin typeface="Verdana"/>
                <a:cs typeface="Verdana"/>
              </a:rPr>
              <a:t>t</a:t>
            </a:r>
            <a:r>
              <a:rPr sz="3000" spc="-10" dirty="0">
                <a:latin typeface="Verdana"/>
                <a:cs typeface="Verdana"/>
              </a:rPr>
              <a:t>o</a:t>
            </a:r>
            <a:r>
              <a:rPr sz="3000" spc="-20" dirty="0">
                <a:latin typeface="Verdana"/>
                <a:cs typeface="Verdana"/>
              </a:rPr>
              <a:t>r</a:t>
            </a:r>
            <a:r>
              <a:rPr sz="3000" spc="-100" dirty="0">
                <a:latin typeface="Verdana"/>
                <a:cs typeface="Verdana"/>
              </a:rPr>
              <a:t>s</a:t>
            </a:r>
            <a:r>
              <a:rPr sz="3000" spc="-270" dirty="0">
                <a:latin typeface="Verdana"/>
                <a:cs typeface="Verdana"/>
              </a:rPr>
              <a:t> </a:t>
            </a:r>
            <a:r>
              <a:rPr sz="3000" spc="-25" dirty="0">
                <a:latin typeface="Verdana"/>
                <a:cs typeface="Verdana"/>
              </a:rPr>
              <a:t>t</a:t>
            </a:r>
            <a:r>
              <a:rPr sz="3000" spc="60" dirty="0">
                <a:latin typeface="Verdana"/>
                <a:cs typeface="Verdana"/>
              </a:rPr>
              <a:t>o</a:t>
            </a:r>
            <a:r>
              <a:rPr sz="3000" spc="-270" dirty="0">
                <a:latin typeface="Verdana"/>
                <a:cs typeface="Verdana"/>
              </a:rPr>
              <a:t> </a:t>
            </a:r>
            <a:r>
              <a:rPr sz="3000" spc="90" dirty="0">
                <a:latin typeface="Verdana"/>
                <a:cs typeface="Verdana"/>
              </a:rPr>
              <a:t>ma</a:t>
            </a:r>
            <a:r>
              <a:rPr sz="3000" spc="5" dirty="0">
                <a:latin typeface="Verdana"/>
                <a:cs typeface="Verdana"/>
              </a:rPr>
              <a:t>k</a:t>
            </a:r>
            <a:r>
              <a:rPr sz="3000" spc="15" dirty="0">
                <a:latin typeface="Verdana"/>
                <a:cs typeface="Verdana"/>
              </a:rPr>
              <a:t>e  </a:t>
            </a:r>
            <a:r>
              <a:rPr sz="3000" spc="85" dirty="0">
                <a:latin typeface="Verdana"/>
                <a:cs typeface="Verdana"/>
              </a:rPr>
              <a:t>be</a:t>
            </a:r>
            <a:r>
              <a:rPr sz="3000" spc="10" dirty="0">
                <a:latin typeface="Verdana"/>
                <a:cs typeface="Verdana"/>
              </a:rPr>
              <a:t>t</a:t>
            </a:r>
            <a:r>
              <a:rPr sz="3000" spc="-25" dirty="0">
                <a:latin typeface="Verdana"/>
                <a:cs typeface="Verdana"/>
              </a:rPr>
              <a:t>t</a:t>
            </a:r>
            <a:r>
              <a:rPr sz="3000" spc="-30" dirty="0">
                <a:latin typeface="Verdana"/>
                <a:cs typeface="Verdana"/>
              </a:rPr>
              <a:t>er</a:t>
            </a:r>
            <a:r>
              <a:rPr sz="3000" spc="-270" dirty="0">
                <a:latin typeface="Verdana"/>
                <a:cs typeface="Verdana"/>
              </a:rPr>
              <a:t> </a:t>
            </a:r>
            <a:r>
              <a:rPr sz="3000" spc="35" dirty="0">
                <a:latin typeface="Verdana"/>
                <a:cs typeface="Verdana"/>
              </a:rPr>
              <a:t>t</a:t>
            </a:r>
            <a:r>
              <a:rPr sz="3000" spc="-225" dirty="0">
                <a:latin typeface="Verdana"/>
                <a:cs typeface="Verdana"/>
              </a:rPr>
              <a:t>r</a:t>
            </a:r>
            <a:r>
              <a:rPr sz="3000" spc="85" dirty="0">
                <a:latin typeface="Verdana"/>
                <a:cs typeface="Verdana"/>
              </a:rPr>
              <a:t>ading</a:t>
            </a:r>
            <a:r>
              <a:rPr sz="3000" spc="-270" dirty="0">
                <a:latin typeface="Verdana"/>
                <a:cs typeface="Verdana"/>
              </a:rPr>
              <a:t> </a:t>
            </a:r>
            <a:r>
              <a:rPr sz="3000" spc="110" dirty="0">
                <a:latin typeface="Verdana"/>
                <a:cs typeface="Verdana"/>
              </a:rPr>
              <a:t>de</a:t>
            </a:r>
            <a:r>
              <a:rPr sz="3000" spc="65" dirty="0">
                <a:latin typeface="Verdana"/>
                <a:cs typeface="Verdana"/>
              </a:rPr>
              <a:t>c</a:t>
            </a:r>
            <a:r>
              <a:rPr sz="3000" spc="-75" dirty="0">
                <a:latin typeface="Verdana"/>
                <a:cs typeface="Verdana"/>
              </a:rPr>
              <a:t>isions.</a:t>
            </a:r>
            <a:r>
              <a:rPr sz="3000" spc="-270" dirty="0">
                <a:latin typeface="Verdana"/>
                <a:cs typeface="Verdana"/>
              </a:rPr>
              <a:t> </a:t>
            </a:r>
            <a:r>
              <a:rPr sz="3000" spc="20" dirty="0">
                <a:latin typeface="Verdana"/>
                <a:cs typeface="Verdana"/>
              </a:rPr>
              <a:t>By  </a:t>
            </a:r>
            <a:r>
              <a:rPr sz="3000" spc="-120" dirty="0">
                <a:latin typeface="Verdana"/>
                <a:cs typeface="Verdana"/>
              </a:rPr>
              <a:t>r</a:t>
            </a:r>
            <a:r>
              <a:rPr sz="3000" spc="80" dirty="0">
                <a:latin typeface="Verdana"/>
                <a:cs typeface="Verdana"/>
              </a:rPr>
              <a:t>e</a:t>
            </a:r>
            <a:r>
              <a:rPr sz="3000" spc="40" dirty="0">
                <a:latin typeface="Verdana"/>
                <a:cs typeface="Verdana"/>
              </a:rPr>
              <a:t>c</a:t>
            </a:r>
            <a:r>
              <a:rPr sz="3000" spc="75" dirty="0">
                <a:latin typeface="Verdana"/>
                <a:cs typeface="Verdana"/>
              </a:rPr>
              <a:t>ognizing</a:t>
            </a:r>
            <a:r>
              <a:rPr sz="3000" spc="-270" dirty="0">
                <a:latin typeface="Verdana"/>
                <a:cs typeface="Verdana"/>
              </a:rPr>
              <a:t> </a:t>
            </a:r>
            <a:r>
              <a:rPr sz="3000" spc="-30" dirty="0">
                <a:latin typeface="Verdana"/>
                <a:cs typeface="Verdana"/>
              </a:rPr>
              <a:t>its</a:t>
            </a:r>
            <a:r>
              <a:rPr sz="3000" spc="-270" dirty="0">
                <a:latin typeface="Verdana"/>
                <a:cs typeface="Verdana"/>
              </a:rPr>
              <a:t> </a:t>
            </a:r>
            <a:r>
              <a:rPr sz="3000" spc="-50" dirty="0">
                <a:latin typeface="Verdana"/>
                <a:cs typeface="Verdana"/>
              </a:rPr>
              <a:t>st</a:t>
            </a:r>
            <a:r>
              <a:rPr sz="3000" spc="-85" dirty="0">
                <a:latin typeface="Verdana"/>
                <a:cs typeface="Verdana"/>
              </a:rPr>
              <a:t>r</a:t>
            </a:r>
            <a:r>
              <a:rPr sz="3000" spc="65" dirty="0">
                <a:latin typeface="Verdana"/>
                <a:cs typeface="Verdana"/>
              </a:rPr>
              <a:t>engths</a:t>
            </a:r>
            <a:r>
              <a:rPr sz="3000" spc="-270" dirty="0">
                <a:latin typeface="Verdana"/>
                <a:cs typeface="Verdana"/>
              </a:rPr>
              <a:t> </a:t>
            </a:r>
            <a:r>
              <a:rPr sz="3000" spc="70" dirty="0">
                <a:latin typeface="Verdana"/>
                <a:cs typeface="Verdana"/>
              </a:rPr>
              <a:t>and  </a:t>
            </a:r>
            <a:r>
              <a:rPr sz="3000" spc="-15" dirty="0">
                <a:latin typeface="Verdana"/>
                <a:cs typeface="Verdana"/>
              </a:rPr>
              <a:t>limitations, </a:t>
            </a:r>
            <a:r>
              <a:rPr sz="3000" spc="-35" dirty="0">
                <a:latin typeface="Verdana"/>
                <a:cs typeface="Verdana"/>
              </a:rPr>
              <a:t>traders </a:t>
            </a:r>
            <a:r>
              <a:rPr sz="3000" spc="70" dirty="0">
                <a:latin typeface="Verdana"/>
                <a:cs typeface="Verdana"/>
              </a:rPr>
              <a:t>can </a:t>
            </a:r>
            <a:r>
              <a:rPr sz="3000" spc="-30" dirty="0">
                <a:latin typeface="Verdana"/>
                <a:cs typeface="Verdana"/>
              </a:rPr>
              <a:t>leverage </a:t>
            </a:r>
            <a:r>
              <a:rPr sz="3000" spc="-25" dirty="0">
                <a:latin typeface="Verdana"/>
                <a:cs typeface="Verdana"/>
              </a:rPr>
              <a:t> </a:t>
            </a:r>
            <a:r>
              <a:rPr sz="3000" spc="10" dirty="0">
                <a:latin typeface="Verdana"/>
                <a:cs typeface="Verdana"/>
              </a:rPr>
              <a:t>this</a:t>
            </a:r>
            <a:r>
              <a:rPr sz="3000" spc="-270" dirty="0">
                <a:latin typeface="Verdana"/>
                <a:cs typeface="Verdana"/>
              </a:rPr>
              <a:t> </a:t>
            </a:r>
            <a:r>
              <a:rPr sz="3000" spc="-25" dirty="0">
                <a:latin typeface="Verdana"/>
                <a:cs typeface="Verdana"/>
              </a:rPr>
              <a:t>t</a:t>
            </a:r>
            <a:r>
              <a:rPr sz="3000" spc="30" dirty="0">
                <a:latin typeface="Verdana"/>
                <a:cs typeface="Verdana"/>
              </a:rPr>
              <a:t>ool</a:t>
            </a:r>
            <a:r>
              <a:rPr sz="3000" spc="-270" dirty="0">
                <a:latin typeface="Verdana"/>
                <a:cs typeface="Verdana"/>
              </a:rPr>
              <a:t> </a:t>
            </a:r>
            <a:r>
              <a:rPr sz="3000" spc="-25" dirty="0">
                <a:latin typeface="Verdana"/>
                <a:cs typeface="Verdana"/>
              </a:rPr>
              <a:t>t</a:t>
            </a:r>
            <a:r>
              <a:rPr sz="3000" spc="60" dirty="0">
                <a:latin typeface="Verdana"/>
                <a:cs typeface="Verdana"/>
              </a:rPr>
              <a:t>o</a:t>
            </a:r>
            <a:r>
              <a:rPr sz="3000" spc="-270" dirty="0">
                <a:latin typeface="Verdana"/>
                <a:cs typeface="Verdana"/>
              </a:rPr>
              <a:t> </a:t>
            </a:r>
            <a:r>
              <a:rPr sz="3000" spc="85" dirty="0">
                <a:latin typeface="Verdana"/>
                <a:cs typeface="Verdana"/>
              </a:rPr>
              <a:t>enhan</a:t>
            </a:r>
            <a:r>
              <a:rPr sz="3000" spc="40" dirty="0">
                <a:latin typeface="Verdana"/>
                <a:cs typeface="Verdana"/>
              </a:rPr>
              <a:t>c</a:t>
            </a:r>
            <a:r>
              <a:rPr sz="3000" spc="20" dirty="0">
                <a:latin typeface="Verdana"/>
                <a:cs typeface="Verdana"/>
              </a:rPr>
              <a:t>e</a:t>
            </a:r>
            <a:r>
              <a:rPr sz="3000" spc="-270" dirty="0">
                <a:latin typeface="Verdana"/>
                <a:cs typeface="Verdana"/>
              </a:rPr>
              <a:t> </a:t>
            </a:r>
            <a:r>
              <a:rPr sz="3000" spc="15" dirty="0">
                <a:latin typeface="Verdana"/>
                <a:cs typeface="Verdana"/>
              </a:rPr>
              <a:t>their</a:t>
            </a:r>
            <a:r>
              <a:rPr sz="3000" spc="-270" dirty="0">
                <a:latin typeface="Verdana"/>
                <a:cs typeface="Verdana"/>
              </a:rPr>
              <a:t> </a:t>
            </a:r>
            <a:r>
              <a:rPr sz="3000" spc="60" dirty="0">
                <a:latin typeface="Verdana"/>
                <a:cs typeface="Verdana"/>
              </a:rPr>
              <a:t>ma</a:t>
            </a:r>
            <a:r>
              <a:rPr sz="3000" spc="5" dirty="0">
                <a:latin typeface="Verdana"/>
                <a:cs typeface="Verdana"/>
              </a:rPr>
              <a:t>r</a:t>
            </a:r>
            <a:r>
              <a:rPr sz="3000" spc="-40" dirty="0">
                <a:latin typeface="Verdana"/>
                <a:cs typeface="Verdana"/>
              </a:rPr>
              <a:t>k</a:t>
            </a:r>
            <a:r>
              <a:rPr sz="3000" spc="25" dirty="0">
                <a:latin typeface="Verdana"/>
                <a:cs typeface="Verdana"/>
              </a:rPr>
              <a:t>et  </a:t>
            </a:r>
            <a:r>
              <a:rPr sz="3000" spc="-20" dirty="0">
                <a:latin typeface="Verdana"/>
                <a:cs typeface="Verdana"/>
              </a:rPr>
              <a:t>anal</a:t>
            </a:r>
            <a:r>
              <a:rPr sz="3000" spc="-45" dirty="0">
                <a:latin typeface="Verdana"/>
                <a:cs typeface="Verdana"/>
              </a:rPr>
              <a:t>y</a:t>
            </a:r>
            <a:r>
              <a:rPr sz="3000" spc="-75" dirty="0">
                <a:latin typeface="Verdana"/>
                <a:cs typeface="Verdana"/>
              </a:rPr>
              <a:t>sis</a:t>
            </a:r>
            <a:r>
              <a:rPr sz="3000" spc="-270" dirty="0">
                <a:latin typeface="Verdana"/>
                <a:cs typeface="Verdana"/>
              </a:rPr>
              <a:t> </a:t>
            </a:r>
            <a:r>
              <a:rPr sz="3000" spc="85" dirty="0">
                <a:latin typeface="Verdana"/>
                <a:cs typeface="Verdana"/>
              </a:rPr>
              <a:t>and</a:t>
            </a:r>
            <a:r>
              <a:rPr sz="3000" spc="-270" dirty="0">
                <a:latin typeface="Verdana"/>
                <a:cs typeface="Verdana"/>
              </a:rPr>
              <a:t> </a:t>
            </a:r>
            <a:r>
              <a:rPr sz="3000" spc="90" dirty="0">
                <a:latin typeface="Verdana"/>
                <a:cs typeface="Verdana"/>
              </a:rPr>
              <a:t>imp</a:t>
            </a:r>
            <a:r>
              <a:rPr sz="3000" spc="20" dirty="0">
                <a:latin typeface="Verdana"/>
                <a:cs typeface="Verdana"/>
              </a:rPr>
              <a:t>r</a:t>
            </a:r>
            <a:r>
              <a:rPr sz="3000" spc="15" dirty="0">
                <a:latin typeface="Verdana"/>
                <a:cs typeface="Verdana"/>
              </a:rPr>
              <a:t>o</a:t>
            </a:r>
            <a:r>
              <a:rPr sz="3000" spc="-195" dirty="0">
                <a:latin typeface="Verdana"/>
                <a:cs typeface="Verdana"/>
              </a:rPr>
              <a:t>v</a:t>
            </a:r>
            <a:r>
              <a:rPr sz="3000" spc="20" dirty="0">
                <a:latin typeface="Verdana"/>
                <a:cs typeface="Verdana"/>
              </a:rPr>
              <a:t>e</a:t>
            </a:r>
            <a:r>
              <a:rPr sz="3000" spc="-270" dirty="0">
                <a:latin typeface="Verdana"/>
                <a:cs typeface="Verdana"/>
              </a:rPr>
              <a:t> </a:t>
            </a:r>
            <a:r>
              <a:rPr sz="3000" spc="15" dirty="0">
                <a:latin typeface="Verdana"/>
                <a:cs typeface="Verdana"/>
              </a:rPr>
              <a:t>their</a:t>
            </a:r>
            <a:r>
              <a:rPr sz="3000" spc="-270" dirty="0">
                <a:latin typeface="Verdana"/>
                <a:cs typeface="Verdana"/>
              </a:rPr>
              <a:t> </a:t>
            </a:r>
            <a:r>
              <a:rPr sz="3000" spc="15" dirty="0">
                <a:latin typeface="Verdana"/>
                <a:cs typeface="Verdana"/>
              </a:rPr>
              <a:t>o</a:t>
            </a:r>
            <a:r>
              <a:rPr sz="3000" spc="-195" dirty="0">
                <a:latin typeface="Verdana"/>
                <a:cs typeface="Verdana"/>
              </a:rPr>
              <a:t>v</a:t>
            </a:r>
            <a:r>
              <a:rPr sz="3000" spc="20" dirty="0">
                <a:latin typeface="Verdana"/>
                <a:cs typeface="Verdana"/>
              </a:rPr>
              <a:t>e</a:t>
            </a:r>
            <a:r>
              <a:rPr sz="3000" spc="-225" dirty="0">
                <a:latin typeface="Verdana"/>
                <a:cs typeface="Verdana"/>
              </a:rPr>
              <a:t>r</a:t>
            </a:r>
            <a:r>
              <a:rPr sz="3000" spc="-25" dirty="0">
                <a:latin typeface="Verdana"/>
                <a:cs typeface="Verdana"/>
              </a:rPr>
              <a:t>all  </a:t>
            </a:r>
            <a:r>
              <a:rPr sz="3000" spc="30" dirty="0">
                <a:latin typeface="Verdana"/>
                <a:cs typeface="Verdana"/>
              </a:rPr>
              <a:t>i</a:t>
            </a:r>
            <a:r>
              <a:rPr sz="3000" spc="45" dirty="0">
                <a:latin typeface="Verdana"/>
                <a:cs typeface="Verdana"/>
              </a:rPr>
              <a:t>n</a:t>
            </a:r>
            <a:r>
              <a:rPr sz="3000" spc="-195" dirty="0">
                <a:latin typeface="Verdana"/>
                <a:cs typeface="Verdana"/>
              </a:rPr>
              <a:t>v</a:t>
            </a:r>
            <a:r>
              <a:rPr sz="3000" spc="55" dirty="0">
                <a:latin typeface="Verdana"/>
                <a:cs typeface="Verdana"/>
              </a:rPr>
              <a:t>estment</a:t>
            </a:r>
            <a:r>
              <a:rPr sz="3000" spc="-270" dirty="0">
                <a:latin typeface="Verdana"/>
                <a:cs typeface="Verdana"/>
              </a:rPr>
              <a:t> </a:t>
            </a:r>
            <a:r>
              <a:rPr sz="3000" spc="-35" dirty="0">
                <a:latin typeface="Verdana"/>
                <a:cs typeface="Verdana"/>
              </a:rPr>
              <a:t>st</a:t>
            </a:r>
            <a:r>
              <a:rPr sz="3000" spc="-225" dirty="0">
                <a:latin typeface="Verdana"/>
                <a:cs typeface="Verdana"/>
              </a:rPr>
              <a:t>r</a:t>
            </a:r>
            <a:r>
              <a:rPr sz="3000" dirty="0">
                <a:latin typeface="Verdana"/>
                <a:cs typeface="Verdana"/>
              </a:rPr>
              <a:t>a</a:t>
            </a:r>
            <a:r>
              <a:rPr sz="3000" spc="-60" dirty="0">
                <a:latin typeface="Verdana"/>
                <a:cs typeface="Verdana"/>
              </a:rPr>
              <a:t>t</a:t>
            </a:r>
            <a:r>
              <a:rPr sz="3000" spc="105" dirty="0">
                <a:latin typeface="Verdana"/>
                <a:cs typeface="Verdana"/>
              </a:rPr>
              <a:t>eg</a:t>
            </a:r>
            <a:r>
              <a:rPr sz="3000" spc="-254" dirty="0">
                <a:latin typeface="Verdana"/>
                <a:cs typeface="Verdana"/>
              </a:rPr>
              <a:t>y</a:t>
            </a:r>
            <a:r>
              <a:rPr sz="3000" spc="-459" dirty="0">
                <a:latin typeface="Verdana"/>
                <a:cs typeface="Verdana"/>
              </a:rPr>
              <a:t>.</a:t>
            </a:r>
            <a:endParaRPr sz="3000">
              <a:latin typeface="Verdana"/>
              <a:cs typeface="Verdana"/>
            </a:endParaRPr>
          </a:p>
        </p:txBody>
      </p:sp>
      <p:sp>
        <p:nvSpPr>
          <p:cNvPr id="4" name="object 4"/>
          <p:cNvSpPr txBox="1">
            <a:spLocks noGrp="1"/>
          </p:cNvSpPr>
          <p:nvPr>
            <p:ph type="title"/>
          </p:nvPr>
        </p:nvSpPr>
        <p:spPr>
          <a:xfrm>
            <a:off x="10683364" y="1310779"/>
            <a:ext cx="6455410" cy="575310"/>
          </a:xfrm>
          <a:prstGeom prst="rect">
            <a:avLst/>
          </a:prstGeom>
        </p:spPr>
        <p:txBody>
          <a:bodyPr vert="horz" wrap="square" lIns="0" tIns="13335" rIns="0" bIns="0" rtlCol="0">
            <a:spAutoFit/>
          </a:bodyPr>
          <a:lstStyle/>
          <a:p>
            <a:pPr marL="12700">
              <a:lnSpc>
                <a:spcPct val="100000"/>
              </a:lnSpc>
              <a:spcBef>
                <a:spcPts val="105"/>
              </a:spcBef>
            </a:pPr>
            <a:r>
              <a:rPr sz="3600" spc="40" dirty="0"/>
              <a:t>Conclusion:</a:t>
            </a:r>
            <a:r>
              <a:rPr sz="3600" spc="-75" dirty="0"/>
              <a:t> </a:t>
            </a:r>
            <a:r>
              <a:rPr sz="3600" spc="65" dirty="0"/>
              <a:t>Mastering</a:t>
            </a:r>
            <a:r>
              <a:rPr sz="3600" spc="-75" dirty="0"/>
              <a:t> </a:t>
            </a:r>
            <a:r>
              <a:rPr sz="3600" spc="145" dirty="0"/>
              <a:t>SMA</a:t>
            </a:r>
            <a:endParaRPr sz="3600"/>
          </a:p>
        </p:txBody>
      </p:sp>
      <p:sp>
        <p:nvSpPr>
          <p:cNvPr id="5" name="object 5"/>
          <p:cNvSpPr/>
          <p:nvPr/>
        </p:nvSpPr>
        <p:spPr>
          <a:xfrm>
            <a:off x="10696067" y="964006"/>
            <a:ext cx="7586345" cy="114300"/>
          </a:xfrm>
          <a:custGeom>
            <a:avLst/>
            <a:gdLst/>
            <a:ahLst/>
            <a:cxnLst/>
            <a:rect l="l" t="t" r="r" b="b"/>
            <a:pathLst>
              <a:path w="7586344" h="114300">
                <a:moveTo>
                  <a:pt x="7586078" y="0"/>
                </a:moveTo>
                <a:lnTo>
                  <a:pt x="0" y="0"/>
                </a:lnTo>
                <a:lnTo>
                  <a:pt x="0" y="114300"/>
                </a:lnTo>
                <a:lnTo>
                  <a:pt x="7586078" y="114300"/>
                </a:lnTo>
                <a:lnTo>
                  <a:pt x="7586078" y="0"/>
                </a:lnTo>
                <a:close/>
              </a:path>
            </a:pathLst>
          </a:custGeom>
          <a:solidFill>
            <a:srgbClr val="000000"/>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312</Words>
  <Application>Microsoft Office PowerPoint</Application>
  <PresentationFormat>Custom</PresentationFormat>
  <Paragraphs>15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Tahoma</vt:lpstr>
      <vt:lpstr>Verdana</vt:lpstr>
      <vt:lpstr>Office Theme</vt:lpstr>
      <vt:lpstr>PowerPoint Presentation</vt:lpstr>
      <vt:lpstr>Introduction to Moving Averages</vt:lpstr>
      <vt:lpstr>What is a Simple Moving Average?</vt:lpstr>
      <vt:lpstr>Beneﬁts of Using SMA</vt:lpstr>
      <vt:lpstr>While SMA is a valuable tool, it has  limitations, such as lagging indicators that  may delay signals. It also does not account  for sudden market changes or volatility. Understanding these limitations is  essential for integrating SMA effectively  into your trading strategy.</vt:lpstr>
      <vt:lpstr>Practical Applications of SMA</vt:lpstr>
      <vt:lpstr>Conclusion: Mastering SMA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MEKALA SACHITH REDDY</dc:creator>
  <cp:lastModifiedBy>MEKALA SACHITH REDDY</cp:lastModifiedBy>
  <cp:revision>1</cp:revision>
  <dcterms:created xsi:type="dcterms:W3CDTF">2024-07-27T03:33:53Z</dcterms:created>
  <dcterms:modified xsi:type="dcterms:W3CDTF">2024-07-27T03:35:54Z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2024-07-25T00:00:00Z</vt:filetime>
  </property>
  <property fmtid="{D5CDD505-2E9C-101B-9397-08002B2CF9AE}" pid="3" name="Creator">
    <vt:lpwstr>Chromium</vt:lpwstr>
  </property>
  <property fmtid="{D5CDD505-2E9C-101B-9397-08002B2CF9AE}" pid="4" name="LastSaved">
    <vt:filetime>2024-07-27T00:00:00Z</vt:filetime>
  </property>
</Properties>
</file>