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BDC3-2E1B-45EB-86B8-1F2E860C5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852F4-ED9D-46F8-AAF1-0178E0DCB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D7A6-AD01-4177-830A-45ABAE7E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A7C6-F36D-460E-9887-4C112EE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3352-9000-4FC8-BCC9-AE61B70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3F68-FF09-4D2D-847A-54807879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E87BE-19ED-45DB-9BE0-92EBBEE9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279B-FF14-4CE3-8E50-602E83B1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DA62-2FAD-44BB-ADC6-419113DC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0150-4913-452E-AF10-88FAFDDE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68928-1DAC-4133-951B-5DD736F4A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55518-C9B2-4492-B071-26A651EF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F7C3-03E5-4EDD-8C91-6B240835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53B7-1BB0-433A-AC33-CFD76654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6DCD-7D1C-4215-9157-3075BCB4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2373-0A53-42FE-AC73-2E614BE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DAAA-CFB3-4DD5-9FC4-0A14EAD2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EC20-9B78-47DB-8A06-AF43103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D81A-1876-4B8D-AD2B-768CB09C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EA56-3BF8-4458-8EFE-7909B1CA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D40C-84BE-45F8-A9B3-2A2CB933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3979-DA7B-47E5-A8C8-AEBDF72A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12E27-9C99-4F02-A64A-87B0EF89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E6FC-B852-4CE5-BB08-1C212051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2033-BBE9-4F0D-9968-88E8741D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F21E-B010-411C-BDCA-9F96D5B4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085D-4F58-4DF3-A27F-67EB72654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7FA89-3D17-4773-BC31-F32E4167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2AE3F-3A54-4BD1-BFA5-6128AA81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09A1B-7A85-403F-9CA2-958C47C8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A8A5-211C-4A9C-979A-DAB70F8E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0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6467-E8C4-40E3-8875-BEDAD790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CBBA-2188-4B4F-95F7-22BBA987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75EC3-5120-480B-8D4F-A3C6CAC3F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743B6-D428-490D-A50C-76D37CD2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8338-110E-4267-8AD1-E2BAE8B39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065E3-684D-4E38-B8CB-C29BB591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6BA5B-A2C8-4CAE-9EFE-F9A73DF1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8897B-DB11-471E-AF9F-C20A14DD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4CE0-CDD1-4341-8D6E-1658423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EB37C-3800-4D3A-A55C-DF1002D5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7249B-71FE-4C17-A673-5B47019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35231-E563-41F1-B4B2-083826C9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4B9D2-D7DC-4D26-8F22-CC5CCCF6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F63DB-C8CD-4F4B-91EB-2ACC2252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9632-80A5-4FBC-A02F-CEE55C23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6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F74E-1AAB-4A45-91DC-90E105C5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E846-B4D1-4D83-999C-8371EEFE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24F1-6D5D-4BD7-978C-1D75752D1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D3FE6-80D9-432C-A96F-23CB3B76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4D114-3521-4B37-B9BB-B3909104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D3249-8AB4-42A8-8242-4D4F9409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22E5-E2E7-4F65-AD8E-9AADB8D5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20529-BB17-4914-9E0C-2DB9FC81D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7546-95BF-4236-BD36-65F1707A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EC0FA-77A6-479C-9545-5F442E11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70E54-29E1-452B-AB86-7D9B0D88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136CE-891B-4358-84A2-386D6B86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4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0E210-1E4A-4EED-99CE-0E51C767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D139-BED2-447C-BDDA-748B4E8A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3FB3-0657-45CA-9B32-31F683ACD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EA33-2663-4531-BDAC-8975F4C5AF85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A102-ADB5-44AD-AF95-58931BB7B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5FAE-B2EB-4581-848A-F5F7B6937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8C8B-D617-4693-B582-21EB345DF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9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FD28-C4D5-4F1D-9945-AD9A4341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E541-6576-4FAB-BA96-5D7AD39F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Md. Yakub Ali</a:t>
            </a:r>
          </a:p>
          <a:p>
            <a:r>
              <a:rPr lang="en-US" dirty="0"/>
              <a:t>Id: 1263399</a:t>
            </a:r>
          </a:p>
        </p:txBody>
      </p:sp>
    </p:spTree>
    <p:extLst>
      <p:ext uri="{BB962C8B-B14F-4D97-AF65-F5344CB8AC3E}">
        <p14:creationId xmlns:p14="http://schemas.microsoft.com/office/powerpoint/2010/main" val="17726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8F34-9254-40AD-84CB-0B6F29A3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6E0FF-D833-4892-A52B-0A5D0D221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6501"/>
            <a:ext cx="10515600" cy="3569586"/>
          </a:xfrm>
        </p:spPr>
      </p:pic>
    </p:spTree>
    <p:extLst>
      <p:ext uri="{BB962C8B-B14F-4D97-AF65-F5344CB8AC3E}">
        <p14:creationId xmlns:p14="http://schemas.microsoft.com/office/powerpoint/2010/main" val="380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9CB5-4C31-4843-BFC7-4F4670BF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Treatment Charge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14CE2-F4B2-4EF8-B1BF-CF809833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023"/>
            <a:ext cx="10515600" cy="3744541"/>
          </a:xfrm>
        </p:spPr>
      </p:pic>
    </p:spTree>
    <p:extLst>
      <p:ext uri="{BB962C8B-B14F-4D97-AF65-F5344CB8AC3E}">
        <p14:creationId xmlns:p14="http://schemas.microsoft.com/office/powerpoint/2010/main" val="129582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80E7-19CE-483F-9969-F2E7AB5D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 print : For Document total treatment charge: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99938B-9CED-425A-A5F5-9034E55C7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01350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192-72F6-4F42-9F45-7EE036AF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B683A-6711-4269-9013-4129A9FC7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0916"/>
            <a:ext cx="10515600" cy="3620756"/>
          </a:xfrm>
        </p:spPr>
      </p:pic>
    </p:spTree>
    <p:extLst>
      <p:ext uri="{BB962C8B-B14F-4D97-AF65-F5344CB8AC3E}">
        <p14:creationId xmlns:p14="http://schemas.microsoft.com/office/powerpoint/2010/main" val="289861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12B0-AB57-4C08-B031-33ED4D04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Test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F5B14-DD3A-4294-A904-296356EE4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841"/>
            <a:ext cx="10515600" cy="4136906"/>
          </a:xfrm>
        </p:spPr>
      </p:pic>
    </p:spTree>
    <p:extLst>
      <p:ext uri="{BB962C8B-B14F-4D97-AF65-F5344CB8AC3E}">
        <p14:creationId xmlns:p14="http://schemas.microsoft.com/office/powerpoint/2010/main" val="22411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D9D5-C877-4DAC-92F9-3E2B96DA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14596-24E9-4055-800E-82D033ADD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1285"/>
            <a:ext cx="10515600" cy="4340018"/>
          </a:xfrm>
        </p:spPr>
      </p:pic>
    </p:spTree>
    <p:extLst>
      <p:ext uri="{BB962C8B-B14F-4D97-AF65-F5344CB8AC3E}">
        <p14:creationId xmlns:p14="http://schemas.microsoft.com/office/powerpoint/2010/main" val="406176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76C-DA36-475C-B6C3-5D23B5F4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Medicin</a:t>
            </a:r>
            <a:r>
              <a:rPr lang="en-US" dirty="0"/>
              <a:t> List 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CA3292-9667-4C9F-A630-D61BF4616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217"/>
            <a:ext cx="10515600" cy="4308153"/>
          </a:xfrm>
        </p:spPr>
      </p:pic>
    </p:spTree>
    <p:extLst>
      <p:ext uri="{BB962C8B-B14F-4D97-AF65-F5344CB8AC3E}">
        <p14:creationId xmlns:p14="http://schemas.microsoft.com/office/powerpoint/2010/main" val="217220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8DFD-FCBF-4314-B19A-58576BEE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Medicin</a:t>
            </a:r>
            <a:r>
              <a:rPr lang="en-US" dirty="0"/>
              <a:t> Add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9DDD8-BFB6-450D-B324-AF743F4EB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99322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A183-F8DB-4D9F-A6B7-716AAEC4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Registration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752F8-4C7A-4F20-A3D5-66C73847A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67707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D175-0458-48ED-B25A-16184A12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Employee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7BAF4-88E9-432A-89E5-B7643E0B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586"/>
            <a:ext cx="10515600" cy="4345416"/>
          </a:xfrm>
        </p:spPr>
      </p:pic>
    </p:spTree>
    <p:extLst>
      <p:ext uri="{BB962C8B-B14F-4D97-AF65-F5344CB8AC3E}">
        <p14:creationId xmlns:p14="http://schemas.microsoft.com/office/powerpoint/2010/main" val="3517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DFC294-ABE2-4F40-935B-335D35C8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790" y="212036"/>
            <a:ext cx="9688567" cy="116619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latin typeface="Bodoni MT Black" panose="02070A03080606020203" pitchFamily="18" charset="0"/>
              </a:rPr>
              <a:t>Hospital</a:t>
            </a:r>
            <a:r>
              <a:rPr lang="en-US" dirty="0">
                <a:solidFill>
                  <a:srgbClr val="00B050"/>
                </a:solidFill>
                <a:latin typeface="Bodoni MT Black" panose="02070A03080606020203" pitchFamily="18" charset="0"/>
              </a:rPr>
              <a:t> Management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756F364-F3AA-46DD-8B79-010F9DFC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186" y="1743740"/>
            <a:ext cx="8899604" cy="51142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B59D0-47E9-4B7D-92D6-C2EF29D7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85" y="1560050"/>
            <a:ext cx="9444173" cy="52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1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1ABB-284F-4E79-BBC0-C305BC04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9113"/>
            <a:ext cx="8640417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Hospital Management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E35D6-5AC4-49FC-BB10-D68977C2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984" y="2344875"/>
            <a:ext cx="9183756" cy="402942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An admin can login with security. And anyone can register.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I can add all types of patients in the hospital.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I will be able to view and update the list of all patients.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I can add doctors of all departments.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I can see and update all doctors list.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I will be able to make a list of each ward and show the list  of doctors and patients in charge of the ward.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The list of total departments can be created , show and updated.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The total medicine price can be added , show and update.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The patients total bill list can be created , show, Updated , invoice generated and printed in pdf format.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BB00-8897-42A5-AF0C-02728D82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programming Languages used in this software: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A2FC-E306-429E-84D5-E284785A3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79504" cy="421736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Fronted: Angular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7385E-ECB5-4C40-BF30-40DD05CE2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840357" cy="276973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Backend: Pro Spring boot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1CB85-1CBA-45B6-BB93-F0F84F07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2643"/>
            <a:ext cx="4729415" cy="2482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34340-29BE-425D-A7FA-97A92E46F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15" y="2262642"/>
            <a:ext cx="4469297" cy="24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922D-9032-4803-BAE4-F16EE327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72" y="768350"/>
            <a:ext cx="3965437" cy="7954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Login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BDC8-AA14-4296-9471-F528473D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372" y="2058298"/>
            <a:ext cx="8786190" cy="46473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B8C7E-C8A3-49C3-B82A-CBD225FFC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72" y="2058298"/>
            <a:ext cx="8786190" cy="46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1B13-6EBD-4FF3-85CB-C6E52045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238367"/>
            <a:ext cx="9969224" cy="1059966"/>
          </a:xfrm>
        </p:spPr>
        <p:txBody>
          <a:bodyPr/>
          <a:lstStyle/>
          <a:p>
            <a:r>
              <a:rPr lang="en-US" dirty="0"/>
              <a:t>Home page: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5779-49A3-4E92-82F0-9A56A86B8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2797E-0F6E-41C9-A987-F520E41ED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087"/>
            <a:ext cx="12192000" cy="50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AE7-3FFE-4277-A150-F5B17E26E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4998"/>
            <a:ext cx="6652591" cy="905220"/>
          </a:xfrm>
        </p:spPr>
        <p:txBody>
          <a:bodyPr>
            <a:normAutofit fontScale="90000"/>
          </a:bodyPr>
          <a:lstStyle/>
          <a:p>
            <a:r>
              <a:rPr lang="en-US" dirty="0"/>
              <a:t>Patient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C6021-C498-4217-899C-E34450FDF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BA717-39B3-4B6F-BDCA-426EF20BD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150"/>
            <a:ext cx="12192000" cy="49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3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1B60-69B6-417D-B457-06633BA3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Doctors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F98EC-CDD6-4778-BB8D-8FBF80684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961"/>
            <a:ext cx="10515600" cy="4238666"/>
          </a:xfrm>
        </p:spPr>
      </p:pic>
    </p:spTree>
    <p:extLst>
      <p:ext uri="{BB962C8B-B14F-4D97-AF65-F5344CB8AC3E}">
        <p14:creationId xmlns:p14="http://schemas.microsoft.com/office/powerpoint/2010/main" val="19254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342C-8025-45DB-992B-997E0B5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List: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4939C-1500-4225-BFB9-EB09C59DB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7" y="1825625"/>
            <a:ext cx="10485246" cy="4351338"/>
          </a:xfrm>
        </p:spPr>
      </p:pic>
    </p:spTree>
    <p:extLst>
      <p:ext uri="{BB962C8B-B14F-4D97-AF65-F5344CB8AC3E}">
        <p14:creationId xmlns:p14="http://schemas.microsoft.com/office/powerpoint/2010/main" val="296159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209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Bodoni MT Black</vt:lpstr>
      <vt:lpstr>Calibri</vt:lpstr>
      <vt:lpstr>Calibri Light</vt:lpstr>
      <vt:lpstr>Wingdings</vt:lpstr>
      <vt:lpstr>Office Theme</vt:lpstr>
      <vt:lpstr>PowerPoint Presentation</vt:lpstr>
      <vt:lpstr>Hospital Management</vt:lpstr>
      <vt:lpstr>About Hospital Management Software</vt:lpstr>
      <vt:lpstr>The programming Languages used in this software:</vt:lpstr>
      <vt:lpstr>Login Page</vt:lpstr>
      <vt:lpstr>Home page:</vt:lpstr>
      <vt:lpstr>Patient list</vt:lpstr>
      <vt:lpstr>Doctors list:</vt:lpstr>
      <vt:lpstr>Specialization List:</vt:lpstr>
      <vt:lpstr>Insurance List:</vt:lpstr>
      <vt:lpstr>Hospital Treatment Charge list:</vt:lpstr>
      <vt:lpstr>Invoice print : For Document total treatment charge:</vt:lpstr>
      <vt:lpstr>Operation List:</vt:lpstr>
      <vt:lpstr>Medical Test List:</vt:lpstr>
      <vt:lpstr>Operation List:</vt:lpstr>
      <vt:lpstr>Medicin List : </vt:lpstr>
      <vt:lpstr>Medicin Add List:</vt:lpstr>
      <vt:lpstr>Employee Registration Page:</vt:lpstr>
      <vt:lpstr>Show Employee List: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dc:creator>User</dc:creator>
  <cp:lastModifiedBy>Student</cp:lastModifiedBy>
  <cp:revision>25</cp:revision>
  <dcterms:created xsi:type="dcterms:W3CDTF">2022-01-16T18:39:10Z</dcterms:created>
  <dcterms:modified xsi:type="dcterms:W3CDTF">2022-01-17T03:56:26Z</dcterms:modified>
</cp:coreProperties>
</file>