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InvestConnect Prezentatsiyasi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InvestConnect - "Enable Success"</a:t>
            </a:r>
          </a:p>
          <a:p/>
          <a:p>
            <a:r>
              <a:t>Innovatsion platforma bo'lib, investorlarni qiziqarli loyihalar va startaplar bilan bog'laydi.</a:t>
            </a:r>
          </a:p>
          <a:p/>
          <a:p>
            <a:r>
              <a:t>- Tadbirkorlar va startaplar uchun investitsiya jalb qilish imkonini beradi.</a:t>
            </a:r>
          </a:p>
          <a:p>
            <a:r>
              <a:t>- Investorlar uchun yuqori salohiyatli loyihalarni topish imkoniyatini yaratadi.</a:t>
            </a:r>
          </a:p>
          <a:p/>
          <a:p>
            <a:r>
              <a:t>Missiya: Innovatsion g'oyalarni hayotga tatbiq etish orqali iqtisodiy o'sishga hissa qo'shish.</a:t>
            </a:r>
          </a:p>
          <a:p>
            <a:r>
              <a:t>Vizyon: Investitsiyalarni jahon bo'ylab qulay, ishonchli va shaffof qilish.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Afzalliklar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Nega InvestConnect?</a:t>
            </a:r>
          </a:p>
          <a:p/>
          <a:p>
            <a:r>
              <a:t>1. Foydalanuvchilarga moslashuvchanlik - Oddiy va qulay interfeys.</a:t>
            </a:r>
          </a:p>
          <a:p>
            <a:r>
              <a:t>2. Intellektual tanlov tizimi - Sun'iy intellekt yordamida eng mos loyihalarni tavsiya qiladi.</a:t>
            </a:r>
          </a:p>
          <a:p>
            <a:r>
              <a:t>3. Shaffoflik - Barcha bitimlar kuzatib boriladi.</a:t>
            </a:r>
          </a:p>
          <a:p>
            <a:r>
              <a:t>4. Qo'llab-quvvatlovchi jamoa - 24/7 yordam xizmati.</a:t>
            </a:r>
          </a:p>
          <a:p>
            <a:r>
              <a:t>5. Bozor uchun moslashgan - Lokal va xalqaro loyihalarni birlashtiruvchi yechim.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Bozordagi muammo va yechim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Bozordagi asosiy muammo:</a:t>
            </a:r>
          </a:p>
          <a:p>
            <a:r>
              <a:t>- Tadbirkorlar ishonchli investorlarni topishda qiyinchiliklarga duch keladi.</a:t>
            </a:r>
          </a:p>
          <a:p>
            <a:r>
              <a:t>- Investorlar yuqori salohiyatli loyihalarni topish uchun ko'p vaqt sarflashadi.</a:t>
            </a:r>
          </a:p>
          <a:p/>
          <a:p>
            <a:r>
              <a:t>InvestConnect yechimi:</a:t>
            </a:r>
          </a:p>
          <a:p>
            <a:r>
              <a:t>- Foydalanuvchilarga qulay va tezkor platforma.</a:t>
            </a:r>
          </a:p>
          <a:p>
            <a:r>
              <a:t>- Sun'iy intellekt yordamida mos investorlar va loyihalarni aniqlash.</a:t>
            </a:r>
          </a:p>
          <a:p>
            <a:r>
              <a:t>- Bitimlarni shaffof va xavfsiz amalga oshirish.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Rejalar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Keyingi 3 oyda:</a:t>
            </a:r>
          </a:p>
          <a:p>
            <a:r>
              <a:t>- Beta-versiyani ishga tushirish.</a:t>
            </a:r>
          </a:p>
          <a:p>
            <a:r>
              <a:t>- Dastlabki foydalanuvchilar bazasini shakllantirish.</a:t>
            </a:r>
          </a:p>
          <a:p>
            <a:r>
              <a:t>- 50+ bitim tashkil qilish.</a:t>
            </a:r>
          </a:p>
          <a:p/>
          <a:p>
            <a:r>
              <a:t>Keyingi 2 yilda:</a:t>
            </a:r>
          </a:p>
          <a:p>
            <a:r>
              <a:t>- Mobil ilova (iOS va Android).</a:t>
            </a:r>
          </a:p>
          <a:p>
            <a:r>
              <a:t>- AI asosida investor matching.</a:t>
            </a:r>
          </a:p>
          <a:p>
            <a:r>
              <a:t>- Analitika va hisobot tizimi.</a:t>
            </a:r>
          </a:p>
          <a:p>
            <a:r>
              <a:t>- Xalqaro bozorga chiqish.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Statistika va Bozor Tahlili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Investitsiya bozori:</a:t>
            </a:r>
          </a:p>
          <a:p>
            <a:r>
              <a:t>- Global venchur investitsiyasi bozori hajmi: $300 milliard.</a:t>
            </a:r>
          </a:p>
          <a:p>
            <a:r>
              <a:t>- O‘rta Osiyo bozoridagi salohiyat: Yiliga 20% o‘sish.</a:t>
            </a:r>
          </a:p>
          <a:p>
            <a:r>
              <a:t>- Har oy o‘rtacha 1,000 yangi loyiha ro‘yxatdan o‘tadi.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Foydalari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Daromad manbalari:</a:t>
            </a:r>
          </a:p>
          <a:p>
            <a:r>
              <a:t>- Bog'lanish uchun to'lov: $10.</a:t>
            </a:r>
          </a:p>
          <a:p>
            <a:r>
              <a:t>- Reklama imkoniyati: $3 (haftasiga).</a:t>
            </a:r>
          </a:p>
          <a:p>
            <a:r>
              <a:t>- Obuna modeli: Premium xizmatlar.</a:t>
            </a:r>
          </a:p>
          <a:p/>
          <a:p>
            <a:r>
              <a:t>Daromad prognozi:</a:t>
            </a:r>
          </a:p>
          <a:p>
            <a:r>
              <a:t>- 1-yil oxiri: $150,000.</a:t>
            </a:r>
          </a:p>
          <a:p>
            <a:r>
              <a:t>- 2-yil oxiri: $1,200,000.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Misol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1-yil:</a:t>
            </a:r>
          </a:p>
          <a:p>
            <a:r>
              <a:t>- 10,000 foydalanuvchi, ulardan 2,000 kishi $10 to'lov qiladi: $20,000.</a:t>
            </a:r>
          </a:p>
          <a:p>
            <a:r>
              <a:t>- Haftasiga 1,000 loyiha: $156,000 yiliga.</a:t>
            </a:r>
          </a:p>
          <a:p/>
          <a:p>
            <a:r>
              <a:t>2-yil:</a:t>
            </a:r>
          </a:p>
          <a:p>
            <a:r>
              <a:t>- 20,000 foydalanuvchi, ulardan 5,000 kishi $10 to'lov qiladi: $50,000.</a:t>
            </a:r>
          </a:p>
          <a:p>
            <a:r>
              <a:t>- Haftasiga 2,000 loyiha: $312,000 yiliga.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Kelajakdagi Imkoniyatlar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Nega bu imkoniyatdan foydalanishingiz kerak?</a:t>
            </a:r>
          </a:p>
          <a:p>
            <a:r>
              <a:t>- Bozorning ulkan salohiyati.</a:t>
            </a:r>
          </a:p>
          <a:p>
            <a:r>
              <a:t>- Barqaror daromad oqimi.</a:t>
            </a:r>
          </a:p>
          <a:p>
            <a:r>
              <a:t>- Katta investitsiya imkoniyatlari.</a:t>
            </a:r>
          </a:p>
          <a:p>
            <a:r>
              <a:t>- Unikal imkoniyat: Birinchi tanlov bo'lish.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Rahmat!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InvestConnect - Sizning muvaffaqiyatingiz uchun kalit!</a:t>
            </a:r>
          </a:p>
          <a:p/>
          <a:p>
            <a:r>
              <a:t>Kontakt:</a:t>
            </a:r>
          </a:p>
          <a:p>
            <a:r>
              <a:t>- Email: info@investconnect.com</a:t>
            </a:r>
          </a:p>
          <a:p>
            <a:r>
              <a:t>- Telefon: +998 90 123 45 67</a:t>
            </a:r>
          </a:p>
          <a:p>
            <a:r>
              <a:t>- Veb-sayt: www.investconnect.com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