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InvestConnect Prezentatsiyasi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InvestConnect - "Enable Success"</a:t>
            </a:r>
          </a:p>
          <a:p/>
          <a:p>
            <a:r>
              <a:t>InvestConnect bu innovatsion platforma bo'lib, investorlarni qiziqarli loyihalar va startaplar bilan bog'lash uchun yaratilgan.</a:t>
            </a:r>
          </a:p>
          <a:p/>
          <a:p>
            <a:r>
              <a:t>- Tadbirkorlar va startaplar uchun investitsiya jalb qilish imkonini beradi.</a:t>
            </a:r>
          </a:p>
          <a:p>
            <a:r>
              <a:t>- Investorlar uchun yuqori salohiyatli loyihalarni topish va ularga moliyaviy qo'llab-quvvatlash imkonini yaratadi.</a:t>
            </a:r>
          </a:p>
          <a:p/>
          <a:p>
            <a:r>
              <a:t>**Missiyamiz:** Innovatsion g'oyalarni hayotga tatbiq etish orqali iqtisodiy o'sishga hissa qo'shish.</a:t>
            </a:r>
          </a:p>
          <a:p>
            <a:r>
              <a:t>**Vizyonimiz:** Investitsiyalarni jahon bo'ylab qulay, ishonchli va shaffof qilish.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Afzalliklar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Nega InvestConnect?</a:t>
            </a:r>
          </a:p>
          <a:p/>
          <a:p>
            <a:r>
              <a:t>1. **Foydalanuvchilarga moslashuvchanlik:** Oddiy va qulay interfeys.</a:t>
            </a:r>
          </a:p>
          <a:p>
            <a:r>
              <a:t>2. **Intellektual tanlov tizimi:** Investorlar uchun sun'iy intellekt yordamida eng mos loyihalarni tavsiya qiladi.</a:t>
            </a:r>
          </a:p>
          <a:p>
            <a:r>
              <a:t>3. **Shaffoflik:** Barcha bitimlar va kelishuvlar platforma ichida kuzatib boriladi.</a:t>
            </a:r>
          </a:p>
          <a:p>
            <a:r>
              <a:t>4. **Qo'llab-quvvatlovchi jamoa:** Ham tadbirkorlar, ham investorlar uchun 24/7 yordam xizmati.</a:t>
            </a:r>
          </a:p>
          <a:p>
            <a:r>
              <a:t>5. **Bozor uchun moslashgan:** Lokal va xalqaro loyihalarni birlashtiruvchi yechim.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Keyingi 3 oy va 2 yil rejasi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Keyingi 3 oyda bajariladigan ishlar:</a:t>
            </a:r>
          </a:p>
          <a:p>
            <a:r>
              <a:t>- Platformaning beta-versiyasini ishga tushirish va foydalanuvchi testlarini o'tkazish.</a:t>
            </a:r>
          </a:p>
          <a:p>
            <a:r>
              <a:t>- Dastlabki foydalanuvchilar bazasini shakllantirish.</a:t>
            </a:r>
          </a:p>
          <a:p>
            <a:r>
              <a:t>- Tadbirkor va investorlar o'rtasida 50+ bitimni tashkil qilish.</a:t>
            </a:r>
          </a:p>
          <a:p/>
          <a:p>
            <a:r>
              <a:t>### Keyingi 2 yilda qo'shiladigan funksiyalar:</a:t>
            </a:r>
          </a:p>
          <a:p>
            <a:r>
              <a:t>- **Mobil ilova:** iOS va Android uchun to'liq funksional ilova.</a:t>
            </a:r>
          </a:p>
          <a:p>
            <a:r>
              <a:t>- **AI-based investor matching:** Investitsiya ehtiyojlari va investorlarning afzalliklariga asoslangan moslashuv.</a:t>
            </a:r>
          </a:p>
          <a:p>
            <a:r>
              <a:t>- **Analitika va hisobot tizimi:** Foydalanuvchilar uchun moliyaviy va faoliyat ko'rsatkichlari bo'yicha kengaytirilgan ma'lumotlar.</a:t>
            </a:r>
          </a:p>
          <a:p>
            <a:r>
              <a:t>- **Xalqaro bozor:** Platformani dunyoning 10 dan ortiq mamlakatida kengaytirish.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Investor foydasini qanday qoplaydi?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Qanday daromad keltiradi?</a:t>
            </a:r>
          </a:p>
          <a:p>
            <a:r>
              <a:t>- **Bog'lanish uchun to'lov:** Investorlar qiziqqan loyiha bilan bog'lanish uchun $10 to'laydi.</a:t>
            </a:r>
          </a:p>
          <a:p>
            <a:r>
              <a:t>- **Reklama imkoniyati:** Loyiha egalari o'z loyihalarini ko'rinishda yuqoriga chiqarish uchun $3 to'laydi (1 hafta davomida).</a:t>
            </a:r>
          </a:p>
          <a:p>
            <a:r>
              <a:t>- **Obuna modeli:** Premium funksiyalar uchun tadbirkorlar va investorlar uchun oylik obuna xizmati qo'shiladi.</a:t>
            </a:r>
          </a:p>
          <a:p/>
          <a:p>
            <a:r>
              <a:t>### Kutilyotgan daromad:</a:t>
            </a:r>
          </a:p>
          <a:p>
            <a:r>
              <a:t>- **1-yil oxiri:** 5,000 foydalanuvchi orqali $150,000 daromad.</a:t>
            </a:r>
          </a:p>
          <a:p>
            <a:r>
              <a:t>- **2-yil oxiri:** Foydalanuvchilar sonini 20,000 ga oshirish va $1,200,000 daromad.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Kelajakdagi foyda imkoniyatlari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Nega bu imkoniyatdan foydalanishingiz kerak?</a:t>
            </a:r>
          </a:p>
          <a:p>
            <a:r>
              <a:t>- **Bozorning ulkan salohiyati:** Har oy o'n minglab yangi foydalanuvchilar qo'shilishi kutilmoqda.</a:t>
            </a:r>
          </a:p>
          <a:p>
            <a:r>
              <a:t>- **Barqaror daromad oqimi:** Har bir foydalanuvchi tomonidan to'langan to'lovlar daromadni muntazam ravishda oshiradi.</a:t>
            </a:r>
          </a:p>
          <a:p>
            <a:r>
              <a:t>- **Katta investitsiya imkoniyatlari:** Platforma xalqaro darajada o'sib, yangi moliyaviy imkoniyatlar ochadi.</a:t>
            </a:r>
          </a:p>
          <a:p>
            <a:r>
              <a:t>- **Unikal imkoniyat:** InvestConnect platformasi investor va tadbirkorlar uchun birinchi tanlov bo'lib, bozorda o'z mavqeini mustahkamlaydi.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Rahmat!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InvestConnect - Sizning muvaffaqiyatingiz uchun kalit!</a:t>
            </a:r>
          </a:p>
          <a:p/>
          <a:p>
            <a:r>
              <a:t>Biz bilan birga bo'lganingiz uchun tashakkur! Savollaringiz yoki takliflaringiz bo'lsa, biz bilan bog'laning.</a:t>
            </a:r>
          </a:p>
          <a:p/>
          <a:p>
            <a:r>
              <a:t>**Kontakt:**</a:t>
            </a:r>
          </a:p>
          <a:p>
            <a:r>
              <a:t>Email: info@investconnect.com</a:t>
            </a:r>
          </a:p>
          <a:p>
            <a:r>
              <a:t>Telefon: +998 90 123 45 67</a:t>
            </a:r>
          </a:p>
          <a:p>
            <a:r>
              <a:t>Veb-sayt: www.investconnect.com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