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5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40"/>
  </p:normalViewPr>
  <p:slideViewPr>
    <p:cSldViewPr snapToGrid="0">
      <p:cViewPr varScale="1">
        <p:scale>
          <a:sx n="204" d="100"/>
          <a:sy n="204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3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1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9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1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9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7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701" r:id="rId6"/>
    <p:sldLayoutId id="2147483696" r:id="rId7"/>
    <p:sldLayoutId id="2147483697" r:id="rId8"/>
    <p:sldLayoutId id="2147483698" r:id="rId9"/>
    <p:sldLayoutId id="2147483700" r:id="rId10"/>
    <p:sldLayoutId id="214748369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kuperenermurat" TargetMode="External"/><Relationship Id="rId2" Type="http://schemas.openxmlformats.org/officeDocument/2006/relationships/hyperlink" Target="https://github.com/yakuperenermurat/todo-list-back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yakuperenermura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D82E472-1CA5-46C0-AE6C-D963B0AA6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7CC7F9E-470D-FD75-8A3C-32D9DC90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622" y="2059401"/>
            <a:ext cx="5163838" cy="3293471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 Adı: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Hazırlayan: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Yakup Eren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Ermurat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F92454F-2A20-9C89-1671-52F6296A3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83" y="5494863"/>
            <a:ext cx="4366540" cy="477033"/>
          </a:xfrm>
        </p:spPr>
        <p:txBody>
          <a:bodyPr>
            <a:normAutofit lnSpcReduction="10000"/>
          </a:bodyPr>
          <a:lstStyle/>
          <a:p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Sunum Tarihi: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12/01/2025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B8EE1F1C-1651-4D09-B967-2E2765020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673752" y="-8569"/>
            <a:ext cx="3518248" cy="3463107"/>
          </a:xfrm>
          <a:custGeom>
            <a:avLst/>
            <a:gdLst>
              <a:gd name="connsiteX0" fmla="*/ 2 w 3518248"/>
              <a:gd name="connsiteY0" fmla="*/ 3444546 h 3463107"/>
              <a:gd name="connsiteX1" fmla="*/ 0 w 3518248"/>
              <a:gd name="connsiteY1" fmla="*/ 3444546 h 3463107"/>
              <a:gd name="connsiteX2" fmla="*/ 0 w 3518248"/>
              <a:gd name="connsiteY2" fmla="*/ 3463107 h 3463107"/>
              <a:gd name="connsiteX3" fmla="*/ 2 w 3518248"/>
              <a:gd name="connsiteY3" fmla="*/ 3463107 h 3463107"/>
              <a:gd name="connsiteX4" fmla="*/ 3518248 w 3518248"/>
              <a:gd name="connsiteY4" fmla="*/ 0 h 3463107"/>
              <a:gd name="connsiteX5" fmla="*/ 0 w 3518248"/>
              <a:gd name="connsiteY5" fmla="*/ 0 h 3463107"/>
              <a:gd name="connsiteX6" fmla="*/ 0 w 3518248"/>
              <a:gd name="connsiteY6" fmla="*/ 3444546 h 3463107"/>
              <a:gd name="connsiteX7" fmla="*/ 2 w 3518248"/>
              <a:gd name="connsiteY7" fmla="*/ 3444467 h 3463107"/>
              <a:gd name="connsiteX8" fmla="*/ 2 w 3518248"/>
              <a:gd name="connsiteY8" fmla="*/ 3435229 h 3463107"/>
              <a:gd name="connsiteX9" fmla="*/ 239 w 3518248"/>
              <a:gd name="connsiteY9" fmla="*/ 3435229 h 3463107"/>
              <a:gd name="connsiteX10" fmla="*/ 4544 w 3518248"/>
              <a:gd name="connsiteY10" fmla="*/ 3267731 h 3463107"/>
              <a:gd name="connsiteX11" fmla="*/ 3492160 w 3518248"/>
              <a:gd name="connsiteY11" fmla="*/ 8567 h 3463107"/>
              <a:gd name="connsiteX12" fmla="*/ 3492160 w 3518248"/>
              <a:gd name="connsiteY12" fmla="*/ 3435228 h 3463107"/>
              <a:gd name="connsiteX13" fmla="*/ 3492162 w 3518248"/>
              <a:gd name="connsiteY13" fmla="*/ 3435228 h 3463107"/>
              <a:gd name="connsiteX14" fmla="*/ 3492162 w 3518248"/>
              <a:gd name="connsiteY14" fmla="*/ 3463107 h 3463107"/>
              <a:gd name="connsiteX15" fmla="*/ 3518248 w 3518248"/>
              <a:gd name="connsiteY15" fmla="*/ 3463107 h 346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8248" h="3463107">
                <a:moveTo>
                  <a:pt x="2" y="3444546"/>
                </a:moveTo>
                <a:lnTo>
                  <a:pt x="0" y="3444546"/>
                </a:lnTo>
                <a:lnTo>
                  <a:pt x="0" y="3463107"/>
                </a:lnTo>
                <a:lnTo>
                  <a:pt x="2" y="3463107"/>
                </a:lnTo>
                <a:close/>
                <a:moveTo>
                  <a:pt x="3518248" y="0"/>
                </a:moveTo>
                <a:lnTo>
                  <a:pt x="0" y="0"/>
                </a:lnTo>
                <a:lnTo>
                  <a:pt x="0" y="3444546"/>
                </a:lnTo>
                <a:lnTo>
                  <a:pt x="2" y="3444467"/>
                </a:lnTo>
                <a:lnTo>
                  <a:pt x="2" y="3435229"/>
                </a:lnTo>
                <a:lnTo>
                  <a:pt x="239" y="3435229"/>
                </a:lnTo>
                <a:lnTo>
                  <a:pt x="4544" y="3267731"/>
                </a:lnTo>
                <a:cubicBezTo>
                  <a:pt x="98075" y="1452264"/>
                  <a:pt x="1623765" y="8567"/>
                  <a:pt x="3492160" y="8567"/>
                </a:cubicBezTo>
                <a:lnTo>
                  <a:pt x="3492160" y="3435228"/>
                </a:lnTo>
                <a:lnTo>
                  <a:pt x="3492162" y="3435228"/>
                </a:lnTo>
                <a:lnTo>
                  <a:pt x="3492162" y="3463107"/>
                </a:lnTo>
                <a:lnTo>
                  <a:pt x="3518248" y="34631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90BE76C-8C31-474D-9C9C-79733F93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4980" y="-794"/>
            <a:ext cx="3492162" cy="3463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D3D5E0-FE4C-47B2-A91D-20273BB7A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95431E-B7EE-44A7-BC53-12738BB8E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43267" y="3462314"/>
            <a:ext cx="3456575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5A3B83-A4E3-4C3A-A50B-DB9185BBB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80" y="3459708"/>
            <a:ext cx="3474862" cy="3403464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3" descr="Üçgenlerden oluşan soyut arka plan">
            <a:extLst>
              <a:ext uri="{FF2B5EF4-FFF2-40B4-BE49-F238E27FC236}">
                <a16:creationId xmlns:a16="http://schemas.microsoft.com/office/drawing/2014/main" id="{A9197128-BB4B-746C-538F-88F2F277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24" r="36386" b="-1"/>
          <a:stretch/>
        </p:blipFill>
        <p:spPr>
          <a:xfrm>
            <a:off x="8699840" y="10"/>
            <a:ext cx="3492162" cy="6857992"/>
          </a:xfrm>
          <a:custGeom>
            <a:avLst/>
            <a:gdLst/>
            <a:ahLst/>
            <a:cxnLst/>
            <a:rect l="l" t="t" r="r" b="b"/>
            <a:pathLst>
              <a:path w="3492162" h="6858002">
                <a:moveTo>
                  <a:pt x="2" y="0"/>
                </a:moveTo>
                <a:cubicBezTo>
                  <a:pt x="1868397" y="0"/>
                  <a:pt x="3394087" y="1443697"/>
                  <a:pt x="3487618" y="3259164"/>
                </a:cubicBezTo>
                <a:lnTo>
                  <a:pt x="3491923" y="3426662"/>
                </a:lnTo>
                <a:lnTo>
                  <a:pt x="3492160" y="3426662"/>
                </a:lnTo>
                <a:lnTo>
                  <a:pt x="3492160" y="3435900"/>
                </a:lnTo>
                <a:lnTo>
                  <a:pt x="3492162" y="3435979"/>
                </a:lnTo>
                <a:lnTo>
                  <a:pt x="3492160" y="3435979"/>
                </a:lnTo>
                <a:lnTo>
                  <a:pt x="3492159" y="6858002"/>
                </a:lnTo>
                <a:lnTo>
                  <a:pt x="0" y="6858002"/>
                </a:lnTo>
                <a:lnTo>
                  <a:pt x="0" y="3426661"/>
                </a:lnTo>
                <a:lnTo>
                  <a:pt x="2" y="342666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226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80683-1D16-D672-3688-45355E035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311FCB-8A18-CD72-3FDF-449EBD18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6FAD533C-EE97-883D-3952-CF3E01646C2C}"/>
              </a:ext>
            </a:extLst>
          </p:cNvPr>
          <p:cNvSpPr txBox="1"/>
          <p:nvPr/>
        </p:nvSpPr>
        <p:spPr>
          <a:xfrm>
            <a:off x="3237978" y="1794716"/>
            <a:ext cx="519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b="1" dirty="0"/>
              <a:t>POST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Durumu</a:t>
            </a:r>
          </a:p>
        </p:txBody>
      </p:sp>
      <p:pic>
        <p:nvPicPr>
          <p:cNvPr id="12" name="İçerik Yer Tutucusu 11" descr="ekran görüntüsü, metin, yazılım, web sayfası içeren bir resim&#10;&#10;Açıklama otomatik olarak oluşturuldu">
            <a:extLst>
              <a:ext uri="{FF2B5EF4-FFF2-40B4-BE49-F238E27FC236}">
                <a16:creationId xmlns:a16="http://schemas.microsoft.com/office/drawing/2014/main" id="{F1CA806E-1C2B-A44E-14A1-7FC560A68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211" y="2164048"/>
            <a:ext cx="6976997" cy="4587481"/>
          </a:xfrm>
        </p:spPr>
      </p:pic>
    </p:spTree>
    <p:extLst>
      <p:ext uri="{BB962C8B-B14F-4D97-AF65-F5344CB8AC3E}">
        <p14:creationId xmlns:p14="http://schemas.microsoft.com/office/powerpoint/2010/main" val="41573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1D6AF-CF40-97EE-F439-0074AF986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21E04B-9659-DB2D-E6D7-346051F9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31E92CB0-8609-6341-794A-FBA3D195F5C6}"/>
              </a:ext>
            </a:extLst>
          </p:cNvPr>
          <p:cNvSpPr txBox="1"/>
          <p:nvPr/>
        </p:nvSpPr>
        <p:spPr>
          <a:xfrm>
            <a:off x="2250508" y="1775927"/>
            <a:ext cx="700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b="1" dirty="0"/>
              <a:t>POST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Hatalı Durumu (Aynı </a:t>
            </a:r>
            <a:r>
              <a:rPr lang="tr-TR" dirty="0" err="1"/>
              <a:t>title</a:t>
            </a:r>
            <a:r>
              <a:rPr lang="tr-TR" dirty="0"/>
              <a:t> kullanımı)</a:t>
            </a:r>
          </a:p>
        </p:txBody>
      </p:sp>
      <p:pic>
        <p:nvPicPr>
          <p:cNvPr id="3" name="Resim 2" descr="ekran görüntüsü, metin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3CBBEE5D-3977-B182-2105-E12013A0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88" y="2232941"/>
            <a:ext cx="7002049" cy="451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669CA-4B3D-A943-8915-990FECEE5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472E2B-AE34-49BA-B621-3593DFBA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98205A62-07B6-3D6E-5642-65B7E9B8A5E3}"/>
              </a:ext>
            </a:extLst>
          </p:cNvPr>
          <p:cNvSpPr txBox="1"/>
          <p:nvPr/>
        </p:nvSpPr>
        <p:spPr>
          <a:xfrm>
            <a:off x="3534426" y="1813505"/>
            <a:ext cx="700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b="1" dirty="0"/>
              <a:t>PUT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</a:t>
            </a:r>
          </a:p>
        </p:txBody>
      </p:sp>
      <p:pic>
        <p:nvPicPr>
          <p:cNvPr id="5" name="Resim 4" descr="metin, ekran görüntüsü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3594BF01-17B7-E00D-EE94-52D543B5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74" y="2248281"/>
            <a:ext cx="6392451" cy="4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58B54-DCE8-B4FC-2823-A6524B116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F24E2C-38AF-D900-8083-E212FE4C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9C74ABF0-E490-2970-0A60-40FD1DEA8024}"/>
              </a:ext>
            </a:extLst>
          </p:cNvPr>
          <p:cNvSpPr txBox="1"/>
          <p:nvPr/>
        </p:nvSpPr>
        <p:spPr>
          <a:xfrm>
            <a:off x="2594974" y="1782190"/>
            <a:ext cx="700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b="1" dirty="0"/>
              <a:t>PUT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Hatalı Durumu (Olmayan id girişi)</a:t>
            </a:r>
          </a:p>
        </p:txBody>
      </p:sp>
      <p:pic>
        <p:nvPicPr>
          <p:cNvPr id="4" name="Resim 3" descr="metin, ekran görüntüsü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DC59AE14-AB6D-4427-5627-77E39163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24" y="2229633"/>
            <a:ext cx="6954630" cy="43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4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9F971-DA92-53B1-E4D4-512F3C6D8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586010-8CC2-FAB8-513B-F0FD185D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9718A2B0-CE2C-2B78-7A82-7E706A5FB426}"/>
              </a:ext>
            </a:extLst>
          </p:cNvPr>
          <p:cNvSpPr txBox="1"/>
          <p:nvPr/>
        </p:nvSpPr>
        <p:spPr>
          <a:xfrm>
            <a:off x="2104374" y="1738349"/>
            <a:ext cx="819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b="1" dirty="0"/>
              <a:t>GET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(Bütün </a:t>
            </a:r>
            <a:r>
              <a:rPr lang="tr-TR" dirty="0" err="1"/>
              <a:t>Todoları</a:t>
            </a:r>
            <a:r>
              <a:rPr lang="tr-TR" dirty="0"/>
              <a:t> Listeleme)</a:t>
            </a:r>
          </a:p>
        </p:txBody>
      </p:sp>
      <p:pic>
        <p:nvPicPr>
          <p:cNvPr id="5" name="Resim 4" descr="yazılım, metin, bilgisayar simgesi, web sayfası içeren bir resim&#10;&#10;Açıklama otomatik olarak oluşturuldu">
            <a:extLst>
              <a:ext uri="{FF2B5EF4-FFF2-40B4-BE49-F238E27FC236}">
                <a16:creationId xmlns:a16="http://schemas.microsoft.com/office/drawing/2014/main" id="{3C024363-7C09-46BD-925F-B2F458FE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63" y="2151522"/>
            <a:ext cx="7772400" cy="45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9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ABAB0-CC79-2507-8C5E-DE7DB4EFF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B7728E-AE1B-C558-9212-FF1C867B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748ED7E4-6D82-F54D-E72D-3A63C0F3F808}"/>
              </a:ext>
            </a:extLst>
          </p:cNvPr>
          <p:cNvSpPr txBox="1"/>
          <p:nvPr/>
        </p:nvSpPr>
        <p:spPr>
          <a:xfrm>
            <a:off x="2098110" y="1631878"/>
            <a:ext cx="831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b="1" dirty="0"/>
              <a:t>GET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Durumu(Sadece </a:t>
            </a:r>
            <a:r>
              <a:rPr lang="tr-TR" dirty="0" err="1"/>
              <a:t>Todoların</a:t>
            </a:r>
            <a:r>
              <a:rPr lang="tr-TR" dirty="0"/>
              <a:t> Listelenmesi)</a:t>
            </a:r>
          </a:p>
        </p:txBody>
      </p:sp>
      <p:pic>
        <p:nvPicPr>
          <p:cNvPr id="4" name="Resim 3" descr="metin, yazılım, web sayfası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BB7B6FBF-7F2F-EAB3-ED92-76A90A82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13" y="2010427"/>
            <a:ext cx="7324666" cy="47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5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24B06-6B9A-5AD7-6ABB-F2F6AAA26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655AC6-2464-ED2D-8113-330DFD37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88D6A580-4680-953E-D8FA-9392EDAB64D8}"/>
              </a:ext>
            </a:extLst>
          </p:cNvPr>
          <p:cNvSpPr txBox="1"/>
          <p:nvPr/>
        </p:nvSpPr>
        <p:spPr>
          <a:xfrm>
            <a:off x="1891430" y="1702244"/>
            <a:ext cx="8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b="1" dirty="0"/>
              <a:t>GET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Durumu(Sadece </a:t>
            </a:r>
            <a:r>
              <a:rPr lang="tr-TR" dirty="0" err="1"/>
              <a:t>Completed</a:t>
            </a:r>
            <a:r>
              <a:rPr lang="tr-TR" dirty="0"/>
              <a:t> ‘</a:t>
            </a:r>
            <a:r>
              <a:rPr lang="tr-TR" dirty="0" err="1"/>
              <a:t>ların</a:t>
            </a:r>
            <a:r>
              <a:rPr lang="tr-TR" dirty="0"/>
              <a:t> Listelenmesi)</a:t>
            </a:r>
          </a:p>
        </p:txBody>
      </p:sp>
      <p:pic>
        <p:nvPicPr>
          <p:cNvPr id="5" name="Resim 4" descr="metin, yazılım, web sayfası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8756E144-EE33-7971-37C2-52F05AFD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15" y="2211029"/>
            <a:ext cx="7584510" cy="44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8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033F1-1B67-1FA2-510C-57897CCAC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78063C-23F4-6245-4902-835683B8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050242D5-46D7-C3F0-3668-7011F2A5DF79}"/>
              </a:ext>
            </a:extLst>
          </p:cNvPr>
          <p:cNvSpPr txBox="1"/>
          <p:nvPr/>
        </p:nvSpPr>
        <p:spPr>
          <a:xfrm>
            <a:off x="2240071" y="1702244"/>
            <a:ext cx="8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b="1" dirty="0"/>
              <a:t>DELETE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(İd ile </a:t>
            </a:r>
            <a:r>
              <a:rPr lang="tr-TR" dirty="0" err="1"/>
              <a:t>Todo</a:t>
            </a:r>
            <a:r>
              <a:rPr lang="tr-TR" dirty="0"/>
              <a:t> Silme)</a:t>
            </a:r>
          </a:p>
        </p:txBody>
      </p:sp>
      <p:pic>
        <p:nvPicPr>
          <p:cNvPr id="4" name="Resim 3" descr="ekran görüntüsü, metin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9BACCA10-2D3F-6B4A-4B91-AFA8D0D79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85" y="2071576"/>
            <a:ext cx="7788144" cy="45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8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D6A70-22BC-3D8C-2B10-EF6CB2311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A6437A-6D8A-BFB8-95CB-F6E2DB40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106152CE-55E5-6D52-5A88-15AF72FAF6BA}"/>
              </a:ext>
            </a:extLst>
          </p:cNvPr>
          <p:cNvSpPr txBox="1"/>
          <p:nvPr/>
        </p:nvSpPr>
        <p:spPr>
          <a:xfrm>
            <a:off x="2240071" y="1702244"/>
            <a:ext cx="8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b="1" dirty="0"/>
              <a:t>DELETE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Hatalı Durumu (İd Bulunamadı)</a:t>
            </a:r>
          </a:p>
        </p:txBody>
      </p:sp>
      <p:pic>
        <p:nvPicPr>
          <p:cNvPr id="5" name="Resim 4" descr="metin, yazılım, sayı, numara, web sayfası içeren bir resim&#10;&#10;Açıklama otomatik olarak oluşturuldu">
            <a:extLst>
              <a:ext uri="{FF2B5EF4-FFF2-40B4-BE49-F238E27FC236}">
                <a16:creationId xmlns:a16="http://schemas.microsoft.com/office/drawing/2014/main" id="{C6AF89DD-AAE8-F249-80FD-2B4BB6CE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85" y="2071576"/>
            <a:ext cx="7772400" cy="45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4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E7E7D-E881-E9B9-894C-51BDA6255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899A5E-DF92-49DC-3F22-F788C125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CCBA7BD-A85F-916D-B481-01F9F9D47A99}"/>
              </a:ext>
            </a:extLst>
          </p:cNvPr>
          <p:cNvSpPr txBox="1"/>
          <p:nvPr/>
        </p:nvSpPr>
        <p:spPr>
          <a:xfrm>
            <a:off x="1538613" y="1702244"/>
            <a:ext cx="8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b="1" dirty="0"/>
              <a:t>DELETE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(</a:t>
            </a:r>
            <a:r>
              <a:rPr lang="tr-TR" dirty="0" err="1"/>
              <a:t>Completed</a:t>
            </a:r>
            <a:r>
              <a:rPr lang="tr-TR" dirty="0"/>
              <a:t> Olanların Silinmesi)</a:t>
            </a:r>
          </a:p>
        </p:txBody>
      </p:sp>
      <p:pic>
        <p:nvPicPr>
          <p:cNvPr id="4" name="Resim 3" descr="metin, yazılım, sayı, numara, web sayfası içeren bir resim&#10;&#10;Açıklama otomatik olarak oluşturuldu">
            <a:extLst>
              <a:ext uri="{FF2B5EF4-FFF2-40B4-BE49-F238E27FC236}">
                <a16:creationId xmlns:a16="http://schemas.microsoft.com/office/drawing/2014/main" id="{2FC213E2-6FB6-9A37-C900-01041051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13" y="2211029"/>
            <a:ext cx="8450893" cy="42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3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6734DF-695E-1445-037F-A538F2BB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Kendimi Tanıtma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52235B-CBD8-6413-BBE7-BBD3DBD8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Merhabalar ben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Yakup Eren ERMURAT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KARADENİZ TEKNİK ÜNİVERSİTESİ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yazılım mühendisliğinden Şubat 2024’de mezun oldum. Yazılım kariyerime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 devam etmek istediğim için  mezuniyetimden sonra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Patika+ Full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Development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Bootcamp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‘ine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katıldım ve aynı zamanda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 ARSLAN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dan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kursunu da aldım.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İkisinide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başarılı bir şekilde bitirip bu alanda kendimi geliştirmek için projeler yapmaya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bootcamplere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katılmaya çalışıyorum. Bu sayede bilgilerimi taze tutup yeni teknolojiler öğrenmeye çalışıyorum.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ağırlıklı projeler geliştirdim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Spring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Mikroservisler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teknolojileriyle çalıştım.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7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9B2CC-D537-2E13-5D09-BC83BEAAC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F9817C-3BA3-2302-2A0C-4AD461CE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D4B9AE3-E8C1-A234-E487-9718047D3349}"/>
              </a:ext>
            </a:extLst>
          </p:cNvPr>
          <p:cNvSpPr txBox="1"/>
          <p:nvPr/>
        </p:nvSpPr>
        <p:spPr>
          <a:xfrm>
            <a:off x="1538613" y="1702244"/>
            <a:ext cx="8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b="1" dirty="0"/>
              <a:t>DELETE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(Bütün </a:t>
            </a:r>
            <a:r>
              <a:rPr lang="tr-TR" dirty="0" err="1"/>
              <a:t>Todoların</a:t>
            </a:r>
            <a:r>
              <a:rPr lang="tr-TR" dirty="0"/>
              <a:t> Silinmesi)</a:t>
            </a:r>
          </a:p>
        </p:txBody>
      </p:sp>
      <p:pic>
        <p:nvPicPr>
          <p:cNvPr id="5" name="Resim 4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9213F7D1-C83F-0FD6-1C66-EBBCB5F8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99" y="2119930"/>
            <a:ext cx="7997868" cy="45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5C60-1052-0D13-8347-B8D1B366B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F63607-A3EB-B1F8-7413-EC3957A4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525A76ED-928F-25D5-DCC7-C66984E84A61}"/>
              </a:ext>
            </a:extLst>
          </p:cNvPr>
          <p:cNvSpPr txBox="1"/>
          <p:nvPr/>
        </p:nvSpPr>
        <p:spPr>
          <a:xfrm>
            <a:off x="3104368" y="1656694"/>
            <a:ext cx="491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Postman’de</a:t>
            </a:r>
            <a:r>
              <a:rPr lang="tr-TR" dirty="0"/>
              <a:t> </a:t>
            </a:r>
            <a:r>
              <a:rPr lang="tr-TR" b="1" dirty="0"/>
              <a:t>POST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</a:t>
            </a:r>
          </a:p>
        </p:txBody>
      </p:sp>
      <p:pic>
        <p:nvPicPr>
          <p:cNvPr id="4" name="Resim 3" descr="ekran görüntüsü, çizgi, metin içeren bir resim&#10;&#10;Açıklama otomatik olarak oluşturuldu">
            <a:extLst>
              <a:ext uri="{FF2B5EF4-FFF2-40B4-BE49-F238E27FC236}">
                <a16:creationId xmlns:a16="http://schemas.microsoft.com/office/drawing/2014/main" id="{16311AFF-FBF0-EF4E-E074-1DEFB737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76" y="2026026"/>
            <a:ext cx="8606175" cy="40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5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9DEC9-DA79-1CFD-7F9D-79B49BE61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DA1F7B-A2E3-8B34-D8FD-C1914E58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57A84539-CE96-975F-FA93-B3E2C79C62B1}"/>
              </a:ext>
            </a:extLst>
          </p:cNvPr>
          <p:cNvSpPr txBox="1"/>
          <p:nvPr/>
        </p:nvSpPr>
        <p:spPr>
          <a:xfrm>
            <a:off x="2649255" y="1656694"/>
            <a:ext cx="697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Postman’de</a:t>
            </a:r>
            <a:r>
              <a:rPr lang="tr-TR" dirty="0"/>
              <a:t> </a:t>
            </a:r>
            <a:r>
              <a:rPr lang="tr-TR" b="1" dirty="0"/>
              <a:t>POST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Hatalı Durumu (</a:t>
            </a:r>
            <a:r>
              <a:rPr lang="tr-TR" dirty="0" err="1"/>
              <a:t>Title</a:t>
            </a:r>
            <a:r>
              <a:rPr lang="tr-TR" dirty="0"/>
              <a:t> Aynı olması) 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C6F885F-107C-8195-AFB7-50E5BB2F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84" y="2119929"/>
            <a:ext cx="9410141" cy="40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9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BB2A5-2BBB-7714-D2BD-602AB1C7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85D848-479A-5CCC-F276-E6467C78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2613C47-686D-A363-F397-BBE533B0B78E}"/>
              </a:ext>
            </a:extLst>
          </p:cNvPr>
          <p:cNvSpPr txBox="1"/>
          <p:nvPr/>
        </p:nvSpPr>
        <p:spPr>
          <a:xfrm>
            <a:off x="3739019" y="1656694"/>
            <a:ext cx="697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Postman’de</a:t>
            </a:r>
            <a:r>
              <a:rPr lang="tr-TR" dirty="0"/>
              <a:t> </a:t>
            </a:r>
            <a:r>
              <a:rPr lang="tr-TR" b="1" dirty="0"/>
              <a:t>PUT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</a:t>
            </a:r>
          </a:p>
        </p:txBody>
      </p:sp>
      <p:pic>
        <p:nvPicPr>
          <p:cNvPr id="4" name="Resim 3" descr="ekran görüntüsü, çizgi, metin içeren bir resim&#10;&#10;Açıklama otomatik olarak oluşturuldu">
            <a:extLst>
              <a:ext uri="{FF2B5EF4-FFF2-40B4-BE49-F238E27FC236}">
                <a16:creationId xmlns:a16="http://schemas.microsoft.com/office/drawing/2014/main" id="{9BF0AFD1-B024-1D90-A03C-6E67EF06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35" y="2119929"/>
            <a:ext cx="8970407" cy="39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2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01407-782D-6343-A61A-CDC1848CF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F146AA-ACE9-23D7-D5E1-32D13DD3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BD858997-9AE5-C683-87A9-A6086E09298B}"/>
              </a:ext>
            </a:extLst>
          </p:cNvPr>
          <p:cNvSpPr txBox="1"/>
          <p:nvPr/>
        </p:nvSpPr>
        <p:spPr>
          <a:xfrm>
            <a:off x="1960323" y="1656694"/>
            <a:ext cx="874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Postman’de</a:t>
            </a:r>
            <a:r>
              <a:rPr lang="tr-TR" dirty="0"/>
              <a:t> </a:t>
            </a:r>
            <a:r>
              <a:rPr lang="tr-TR" b="1" dirty="0"/>
              <a:t>GET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(Bütün </a:t>
            </a:r>
            <a:r>
              <a:rPr lang="tr-TR" dirty="0" err="1"/>
              <a:t>Todoları</a:t>
            </a:r>
            <a:r>
              <a:rPr lang="tr-TR" dirty="0"/>
              <a:t> Listeleme)</a:t>
            </a:r>
          </a:p>
        </p:txBody>
      </p:sp>
      <p:pic>
        <p:nvPicPr>
          <p:cNvPr id="5" name="Resim 4" descr="ekran görüntüsü, metin içeren bir resim&#10;&#10;Açıklama otomatik olarak oluşturuldu">
            <a:extLst>
              <a:ext uri="{FF2B5EF4-FFF2-40B4-BE49-F238E27FC236}">
                <a16:creationId xmlns:a16="http://schemas.microsoft.com/office/drawing/2014/main" id="{7FC438B9-D119-CB2E-1879-90672CE4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16" y="2035362"/>
            <a:ext cx="8887217" cy="42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27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A29F0-7885-92C6-09D3-5E760C19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2F8595-4892-A457-64B5-4DF94B01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237172B5-6CAC-EDFB-7712-80B9BDC58C4E}"/>
              </a:ext>
            </a:extLst>
          </p:cNvPr>
          <p:cNvSpPr txBox="1"/>
          <p:nvPr/>
        </p:nvSpPr>
        <p:spPr>
          <a:xfrm>
            <a:off x="1960323" y="1656694"/>
            <a:ext cx="874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Postman’de</a:t>
            </a:r>
            <a:r>
              <a:rPr lang="tr-TR" dirty="0"/>
              <a:t> </a:t>
            </a:r>
            <a:r>
              <a:rPr lang="tr-TR" b="1" dirty="0"/>
              <a:t>GET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(Sadece </a:t>
            </a:r>
            <a:r>
              <a:rPr lang="tr-TR" dirty="0" err="1"/>
              <a:t>Todoları</a:t>
            </a:r>
            <a:r>
              <a:rPr lang="tr-TR" dirty="0"/>
              <a:t> Listeleme)</a:t>
            </a:r>
          </a:p>
        </p:txBody>
      </p:sp>
      <p:pic>
        <p:nvPicPr>
          <p:cNvPr id="4" name="Resim 3" descr="metin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54E7C34B-B948-8A60-DB4E-3442EA1E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78" y="2119929"/>
            <a:ext cx="7772400" cy="39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41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E2D2F-69A6-9CE3-D487-0FC08FEC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D49691-9034-C7B5-31F3-742F303D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9425F9FE-C470-913D-D31E-9DDE217DFFBF}"/>
              </a:ext>
            </a:extLst>
          </p:cNvPr>
          <p:cNvSpPr txBox="1"/>
          <p:nvPr/>
        </p:nvSpPr>
        <p:spPr>
          <a:xfrm>
            <a:off x="1960323" y="1656694"/>
            <a:ext cx="874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Postman’de</a:t>
            </a:r>
            <a:r>
              <a:rPr lang="tr-TR" dirty="0"/>
              <a:t> </a:t>
            </a:r>
            <a:r>
              <a:rPr lang="tr-TR" b="1" dirty="0"/>
              <a:t>GET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(Sadece </a:t>
            </a:r>
            <a:r>
              <a:rPr lang="tr-TR" dirty="0" err="1"/>
              <a:t>Completed’ları</a:t>
            </a:r>
            <a:r>
              <a:rPr lang="tr-TR" dirty="0"/>
              <a:t> Listeleme)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D9FFBE3-447F-CBC9-4002-B284C327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62" y="2119928"/>
            <a:ext cx="8892799" cy="41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12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E666B-AA4E-7F1F-EF09-CA0B4DD83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3A66E8-A269-C712-546B-D0E8C642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5F6A6EA7-B901-997E-6433-0D447108FCED}"/>
              </a:ext>
            </a:extLst>
          </p:cNvPr>
          <p:cNvSpPr txBox="1"/>
          <p:nvPr/>
        </p:nvSpPr>
        <p:spPr>
          <a:xfrm>
            <a:off x="1960323" y="1656694"/>
            <a:ext cx="874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Postman’de</a:t>
            </a:r>
            <a:r>
              <a:rPr lang="tr-TR" dirty="0"/>
              <a:t> </a:t>
            </a:r>
            <a:r>
              <a:rPr lang="tr-TR" b="1" dirty="0"/>
              <a:t>DELETE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(Belirtilen </a:t>
            </a:r>
            <a:r>
              <a:rPr lang="tr-TR" dirty="0" err="1"/>
              <a:t>İd’li</a:t>
            </a:r>
            <a:r>
              <a:rPr lang="tr-TR" dirty="0"/>
              <a:t> </a:t>
            </a:r>
            <a:r>
              <a:rPr lang="tr-TR" dirty="0" err="1"/>
              <a:t>Todo’yu</a:t>
            </a:r>
            <a:r>
              <a:rPr lang="tr-TR" dirty="0"/>
              <a:t> Silme)</a:t>
            </a:r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3D13B81-A240-42EA-7384-D03F75A6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80" y="2392514"/>
            <a:ext cx="8928297" cy="384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27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BBB29-384D-08BF-4D50-A8FA6F3D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1EAA4-5D67-7454-1D59-B7B6FC37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3DE3976B-3613-BB18-D283-8D4BBEDFEA44}"/>
              </a:ext>
            </a:extLst>
          </p:cNvPr>
          <p:cNvSpPr txBox="1"/>
          <p:nvPr/>
        </p:nvSpPr>
        <p:spPr>
          <a:xfrm>
            <a:off x="1960323" y="1656694"/>
            <a:ext cx="874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Postman’de</a:t>
            </a:r>
            <a:r>
              <a:rPr lang="tr-TR" dirty="0"/>
              <a:t> </a:t>
            </a:r>
            <a:r>
              <a:rPr lang="tr-TR" b="1" dirty="0"/>
              <a:t>DELETE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Hatalı Durumu (Belirtilen </a:t>
            </a:r>
            <a:r>
              <a:rPr lang="tr-TR" dirty="0" err="1"/>
              <a:t>İd’li</a:t>
            </a:r>
            <a:r>
              <a:rPr lang="tr-TR" dirty="0"/>
              <a:t> </a:t>
            </a:r>
            <a:r>
              <a:rPr lang="tr-TR" dirty="0" err="1"/>
              <a:t>todo</a:t>
            </a:r>
            <a:r>
              <a:rPr lang="tr-TR" dirty="0"/>
              <a:t> </a:t>
            </a:r>
            <a:r>
              <a:rPr lang="tr-TR" dirty="0" err="1"/>
              <a:t>bulunumadı</a:t>
            </a:r>
            <a:r>
              <a:rPr lang="tr-TR" dirty="0"/>
              <a:t>!)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E487855-97AF-F827-2A59-BFEB74B6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8" y="2220157"/>
            <a:ext cx="9216820" cy="39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38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AE837-1752-860F-10E8-5317F5A05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8E5BA1-66BA-84E3-4E4A-18BD28C3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F89DD9E6-154E-402C-5F80-78462B3541D9}"/>
              </a:ext>
            </a:extLst>
          </p:cNvPr>
          <p:cNvSpPr txBox="1"/>
          <p:nvPr/>
        </p:nvSpPr>
        <p:spPr>
          <a:xfrm>
            <a:off x="1114816" y="1656694"/>
            <a:ext cx="96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Postman’de</a:t>
            </a:r>
            <a:r>
              <a:rPr lang="tr-TR" dirty="0"/>
              <a:t> </a:t>
            </a:r>
            <a:r>
              <a:rPr lang="tr-TR" b="1" dirty="0"/>
              <a:t>DELETE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(Sadece </a:t>
            </a:r>
            <a:r>
              <a:rPr lang="tr-TR" dirty="0" err="1"/>
              <a:t>Completed</a:t>
            </a:r>
            <a:r>
              <a:rPr lang="tr-TR" dirty="0"/>
              <a:t> Olan </a:t>
            </a:r>
            <a:r>
              <a:rPr lang="tr-TR" dirty="0" err="1"/>
              <a:t>Todo’ları</a:t>
            </a:r>
            <a:r>
              <a:rPr lang="tr-TR" dirty="0"/>
              <a:t> Silme)</a:t>
            </a:r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1183B03-7EBD-BBE1-8990-9BB9F45C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71" y="2119929"/>
            <a:ext cx="9697231" cy="41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1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FE019-2BE4-309C-BCAA-6EFFCAB0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Tanıtımı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50F6DD-E028-BD84-8163-8D09B6C9D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proje,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kullanarak geliştirilen bir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uygulamasıdır.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Amacı: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Kullanıcıların görev ekleme, güncelleme, silme ve tamamlanan/tamamlanmamış görevleri listelemesine olanak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sağlar.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Sadece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geliştirilmiştir.</a:t>
            </a:r>
          </a:p>
          <a:p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containerize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edilmiş)</a:t>
            </a:r>
          </a:p>
        </p:txBody>
      </p:sp>
    </p:spTree>
    <p:extLst>
      <p:ext uri="{BB962C8B-B14F-4D97-AF65-F5344CB8AC3E}">
        <p14:creationId xmlns:p14="http://schemas.microsoft.com/office/powerpoint/2010/main" val="685926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8952E-06C4-2622-8E1A-4215FAD05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86FBD1-A74A-8988-8084-498CAC3C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FE62008-498E-E9DF-B540-62CF839D2B5A}"/>
              </a:ext>
            </a:extLst>
          </p:cNvPr>
          <p:cNvSpPr txBox="1"/>
          <p:nvPr/>
        </p:nvSpPr>
        <p:spPr>
          <a:xfrm>
            <a:off x="2192055" y="1684531"/>
            <a:ext cx="932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Postman’de</a:t>
            </a:r>
            <a:r>
              <a:rPr lang="tr-TR" dirty="0"/>
              <a:t> </a:t>
            </a:r>
            <a:r>
              <a:rPr lang="tr-TR" b="1" dirty="0"/>
              <a:t>DELETE</a:t>
            </a:r>
            <a:r>
              <a:rPr lang="tr-TR" dirty="0"/>
              <a:t> </a:t>
            </a:r>
            <a:r>
              <a:rPr lang="tr-TR" dirty="0" err="1"/>
              <a:t>Endpointi</a:t>
            </a:r>
            <a:r>
              <a:rPr lang="tr-TR" dirty="0"/>
              <a:t> Başarılı Durumu (Bütün </a:t>
            </a:r>
            <a:r>
              <a:rPr lang="tr-TR" dirty="0" err="1"/>
              <a:t>Todo’ları</a:t>
            </a:r>
            <a:r>
              <a:rPr lang="tr-TR" dirty="0"/>
              <a:t> Silme)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DC18BEF-119C-A703-713C-F869EE68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2" y="2175604"/>
            <a:ext cx="9199154" cy="41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3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8D9FD8-F75A-285C-D3BA-AEBBB637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641268"/>
            <a:ext cx="9950103" cy="1092529"/>
          </a:xfrm>
        </p:spPr>
        <p:txBody>
          <a:bodyPr>
            <a:norm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Teşekkürler!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12D48F-1E26-5356-9913-360E1163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https://github.com/yakuperenermurat/todo-list-backend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T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İletişim:</a:t>
            </a:r>
          </a:p>
          <a:p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https://github.com/yakuperenermurat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LinkedIn: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://www.linkedin.com/in/yakuperenermurat/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949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B4994D-2F0A-545A-43A8-FAF3F2B1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 Teknolojiler ve Araçlar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8DC3D4-9FB8-3396-3196-C320B7CF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17, Spring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 Data JPA,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Lombok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Araçlar: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manuel testler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Dokümantasyonu: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8781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7EF9F8-A360-0482-9B75-89E36EA7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09" y="411675"/>
            <a:ext cx="9950103" cy="787732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2C7B52-E221-E217-E277-EEE78CBF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5" y="1353787"/>
            <a:ext cx="8763990" cy="5403273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İşlemleri: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Yeni görev ekleme (POST)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Görev güncelleme (PUT)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Görev silme (DELETE)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Tamamlanan ve tamamlanmamış görevleri listeleme (GET)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Validasyonlar: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 başlıkla iki görev eklenemez.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Güncelleme sırasında aynı başlık kontrolü.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Yönetimi: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ile detaylı hata mesajları.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Entegrasyonu: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dokümantasyonu için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desteği.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6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878CD-9D21-45D8-9B0F-1F090E8F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73132"/>
            <a:ext cx="9950103" cy="1009403"/>
          </a:xfrm>
        </p:spPr>
        <p:txBody>
          <a:bodyPr>
            <a:norm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F65AA3-B623-F96B-D561-4272C3288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413164"/>
            <a:ext cx="9950103" cy="5171704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Katmanları: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isteklerini karşılar.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İş mantığını içerir.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işlemlerini yönetir.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 modelleri tanımlanır.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DTO: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 transferi için kullanılan nesneler.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Hata yönetimi için kullanılır.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Katmanlı Mimari: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→ Service →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Database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07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1B9ACF-F182-011E-0279-48C132C8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67196"/>
            <a:ext cx="9950103" cy="1181594"/>
          </a:xfrm>
        </p:spPr>
        <p:txBody>
          <a:bodyPr>
            <a:norm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Projenin 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Dockerize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8B1F5B-34B5-8661-48EE-72336F13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38795"/>
            <a:ext cx="9950103" cy="495200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Kullanımı: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Spring </a:t>
            </a:r>
            <a:r>
              <a:rPr lang="tr-T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içinde çalışır.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Uygulamayı </a:t>
            </a:r>
            <a:r>
              <a:rPr lang="tr-T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containerize</a:t>
            </a: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uygulamayı birlikte çalıştırır.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17 kullanır.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proje </a:t>
            </a:r>
            <a:r>
              <a:rPr lang="tr-T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container'ı</a:t>
            </a: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başlatır.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Uygulamayı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r>
              <a:rPr lang="tr-T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portunda çalıştırır.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04F21-B50A-7F38-1701-DE5747F8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49382"/>
            <a:ext cx="9950103" cy="1211283"/>
          </a:xfrm>
        </p:spPr>
        <p:txBody>
          <a:bodyPr>
            <a:norm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Testleri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1F6CA1-A7FF-CDCC-C146-4CA4CCF4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Testleri: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 işlemleri test edilmiştir.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Başarı ve hata senaryoları test edilmiştir.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endpointlerinin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görselleştirilmiş hali.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 dostu API testi.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600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08641A-7F8C-34ED-DE91-F0596ED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6" y="617516"/>
            <a:ext cx="11257807" cy="945275"/>
          </a:xfrm>
        </p:spPr>
        <p:txBody>
          <a:bodyPr>
            <a:noAutofit/>
          </a:bodyPr>
          <a:lstStyle/>
          <a:p>
            <a:pPr algn="ctr"/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Görüntüleri (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</a:p>
        </p:txBody>
      </p:sp>
      <p:pic>
        <p:nvPicPr>
          <p:cNvPr id="25" name="İçerik Yer Tutucusu 24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966B719E-E5AF-F1EB-87FC-72B128468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21" y="2395973"/>
            <a:ext cx="8952926" cy="3998564"/>
          </a:xfr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F9DBDF6F-8E4D-6B59-4EB9-1E5B562FE986}"/>
              </a:ext>
            </a:extLst>
          </p:cNvPr>
          <p:cNvSpPr txBox="1"/>
          <p:nvPr/>
        </p:nvSpPr>
        <p:spPr>
          <a:xfrm>
            <a:off x="3734348" y="1794716"/>
            <a:ext cx="42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Swagger’da</a:t>
            </a:r>
            <a:r>
              <a:rPr lang="tr-TR" dirty="0"/>
              <a:t> </a:t>
            </a:r>
            <a:r>
              <a:rPr lang="tr-TR" dirty="0" err="1"/>
              <a:t>Apilerin</a:t>
            </a:r>
            <a:r>
              <a:rPr lang="tr-TR" dirty="0"/>
              <a:t> Genel Görünümü</a:t>
            </a:r>
          </a:p>
        </p:txBody>
      </p:sp>
    </p:spTree>
    <p:extLst>
      <p:ext uri="{BB962C8B-B14F-4D97-AF65-F5344CB8AC3E}">
        <p14:creationId xmlns:p14="http://schemas.microsoft.com/office/powerpoint/2010/main" val="379877127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781</Words>
  <Application>Microsoft Macintosh PowerPoint</Application>
  <PresentationFormat>Geniş ekran</PresentationFormat>
  <Paragraphs>101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6" baseType="lpstr">
      <vt:lpstr>Arial</vt:lpstr>
      <vt:lpstr>Avenir Next LT Pro</vt:lpstr>
      <vt:lpstr>Avenir Next LT Pro Light</vt:lpstr>
      <vt:lpstr>Times New Roman</vt:lpstr>
      <vt:lpstr>BlocksVTI</vt:lpstr>
      <vt:lpstr>Proje Adı: Todo List Backend   Hazırlayan: Yakup Eren Ermurat</vt:lpstr>
      <vt:lpstr>Kendimi Tanıtma</vt:lpstr>
      <vt:lpstr>Proje Tanıtımı</vt:lpstr>
      <vt:lpstr>Kullanılan Teknolojiler ve Araçlar</vt:lpstr>
      <vt:lpstr>Proje Özellikleri</vt:lpstr>
      <vt:lpstr>Proje Yapısı</vt:lpstr>
      <vt:lpstr>Projenin Dockerize Edilmesi</vt:lpstr>
      <vt:lpstr>Proje Testleri</vt:lpstr>
      <vt:lpstr>Ekran Görüntüleri (Swagger UI)</vt:lpstr>
      <vt:lpstr>Ekran Görüntüleri (Swagger UI)</vt:lpstr>
      <vt:lpstr>Ekran Görüntüleri (Swagger UI)</vt:lpstr>
      <vt:lpstr>Ekran Görüntüleri (Swagger UI)</vt:lpstr>
      <vt:lpstr>Ekran Görüntüleri (Swagger UI)</vt:lpstr>
      <vt:lpstr>Ekran Görüntüleri (Swagger UI)</vt:lpstr>
      <vt:lpstr>Ekran Görüntüleri (Swagger UI)</vt:lpstr>
      <vt:lpstr>Ekran Görüntüleri (Swagger UI)</vt:lpstr>
      <vt:lpstr>Ekran Görüntüleri (Swagger UI)</vt:lpstr>
      <vt:lpstr>Ekran Görüntüleri (Swagger UI)</vt:lpstr>
      <vt:lpstr>Ekran Görüntüleri (Swagger UI)</vt:lpstr>
      <vt:lpstr>Ekran Görüntüleri (Swagger UI)</vt:lpstr>
      <vt:lpstr>Ekran Görüntüleri (Postman)</vt:lpstr>
      <vt:lpstr>Ekran Görüntüleri (Postman)</vt:lpstr>
      <vt:lpstr>Ekran Görüntüleri (Postman)</vt:lpstr>
      <vt:lpstr>Ekran Görüntüleri (Postman)</vt:lpstr>
      <vt:lpstr>Ekran Görüntüleri (Postman)</vt:lpstr>
      <vt:lpstr>Ekran Görüntüleri (Postman)</vt:lpstr>
      <vt:lpstr>Ekran Görüntüleri (Postman)</vt:lpstr>
      <vt:lpstr>Ekran Görüntüleri (Postman)</vt:lpstr>
      <vt:lpstr>Ekran Görüntüleri (Postman)</vt:lpstr>
      <vt:lpstr>Ekran Görüntüleri (Postman)</vt:lpstr>
      <vt:lpstr>Teşekkürler!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yakuperen ermurat</dc:creator>
  <cp:lastModifiedBy>yakuperen ermurat</cp:lastModifiedBy>
  <cp:revision>2</cp:revision>
  <dcterms:created xsi:type="dcterms:W3CDTF">2025-01-11T15:34:33Z</dcterms:created>
  <dcterms:modified xsi:type="dcterms:W3CDTF">2025-01-11T16:53:18Z</dcterms:modified>
</cp:coreProperties>
</file>