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94B"/>
    <a:srgbClr val="538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SlideMaster.Title Slide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6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SlideMaster.Title and Caption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7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hrSlideMaster.Quote with Caption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7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SlideMaster.Name Card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hrSlideMaster.Quote Name Card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42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SlideMaster.True or False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95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SlideMaster.Title and Vertical Text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SlideMaster.Vertical Title and Text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SlideMaster.Title and Content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SlideMaster.Section Header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8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rSlideMaster.Two Content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6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hrSlideMaster.Comparison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9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rSlideMaster.Title Only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hrSlideMaster.Blank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5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rSlideMaster.Content with Caption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9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rSlideMaster.Picture with CaptionHeader" descr="TGB GENEL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TGB GENEL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9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E573-AB2B-4A07-9F12-8E8EA356C1A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D7A186-CEC0-4241-84A8-AEA29E7A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2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karnalık Buğday İhracat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5"/>
          <a:stretch>
            <a:fillRect/>
          </a:stretch>
        </p:blipFill>
        <p:spPr bwMode="auto">
          <a:xfrm>
            <a:off x="4169664" y="-20570"/>
            <a:ext cx="8022336" cy="6878570"/>
          </a:xfrm>
          <a:custGeom>
            <a:avLst/>
            <a:gdLst>
              <a:gd name="connsiteX0" fmla="*/ 3429000 w 8022336"/>
              <a:gd name="connsiteY0" fmla="*/ 0 h 6878570"/>
              <a:gd name="connsiteX1" fmla="*/ 8022336 w 8022336"/>
              <a:gd name="connsiteY1" fmla="*/ 0 h 6878570"/>
              <a:gd name="connsiteX2" fmla="*/ 8022336 w 8022336"/>
              <a:gd name="connsiteY2" fmla="*/ 6878570 h 6878570"/>
              <a:gd name="connsiteX3" fmla="*/ 3429000 w 8022336"/>
              <a:gd name="connsiteY3" fmla="*/ 6878570 h 6878570"/>
              <a:gd name="connsiteX4" fmla="*/ 0 w 8022336"/>
              <a:gd name="connsiteY4" fmla="*/ 3401568 h 6878570"/>
              <a:gd name="connsiteX5" fmla="*/ 3429000 w 8022336"/>
              <a:gd name="connsiteY5" fmla="*/ 0 h 687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22336" h="6878570">
                <a:moveTo>
                  <a:pt x="3429000" y="0"/>
                </a:moveTo>
                <a:lnTo>
                  <a:pt x="8022336" y="0"/>
                </a:lnTo>
                <a:lnTo>
                  <a:pt x="8022336" y="6878570"/>
                </a:lnTo>
                <a:lnTo>
                  <a:pt x="3429000" y="6878570"/>
                </a:lnTo>
                <a:cubicBezTo>
                  <a:pt x="2286000" y="5719569"/>
                  <a:pt x="420624" y="5484113"/>
                  <a:pt x="0" y="3401568"/>
                </a:cubicBezTo>
                <a:cubicBezTo>
                  <a:pt x="237744" y="1261872"/>
                  <a:pt x="2286000" y="1133856"/>
                  <a:pt x="34290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928" y="994184"/>
            <a:ext cx="55321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b="1" dirty="0" smtClean="0">
                <a:ln w="57150">
                  <a:solidFill>
                    <a:schemeClr val="bg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SEEDS</a:t>
            </a:r>
          </a:p>
          <a:p>
            <a:r>
              <a:rPr lang="tr-TR" sz="4000" b="1" dirty="0" smtClean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Veri Seti </a:t>
            </a:r>
          </a:p>
          <a:p>
            <a:r>
              <a:rPr lang="tr-TR" sz="4000" b="1" dirty="0" smtClean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Üzerinde</a:t>
            </a:r>
          </a:p>
          <a:p>
            <a:endParaRPr lang="tr-TR" sz="4000" b="1" dirty="0" smtClean="0">
              <a:ln w="57150">
                <a:solidFill>
                  <a:schemeClr val="bg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tr-TR" sz="8000" b="1" dirty="0" smtClean="0">
                <a:ln w="57150">
                  <a:solidFill>
                    <a:schemeClr val="bg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PCA ANALİZİ</a:t>
            </a:r>
            <a:endParaRPr lang="en-US" sz="8000" b="1" dirty="0">
              <a:ln w="57150">
                <a:solidFill>
                  <a:schemeClr val="bg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595"/>
            <a:ext cx="4215384" cy="461665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56187"/>
            <a:ext cx="3566160" cy="369332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Biplot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74920" y="0"/>
            <a:ext cx="7117080" cy="688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595"/>
            <a:ext cx="4215384" cy="461665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Tanımlayıcı İstatistikler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5418"/>
          <a:stretch/>
        </p:blipFill>
        <p:spPr>
          <a:xfrm>
            <a:off x="0" y="1664207"/>
            <a:ext cx="12192000" cy="3454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772916"/>
            <a:ext cx="3566160" cy="369332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Özet İstatistikler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3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595"/>
            <a:ext cx="4215384" cy="461665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Tanımlayıcı İstatistikler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92262" y="0"/>
            <a:ext cx="6699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595"/>
            <a:ext cx="4215384" cy="461665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1944" y="2476"/>
            <a:ext cx="7020056" cy="6855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756187"/>
            <a:ext cx="3566160" cy="369332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Boxplot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90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595"/>
            <a:ext cx="4215384" cy="461665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56187"/>
            <a:ext cx="3566160" cy="369332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66360" y="0"/>
            <a:ext cx="7025640" cy="68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595"/>
            <a:ext cx="4215384" cy="461665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56187"/>
            <a:ext cx="3566160" cy="369332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CorrPlot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43985" y="0"/>
            <a:ext cx="7748016" cy="68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595"/>
            <a:ext cx="4215384" cy="461665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56187"/>
            <a:ext cx="3566160" cy="369332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Decomposition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89705" y="4977384"/>
            <a:ext cx="7702296" cy="1000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89705" y="0"/>
            <a:ext cx="7702296" cy="4544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31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595"/>
            <a:ext cx="4215384" cy="461665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56187"/>
            <a:ext cx="3566160" cy="369332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73169" y="0"/>
            <a:ext cx="7418832" cy="686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595"/>
            <a:ext cx="4215384" cy="461665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56187"/>
            <a:ext cx="3566160" cy="369332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Varyans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Kovaryans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Matris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209571"/>
            <a:ext cx="3566160" cy="369332"/>
          </a:xfrm>
          <a:prstGeom prst="homePlate">
            <a:avLst/>
          </a:prstGeom>
          <a:solidFill>
            <a:srgbClr val="9CC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Korelasyon Matris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15979" y="1297730"/>
            <a:ext cx="8376022" cy="1308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15979" y="4789741"/>
            <a:ext cx="8376022" cy="1169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0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bb2a1b21-c4c1-4dae-a15d-425477182d2a</TitusGUID>
  <TitusMetadata xmlns="">eyJucyI6IlRHQiIsInByb3BzIjpbeyJuIjoiR0JDbGFzc2lmaWNhdGlvbiIsInZhbHMiOlt7InZhbHVlIjoiR0UtQjVDODZBOUI3NEJEIn1dfSx7Im4iOiJUR0JLVktLIiwidmFscyI6W3sidmFsdWUiOiJHTktWLUJGNUE4OTY3NTE3MCJ9XX0seyJuIjoiVEdCTGFiZWxpbmciLCJ2YWxzIjpbeyJ2YWx1ZSI6IkVWLTNDMzM4ODA4RDk2NSJ9XX1dfQ==</TitusMetadata>
</titus>
</file>

<file path=customXml/itemProps1.xml><?xml version="1.0" encoding="utf-8"?>
<ds:datastoreItem xmlns:ds="http://schemas.openxmlformats.org/officeDocument/2006/customXml" ds:itemID="{BAA5E6D2-42C7-4100-912C-5ACD6584A07D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32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Microsoft Sans Serif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 YAKUT</dc:creator>
  <cp:keywords>GE-B5C86A9B74BD, GNKV-BF5A89675170</cp:keywords>
  <cp:lastModifiedBy>IRFAN YAKUT</cp:lastModifiedBy>
  <cp:revision>4</cp:revision>
  <dcterms:created xsi:type="dcterms:W3CDTF">2024-02-25T08:24:35Z</dcterms:created>
  <dcterms:modified xsi:type="dcterms:W3CDTF">2024-02-25T08:53:09Z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bb2a1b21-c4c1-4dae-a15d-425477182d2a</vt:lpwstr>
  </property>
  <property fmtid="{D5CDD505-2E9C-101B-9397-08002B2CF9AE}" pid="3" name="GBClassification">
    <vt:lpwstr>GE-B5C86A9B74BD</vt:lpwstr>
  </property>
  <property fmtid="{D5CDD505-2E9C-101B-9397-08002B2CF9AE}" pid="4" name="TGBKVKK">
    <vt:lpwstr>GNKV-BF5A89675170</vt:lpwstr>
  </property>
  <property fmtid="{D5CDD505-2E9C-101B-9397-08002B2CF9AE}" pid="5" name="TGBLabeling">
    <vt:lpwstr>EV-3C338808D965</vt:lpwstr>
  </property>
</Properties>
</file>