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61" r:id="rId3"/>
    <p:sldId id="258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00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0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5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2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2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6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E1CE-8678-7B47-B5EB-82C004934E5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BE4E40-1140-EA49-8429-5F0EE5D6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33FB-0E01-1D41-99E7-DA160C1EA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Geospatial Cyberinfrastructure </a:t>
            </a:r>
            <a:br>
              <a:rPr lang="en-ID" dirty="0"/>
            </a:br>
            <a:r>
              <a:rPr lang="en-ID" sz="2200" dirty="0"/>
              <a:t>Past, present and future </a:t>
            </a:r>
          </a:p>
        </p:txBody>
      </p:sp>
    </p:spTree>
    <p:extLst>
      <p:ext uri="{BB962C8B-B14F-4D97-AF65-F5344CB8AC3E}">
        <p14:creationId xmlns:p14="http://schemas.microsoft.com/office/powerpoint/2010/main" val="305030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F880E5-4EDB-604E-A0E7-16D01A5B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12" y="2625800"/>
            <a:ext cx="5748454" cy="3941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0B00E-372A-804E-AD39-E127C6F839DC}"/>
              </a:ext>
            </a:extLst>
          </p:cNvPr>
          <p:cNvSpPr txBox="1"/>
          <p:nvPr/>
        </p:nvSpPr>
        <p:spPr>
          <a:xfrm>
            <a:off x="838200" y="1391906"/>
            <a:ext cx="10258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Kombinasi</a:t>
            </a:r>
            <a:r>
              <a:rPr lang="en-ID" sz="2000" b="1" dirty="0"/>
              <a:t> </a:t>
            </a:r>
            <a:r>
              <a:rPr lang="en-ID" sz="2000" b="1" dirty="0" err="1"/>
              <a:t>dari</a:t>
            </a:r>
            <a:r>
              <a:rPr lang="en-ID" sz="2000" b="1" dirty="0"/>
              <a:t> :</a:t>
            </a:r>
            <a:r>
              <a:rPr lang="en-ID" sz="2000" dirty="0"/>
              <a:t> </a:t>
            </a:r>
          </a:p>
          <a:p>
            <a:r>
              <a:rPr lang="en-ID" sz="2000" dirty="0" err="1"/>
              <a:t>Sumber</a:t>
            </a:r>
            <a:r>
              <a:rPr lang="en-ID" sz="2000" dirty="0"/>
              <a:t> </a:t>
            </a:r>
            <a:r>
              <a:rPr lang="en-ID" sz="2000" dirty="0" err="1"/>
              <a:t>daya</a:t>
            </a:r>
            <a:r>
              <a:rPr lang="en-ID" sz="2000" dirty="0"/>
              <a:t> data, </a:t>
            </a:r>
            <a:r>
              <a:rPr lang="en-ID" sz="2000" dirty="0" err="1"/>
              <a:t>protokol</a:t>
            </a:r>
            <a:r>
              <a:rPr lang="en-ID" sz="2000" dirty="0"/>
              <a:t> </a:t>
            </a:r>
            <a:r>
              <a:rPr lang="en-ID" sz="2000" dirty="0" err="1"/>
              <a:t>jaringan</a:t>
            </a:r>
            <a:r>
              <a:rPr lang="en-ID" sz="2000" dirty="0"/>
              <a:t>, platform </a:t>
            </a:r>
            <a:r>
              <a:rPr lang="en-ID" sz="2000" dirty="0" err="1"/>
              <a:t>komputasi</a:t>
            </a:r>
            <a:r>
              <a:rPr lang="en-ID" sz="2000" dirty="0"/>
              <a:t>, dan </a:t>
            </a:r>
            <a:r>
              <a:rPr lang="en-ID" sz="2000" dirty="0" err="1"/>
              <a:t>layanan</a:t>
            </a:r>
            <a:r>
              <a:rPr lang="en-ID" sz="2000" dirty="0"/>
              <a:t> </a:t>
            </a:r>
            <a:r>
              <a:rPr lang="en-ID" sz="2000" dirty="0" err="1"/>
              <a:t>komputasi</a:t>
            </a:r>
            <a:r>
              <a:rPr lang="en-ID" sz="2000" dirty="0"/>
              <a:t> yang </a:t>
            </a:r>
            <a:r>
              <a:rPr lang="en-ID" sz="2000" dirty="0" err="1"/>
              <a:t>menyatukan</a:t>
            </a:r>
            <a:r>
              <a:rPr lang="en-ID" sz="2000" dirty="0"/>
              <a:t> orang, </a:t>
            </a:r>
            <a:r>
              <a:rPr lang="en-ID" sz="2000" dirty="0" err="1"/>
              <a:t>informasi</a:t>
            </a:r>
            <a:r>
              <a:rPr lang="en-ID" sz="2000" dirty="0"/>
              <a:t>, dan </a:t>
            </a:r>
            <a:r>
              <a:rPr lang="en-ID" sz="2000" dirty="0" err="1"/>
              <a:t>alat</a:t>
            </a:r>
            <a:r>
              <a:rPr lang="en-ID" sz="2000" dirty="0"/>
              <a:t> </a:t>
            </a:r>
            <a:r>
              <a:rPr lang="en-ID" sz="2000" dirty="0" err="1"/>
              <a:t>komputasi</a:t>
            </a:r>
            <a:endParaRPr lang="en-ID" sz="2000" dirty="0"/>
          </a:p>
          <a:p>
            <a:r>
              <a:rPr lang="en-ID" sz="2000" dirty="0" err="1"/>
              <a:t>bersama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sains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yang kaya data </a:t>
            </a:r>
            <a:r>
              <a:rPr lang="en-ID" sz="2000" dirty="0" err="1"/>
              <a:t>lainnya</a:t>
            </a:r>
            <a:r>
              <a:rPr lang="en-ID" sz="2000" dirty="0"/>
              <a:t> di dunia yang </a:t>
            </a:r>
            <a:r>
              <a:rPr lang="en-ID" sz="2000" dirty="0" err="1"/>
              <a:t>didorong</a:t>
            </a:r>
            <a:r>
              <a:rPr lang="en-ID" sz="2000" dirty="0"/>
              <a:t> oleh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. </a:t>
            </a:r>
            <a:r>
              <a:rPr lang="en-ID" sz="2000" dirty="0">
                <a:effectLst/>
              </a:rPr>
              <a:t> 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AB32F9-E001-FE42-AB64-7D1B93D6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</a:t>
            </a:r>
          </a:p>
        </p:txBody>
      </p:sp>
    </p:spTree>
    <p:extLst>
      <p:ext uri="{BB962C8B-B14F-4D97-AF65-F5344CB8AC3E}">
        <p14:creationId xmlns:p14="http://schemas.microsoft.com/office/powerpoint/2010/main" val="124458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80CB-7E99-4641-9AC7-7DE020BF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DF03-56CC-9644-97EB-91B6BED4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4351338"/>
          </a:xfrm>
        </p:spPr>
        <p:txBody>
          <a:bodyPr>
            <a:noAutofit/>
          </a:bodyPr>
          <a:lstStyle/>
          <a:p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mengatasi</a:t>
            </a:r>
            <a:r>
              <a:rPr lang="en-US" sz="1500" dirty="0"/>
              <a:t> </a:t>
            </a:r>
            <a:r>
              <a:rPr lang="en-US" sz="1500" dirty="0" err="1"/>
              <a:t>heterogenitas</a:t>
            </a:r>
            <a:r>
              <a:rPr lang="en-US" sz="1500" dirty="0"/>
              <a:t> </a:t>
            </a:r>
            <a:r>
              <a:rPr lang="en-US" sz="1500" dirty="0" err="1"/>
              <a:t>sosial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mengidentifikasi</a:t>
            </a:r>
            <a:r>
              <a:rPr lang="en-US" sz="1500" dirty="0"/>
              <a:t> </a:t>
            </a:r>
            <a:r>
              <a:rPr lang="en-US" sz="1500" dirty="0" err="1"/>
              <a:t>masalah</a:t>
            </a:r>
            <a:r>
              <a:rPr lang="en-US" sz="1500" dirty="0"/>
              <a:t> </a:t>
            </a:r>
            <a:r>
              <a:rPr lang="en-US" sz="1500" dirty="0" err="1"/>
              <a:t>geospasial</a:t>
            </a:r>
            <a:r>
              <a:rPr lang="en-US" sz="1500" dirty="0"/>
              <a:t> yang </a:t>
            </a:r>
            <a:r>
              <a:rPr lang="en-US" sz="1500" dirty="0" err="1"/>
              <a:t>dihadapi</a:t>
            </a:r>
            <a:r>
              <a:rPr lang="en-US" sz="1500" dirty="0"/>
              <a:t> oleh </a:t>
            </a:r>
            <a:r>
              <a:rPr lang="en-US" sz="1500" dirty="0" err="1"/>
              <a:t>ilmu</a:t>
            </a:r>
            <a:r>
              <a:rPr lang="en-US" sz="1500" dirty="0"/>
              <a:t> </a:t>
            </a:r>
            <a:r>
              <a:rPr lang="en-US" sz="1500" dirty="0" err="1"/>
              <a:t>pengetahuan</a:t>
            </a:r>
            <a:r>
              <a:rPr lang="en-US" sz="1500" dirty="0"/>
              <a:t> dan </a:t>
            </a:r>
            <a:r>
              <a:rPr lang="en-US" sz="1500" dirty="0" err="1"/>
              <a:t>aplikasi</a:t>
            </a:r>
            <a:r>
              <a:rPr lang="en-US" sz="1500" dirty="0"/>
              <a:t> yang </a:t>
            </a:r>
            <a:r>
              <a:rPr lang="en-US" sz="1500" dirty="0" err="1"/>
              <a:t>relevan</a:t>
            </a:r>
            <a:r>
              <a:rPr lang="en-US" sz="1500" dirty="0"/>
              <a:t> </a:t>
            </a:r>
          </a:p>
          <a:p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menganalisis</a:t>
            </a:r>
            <a:r>
              <a:rPr lang="en-US" sz="1500" dirty="0"/>
              <a:t> data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arus</a:t>
            </a:r>
            <a:r>
              <a:rPr lang="en-US" sz="1500" dirty="0"/>
              <a:t> </a:t>
            </a:r>
            <a:r>
              <a:rPr lang="en-US" sz="1500" dirty="0" err="1"/>
              <a:t>informasi</a:t>
            </a:r>
            <a:r>
              <a:rPr lang="en-US" sz="1500" dirty="0"/>
              <a:t> dan </a:t>
            </a:r>
            <a:r>
              <a:rPr lang="en-US" sz="1500" dirty="0" err="1"/>
              <a:t>pengolahan</a:t>
            </a:r>
            <a:r>
              <a:rPr lang="en-US" sz="1500" dirty="0"/>
              <a:t> yang </a:t>
            </a:r>
            <a:r>
              <a:rPr lang="en-US" sz="1500" dirty="0" err="1"/>
              <a:t>diperlukan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memecahkan</a:t>
            </a:r>
            <a:r>
              <a:rPr lang="en-US" sz="1500" dirty="0"/>
              <a:t> </a:t>
            </a:r>
            <a:r>
              <a:rPr lang="en-US" sz="1500" dirty="0" err="1"/>
              <a:t>masalah</a:t>
            </a:r>
            <a:r>
              <a:rPr lang="en-US" sz="1500" dirty="0"/>
              <a:t> yang </a:t>
            </a:r>
            <a:r>
              <a:rPr lang="en-US" sz="1500" dirty="0" err="1"/>
              <a:t>teridentifikasi</a:t>
            </a:r>
            <a:r>
              <a:rPr lang="en-US" sz="1500" dirty="0"/>
              <a:t> </a:t>
            </a:r>
          </a:p>
          <a:p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memanfaatkan</a:t>
            </a:r>
            <a:r>
              <a:rPr lang="en-US" sz="1500" dirty="0"/>
              <a:t> Semantic Web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mendukung</a:t>
            </a:r>
            <a:r>
              <a:rPr lang="en-US" sz="1500" dirty="0"/>
              <a:t> </a:t>
            </a:r>
            <a:r>
              <a:rPr lang="en-US" sz="1500" dirty="0" err="1"/>
              <a:t>pengembangan</a:t>
            </a:r>
            <a:r>
              <a:rPr lang="en-US" sz="1500" dirty="0"/>
              <a:t> </a:t>
            </a:r>
            <a:r>
              <a:rPr lang="en-US" sz="1500" dirty="0" err="1"/>
              <a:t>pengetahuan</a:t>
            </a:r>
            <a:r>
              <a:rPr lang="en-US" sz="1500" dirty="0"/>
              <a:t> dan </a:t>
            </a:r>
            <a:r>
              <a:rPr lang="en-US" sz="1500" dirty="0" err="1"/>
              <a:t>semantik</a:t>
            </a:r>
            <a:r>
              <a:rPr lang="en-US" sz="1500" dirty="0"/>
              <a:t> </a:t>
            </a:r>
            <a:r>
              <a:rPr lang="en-US" sz="1500" dirty="0" err="1"/>
              <a:t>menjadi</a:t>
            </a:r>
            <a:r>
              <a:rPr lang="en-US" sz="1500" dirty="0"/>
              <a:t> </a:t>
            </a:r>
            <a:r>
              <a:rPr lang="en-US" sz="1500" dirty="0" err="1"/>
              <a:t>alat</a:t>
            </a:r>
            <a:r>
              <a:rPr lang="en-US" sz="1500" dirty="0"/>
              <a:t> GCI di masa </a:t>
            </a:r>
            <a:r>
              <a:rPr lang="en-US" sz="1500" dirty="0" err="1"/>
              <a:t>depan</a:t>
            </a:r>
            <a:endParaRPr lang="en-US" sz="1500" dirty="0"/>
          </a:p>
          <a:p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mengembangkan</a:t>
            </a:r>
            <a:r>
              <a:rPr lang="en-US" sz="1500" dirty="0"/>
              <a:t> middleware </a:t>
            </a:r>
            <a:r>
              <a:rPr lang="en-US" sz="1500" dirty="0" err="1"/>
              <a:t>geografis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menyediakan</a:t>
            </a:r>
            <a:r>
              <a:rPr lang="en-US" sz="1500" dirty="0"/>
              <a:t> </a:t>
            </a:r>
            <a:r>
              <a:rPr lang="en-US" sz="1500" dirty="0" err="1"/>
              <a:t>layanan</a:t>
            </a:r>
            <a:r>
              <a:rPr lang="en-US" sz="1500" dirty="0"/>
              <a:t> </a:t>
            </a:r>
            <a:r>
              <a:rPr lang="en-US" sz="1500" dirty="0" err="1"/>
              <a:t>fungsional</a:t>
            </a:r>
            <a:r>
              <a:rPr lang="en-US" sz="1500" dirty="0"/>
              <a:t> dan </a:t>
            </a:r>
            <a:r>
              <a:rPr lang="en-US" sz="1500" dirty="0" err="1"/>
              <a:t>menengah</a:t>
            </a:r>
            <a:r>
              <a:rPr lang="en-US" sz="1500" dirty="0"/>
              <a:t> dan </a:t>
            </a:r>
            <a:r>
              <a:rPr lang="en-US" sz="1500" dirty="0" err="1"/>
              <a:t>mendukung</a:t>
            </a:r>
            <a:r>
              <a:rPr lang="en-US" sz="1500" dirty="0"/>
              <a:t> </a:t>
            </a:r>
            <a:r>
              <a:rPr lang="en-US" sz="1500" dirty="0" err="1"/>
              <a:t>evolusi</a:t>
            </a:r>
            <a:r>
              <a:rPr lang="en-US" sz="1500" dirty="0"/>
              <a:t> </a:t>
            </a:r>
            <a:r>
              <a:rPr lang="en-US" sz="1500" dirty="0" err="1"/>
              <a:t>layanan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pemangku</a:t>
            </a:r>
            <a:r>
              <a:rPr lang="en-US" sz="1500" dirty="0"/>
              <a:t> </a:t>
            </a:r>
            <a:r>
              <a:rPr lang="en-US" sz="1500" dirty="0" err="1"/>
              <a:t>kepentingan</a:t>
            </a:r>
            <a:endParaRPr lang="en-US" sz="1500" dirty="0"/>
          </a:p>
          <a:p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memajukan</a:t>
            </a:r>
            <a:r>
              <a:rPr lang="en-US" sz="1500" dirty="0"/>
              <a:t> </a:t>
            </a:r>
            <a:r>
              <a:rPr lang="en-US" sz="1500" dirty="0" err="1"/>
              <a:t>sains</a:t>
            </a:r>
            <a:r>
              <a:rPr lang="en-US" sz="1500" dirty="0"/>
              <a:t> </a:t>
            </a:r>
            <a:r>
              <a:rPr lang="en-US" sz="1500" dirty="0" err="1"/>
              <a:t>berbasis</a:t>
            </a:r>
            <a:r>
              <a:rPr lang="en-US" sz="1500" dirty="0"/>
              <a:t> </a:t>
            </a:r>
            <a:r>
              <a:rPr lang="en-US" sz="1500" dirty="0" err="1"/>
              <a:t>warga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mencerminkan</a:t>
            </a:r>
            <a:r>
              <a:rPr lang="en-US" sz="1500" dirty="0"/>
              <a:t> </a:t>
            </a:r>
            <a:r>
              <a:rPr lang="en-US" sz="1500" dirty="0" err="1"/>
              <a:t>fakta</a:t>
            </a:r>
            <a:r>
              <a:rPr lang="en-US" sz="1500" dirty="0"/>
              <a:t> </a:t>
            </a:r>
            <a:r>
              <a:rPr lang="en-US" sz="1500" dirty="0" err="1"/>
              <a:t>bahwa</a:t>
            </a:r>
            <a:r>
              <a:rPr lang="en-US" sz="1500" dirty="0"/>
              <a:t> </a:t>
            </a:r>
            <a:r>
              <a:rPr lang="en-US" sz="1500" dirty="0" err="1"/>
              <a:t>ruang</a:t>
            </a:r>
            <a:r>
              <a:rPr lang="en-US" sz="1500" dirty="0"/>
              <a:t> </a:t>
            </a:r>
            <a:r>
              <a:rPr lang="en-US" sz="1500" dirty="0" err="1"/>
              <a:t>maya</a:t>
            </a:r>
            <a:r>
              <a:rPr lang="en-US" sz="1500" dirty="0"/>
              <a:t> </a:t>
            </a:r>
            <a:r>
              <a:rPr lang="en-US" sz="1500" dirty="0" err="1"/>
              <a:t>terbuka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umum</a:t>
            </a:r>
            <a:r>
              <a:rPr lang="en-US" sz="1500" dirty="0"/>
              <a:t> dan </a:t>
            </a:r>
            <a:r>
              <a:rPr lang="en-US" sz="1500" dirty="0" err="1"/>
              <a:t>partisipasi</a:t>
            </a:r>
            <a:r>
              <a:rPr lang="en-US" sz="1500" dirty="0"/>
              <a:t> </a:t>
            </a:r>
            <a:r>
              <a:rPr lang="en-US" sz="1500" dirty="0" err="1"/>
              <a:t>warga</a:t>
            </a:r>
            <a:r>
              <a:rPr lang="en-US" sz="1500" dirty="0"/>
              <a:t>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penting</a:t>
            </a:r>
            <a:r>
              <a:rPr lang="en-US" sz="1500" dirty="0"/>
              <a:t> </a:t>
            </a:r>
          </a:p>
          <a:p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memajukan</a:t>
            </a:r>
            <a:r>
              <a:rPr lang="en-US" sz="1500" dirty="0"/>
              <a:t> GCI </a:t>
            </a:r>
            <a:r>
              <a:rPr lang="en-US" sz="1500" dirty="0" err="1"/>
              <a:t>ke</a:t>
            </a:r>
            <a:r>
              <a:rPr lang="en-US" sz="1500" dirty="0"/>
              <a:t> </a:t>
            </a:r>
            <a:r>
              <a:rPr lang="en-US" sz="1500" dirty="0" err="1"/>
              <a:t>komputasi</a:t>
            </a:r>
            <a:r>
              <a:rPr lang="en-US" sz="1500" dirty="0"/>
              <a:t> </a:t>
            </a:r>
            <a:r>
              <a:rPr lang="en-US" sz="1500" dirty="0" err="1"/>
              <a:t>awan</a:t>
            </a:r>
            <a:r>
              <a:rPr lang="en-US" sz="1500" dirty="0"/>
              <a:t> </a:t>
            </a:r>
            <a:r>
              <a:rPr lang="en-US" sz="1500" dirty="0" err="1"/>
              <a:t>geospasial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mengimplementasikan</a:t>
            </a:r>
            <a:r>
              <a:rPr lang="en-US" sz="1500" dirty="0"/>
              <a:t> platform </a:t>
            </a:r>
            <a:r>
              <a:rPr lang="en-US" sz="1500" dirty="0" err="1"/>
              <a:t>transparan</a:t>
            </a:r>
            <a:r>
              <a:rPr lang="en-US" sz="1500" dirty="0"/>
              <a:t> dan </a:t>
            </a:r>
            <a:r>
              <a:rPr lang="en-US" sz="1500" dirty="0" err="1"/>
              <a:t>buram</a:t>
            </a:r>
            <a:r>
              <a:rPr lang="en-US" sz="1500" dirty="0"/>
              <a:t> yang </a:t>
            </a:r>
            <a:r>
              <a:rPr lang="en-US" sz="1500" dirty="0" err="1"/>
              <a:t>diperlukan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menjawab</a:t>
            </a:r>
            <a:r>
              <a:rPr lang="en-US" sz="1500" dirty="0"/>
              <a:t> </a:t>
            </a:r>
            <a:r>
              <a:rPr lang="en-US" sz="1500" dirty="0" err="1"/>
              <a:t>pertanyaan-pertanyaan</a:t>
            </a:r>
            <a:r>
              <a:rPr lang="en-US" sz="1500" dirty="0"/>
              <a:t> </a:t>
            </a:r>
            <a:r>
              <a:rPr lang="en-US" sz="1500" dirty="0" err="1"/>
              <a:t>sains</a:t>
            </a:r>
            <a:r>
              <a:rPr lang="en-US" sz="1500" dirty="0"/>
              <a:t> </a:t>
            </a:r>
            <a:r>
              <a:rPr lang="en-US" sz="1500" dirty="0" err="1"/>
              <a:t>dasar</a:t>
            </a:r>
            <a:endParaRPr lang="en-US" sz="1500" dirty="0"/>
          </a:p>
          <a:p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mengembangkan</a:t>
            </a:r>
            <a:r>
              <a:rPr lang="en-US" sz="1500" dirty="0"/>
              <a:t> agenda </a:t>
            </a:r>
            <a:r>
              <a:rPr lang="en-US" sz="1500" dirty="0" err="1"/>
              <a:t>penelitian</a:t>
            </a:r>
            <a:r>
              <a:rPr lang="en-US" sz="1500" dirty="0"/>
              <a:t> dan </a:t>
            </a:r>
            <a:r>
              <a:rPr lang="en-US" sz="1500" dirty="0" err="1"/>
              <a:t>pengembangan</a:t>
            </a:r>
            <a:r>
              <a:rPr lang="en-US" sz="1500" dirty="0"/>
              <a:t> yang </a:t>
            </a:r>
            <a:r>
              <a:rPr lang="en-US" sz="1500" dirty="0" err="1"/>
              <a:t>menjawab</a:t>
            </a:r>
            <a:r>
              <a:rPr lang="en-US" sz="1500" dirty="0"/>
              <a:t> </a:t>
            </a:r>
            <a:r>
              <a:rPr lang="en-US" sz="1500" dirty="0" err="1"/>
              <a:t>kebutuhan</a:t>
            </a:r>
            <a:r>
              <a:rPr lang="en-US" sz="1500" dirty="0"/>
              <a:t>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federator yang </a:t>
            </a:r>
            <a:r>
              <a:rPr lang="en-US" sz="1500" dirty="0" err="1"/>
              <a:t>baik</a:t>
            </a:r>
            <a:r>
              <a:rPr lang="en-US" sz="1500" dirty="0"/>
              <a:t> </a:t>
            </a:r>
            <a:r>
              <a:rPr lang="en-US" sz="1500" dirty="0" err="1"/>
              <a:t>asi</a:t>
            </a:r>
            <a:r>
              <a:rPr lang="en-US" sz="1500" dirty="0"/>
              <a:t> dan </a:t>
            </a:r>
            <a:r>
              <a:rPr lang="en-US" sz="1500" dirty="0" err="1"/>
              <a:t>kolaborasi</a:t>
            </a:r>
            <a:r>
              <a:rPr lang="en-US" sz="1500" dirty="0"/>
              <a:t> </a:t>
            </a:r>
            <a:r>
              <a:rPr lang="en-US" sz="1500" dirty="0" err="1"/>
              <a:t>lintas</a:t>
            </a:r>
            <a:r>
              <a:rPr lang="en-US" sz="1500" dirty="0"/>
              <a:t> </a:t>
            </a:r>
            <a:r>
              <a:rPr lang="en-US" sz="1500" dirty="0" err="1"/>
              <a:t>komunitas</a:t>
            </a:r>
            <a:r>
              <a:rPr lang="en-US" sz="1500" dirty="0"/>
              <a:t> GCI, </a:t>
            </a:r>
            <a:r>
              <a:rPr lang="en-US" sz="1500" dirty="0" err="1"/>
              <a:t>seperti</a:t>
            </a:r>
            <a:r>
              <a:rPr lang="en-US" sz="1500" dirty="0"/>
              <a:t> </a:t>
            </a:r>
            <a:r>
              <a:rPr lang="en-US" sz="1500" dirty="0" err="1"/>
              <a:t>lembaga</a:t>
            </a:r>
            <a:r>
              <a:rPr lang="en-US" sz="1500" dirty="0"/>
              <a:t> </a:t>
            </a:r>
            <a:r>
              <a:rPr lang="en-US" sz="1500" dirty="0" err="1"/>
              <a:t>pemerintah</a:t>
            </a:r>
            <a:r>
              <a:rPr lang="en-US" sz="1500" dirty="0"/>
              <a:t>, </a:t>
            </a:r>
            <a:r>
              <a:rPr lang="en-US" sz="1500" dirty="0" err="1"/>
              <a:t>organisasi</a:t>
            </a:r>
            <a:r>
              <a:rPr lang="en-US" sz="1500" dirty="0"/>
              <a:t> non-</a:t>
            </a:r>
            <a:r>
              <a:rPr lang="en-US" sz="1500" dirty="0" err="1"/>
              <a:t>pemerintah</a:t>
            </a:r>
            <a:r>
              <a:rPr lang="en-US" sz="1500" dirty="0"/>
              <a:t>, </a:t>
            </a:r>
            <a:r>
              <a:rPr lang="en-US" sz="1500" dirty="0" err="1"/>
              <a:t>industri</a:t>
            </a:r>
            <a:r>
              <a:rPr lang="en-US" sz="1500" dirty="0"/>
              <a:t>, </a:t>
            </a:r>
            <a:r>
              <a:rPr lang="en-US" sz="1500" dirty="0" err="1"/>
              <a:t>akademisi</a:t>
            </a:r>
            <a:r>
              <a:rPr lang="en-US" sz="1500" dirty="0"/>
              <a:t>, dan </a:t>
            </a:r>
            <a:r>
              <a:rPr lang="en-US" sz="1500" dirty="0" err="1"/>
              <a:t>publik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06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8D7C-142F-6244-833D-810FBF4C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5C60-7821-CA40-8F04-4C59D492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menginterpretasikan</a:t>
            </a:r>
            <a:r>
              <a:rPr lang="en-US" sz="2000" dirty="0"/>
              <a:t> data dan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geospasial</a:t>
            </a:r>
            <a:r>
              <a:rPr lang="en-US" sz="2000" dirty="0"/>
              <a:t>, dan </a:t>
            </a:r>
            <a:r>
              <a:rPr lang="en-US" sz="2000" dirty="0" err="1"/>
              <a:t>komputasi</a:t>
            </a:r>
            <a:r>
              <a:rPr lang="en-US" sz="2000" dirty="0"/>
              <a:t> </a:t>
            </a:r>
            <a:r>
              <a:rPr lang="en-US" sz="2000" dirty="0" err="1"/>
              <a:t>geospasial</a:t>
            </a:r>
            <a:r>
              <a:rPr lang="en-US" sz="2000" dirty="0"/>
              <a:t> </a:t>
            </a:r>
            <a:r>
              <a:rPr lang="en-US" sz="2000" dirty="0" err="1"/>
              <a:t>berkinerja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penggerak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mensimulasikan</a:t>
            </a:r>
            <a:r>
              <a:rPr lang="en-US" sz="2000" dirty="0"/>
              <a:t> dan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fenomena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geospasial</a:t>
            </a:r>
            <a:r>
              <a:rPr lang="en-US" sz="2000" dirty="0"/>
              <a:t> yang </a:t>
            </a:r>
            <a:r>
              <a:rPr lang="en-US" sz="2000" dirty="0" err="1"/>
              <a:t>kompleks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E24C12-C13F-F545-9232-AD68068D76D7}"/>
              </a:ext>
            </a:extLst>
          </p:cNvPr>
          <p:cNvSpPr txBox="1">
            <a:spLocks/>
          </p:cNvSpPr>
          <p:nvPr/>
        </p:nvSpPr>
        <p:spPr>
          <a:xfrm>
            <a:off x="734568" y="32094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Ilmuwan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manfaat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akhirnya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Ilmuwan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berpotensi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batas-batas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terdepan</a:t>
            </a:r>
            <a:r>
              <a:rPr lang="en-US" sz="2000" dirty="0"/>
              <a:t>, dan </a:t>
            </a:r>
          </a:p>
          <a:p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geospasial</a:t>
            </a:r>
            <a:r>
              <a:rPr lang="en-US" sz="2000" dirty="0"/>
              <a:t> </a:t>
            </a:r>
            <a:r>
              <a:rPr lang="en-US" sz="2000" dirty="0" err="1"/>
              <a:t>ilmuwan</a:t>
            </a:r>
            <a:r>
              <a:rPr lang="en-US" sz="2000" dirty="0"/>
              <a:t> yang </a:t>
            </a:r>
            <a:r>
              <a:rPr lang="en-US" sz="2000" dirty="0" err="1"/>
              <a:t>menginginkan</a:t>
            </a:r>
            <a:r>
              <a:rPr lang="en-US" sz="2000" dirty="0"/>
              <a:t> </a:t>
            </a:r>
            <a:r>
              <a:rPr lang="en-US" sz="2000" dirty="0" err="1"/>
              <a:t>pandangan</a:t>
            </a:r>
            <a:r>
              <a:rPr lang="en-US" sz="2000" dirty="0"/>
              <a:t> </a:t>
            </a:r>
            <a:r>
              <a:rPr lang="en-US" sz="2000" dirty="0" err="1"/>
              <a:t>sistematis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GCI dan </a:t>
            </a:r>
            <a:r>
              <a:rPr lang="en-US" sz="2000" dirty="0" err="1"/>
              <a:t>arah</a:t>
            </a:r>
            <a:r>
              <a:rPr lang="en-US" sz="2000" dirty="0"/>
              <a:t> masa </a:t>
            </a:r>
            <a:r>
              <a:rPr lang="en-US" sz="2000" dirty="0" err="1"/>
              <a:t>depannya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6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4BDB-145A-C14C-9CE1-09C800C0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mensupport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1A9AF-FA46-DA40-8317-13738160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8" y="1930399"/>
            <a:ext cx="7863086" cy="36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5E69-EBAF-C74B-9A63-6DEF4833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6B4E-D460-6943-AD73-1F5523AF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D" sz="2000" dirty="0" err="1"/>
              <a:t>Pemrosesan</a:t>
            </a:r>
            <a:r>
              <a:rPr lang="en-ID" sz="2000" dirty="0"/>
              <a:t> data multi-</a:t>
            </a:r>
            <a:r>
              <a:rPr lang="en-ID" sz="2000" dirty="0" err="1"/>
              <a:t>dimensi</a:t>
            </a:r>
            <a:endParaRPr lang="en-ID" sz="2000" dirty="0"/>
          </a:p>
          <a:p>
            <a:r>
              <a:rPr lang="en-ID" sz="2000" dirty="0" err="1"/>
              <a:t>Pengumpulan</a:t>
            </a:r>
            <a:r>
              <a:rPr lang="en-ID" sz="2000" dirty="0"/>
              <a:t> data dan </a:t>
            </a:r>
            <a:r>
              <a:rPr lang="en-ID" sz="2000" dirty="0" err="1"/>
              <a:t>integrasi</a:t>
            </a:r>
            <a:r>
              <a:rPr lang="en-ID" sz="2000" dirty="0"/>
              <a:t> </a:t>
            </a:r>
            <a:r>
              <a:rPr lang="en-ID" sz="2000" dirty="0" err="1"/>
              <a:t>heterogen</a:t>
            </a:r>
            <a:endParaRPr lang="en-ID" sz="2000" dirty="0"/>
          </a:p>
          <a:p>
            <a:r>
              <a:rPr lang="en-ID" sz="2000" dirty="0" err="1"/>
              <a:t>Pelestarian</a:t>
            </a:r>
            <a:r>
              <a:rPr lang="en-ID" sz="2000" dirty="0"/>
              <a:t> dan </a:t>
            </a:r>
            <a:r>
              <a:rPr lang="en-ID" sz="2000" dirty="0" err="1"/>
              <a:t>aksesibilitas</a:t>
            </a:r>
            <a:r>
              <a:rPr lang="en-ID" sz="2000" dirty="0"/>
              <a:t> data</a:t>
            </a:r>
          </a:p>
          <a:p>
            <a:r>
              <a:rPr lang="en-ID" sz="2000" dirty="0" err="1"/>
              <a:t>Mendukung</a:t>
            </a:r>
            <a:r>
              <a:rPr lang="en-ID" sz="2000" dirty="0"/>
              <a:t> </a:t>
            </a:r>
            <a:r>
              <a:rPr lang="en-ID" sz="2000" dirty="0" err="1"/>
              <a:t>siklus</a:t>
            </a:r>
            <a:r>
              <a:rPr lang="en-ID" sz="2000" dirty="0"/>
              <a:t> </a:t>
            </a:r>
            <a:r>
              <a:rPr lang="en-ID" sz="2000" dirty="0" err="1"/>
              <a:t>hidup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data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endParaRPr lang="en-ID" sz="2000" dirty="0"/>
          </a:p>
          <a:p>
            <a:r>
              <a:rPr lang="en-ID" sz="2000" dirty="0" err="1"/>
              <a:t>Organisasi</a:t>
            </a:r>
            <a:r>
              <a:rPr lang="en-ID" sz="2000" dirty="0"/>
              <a:t> Virtual (VO)</a:t>
            </a:r>
          </a:p>
          <a:p>
            <a:r>
              <a:rPr lang="en-ID" sz="2000" dirty="0"/>
              <a:t>Web </a:t>
            </a:r>
            <a:r>
              <a:rPr lang="en-ID" sz="2000" dirty="0" err="1"/>
              <a:t>semantik</a:t>
            </a:r>
            <a:r>
              <a:rPr lang="en-ID" sz="2000" dirty="0"/>
              <a:t> dan </a:t>
            </a:r>
            <a:r>
              <a:rPr lang="en-ID" sz="2000" dirty="0" err="1"/>
              <a:t>berbagi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endParaRPr lang="en-ID" sz="2000" dirty="0"/>
          </a:p>
          <a:p>
            <a:r>
              <a:rPr lang="en-ID" sz="2000" dirty="0"/>
              <a:t>HPC dan </a:t>
            </a:r>
            <a:r>
              <a:rPr lang="en-ID" sz="2000" dirty="0" err="1"/>
              <a:t>komputasi</a:t>
            </a:r>
            <a:r>
              <a:rPr lang="en-ID" sz="2000" dirty="0"/>
              <a:t> </a:t>
            </a:r>
            <a:r>
              <a:rPr lang="en-ID" sz="2000" dirty="0" err="1"/>
              <a:t>spasial</a:t>
            </a:r>
            <a:r>
              <a:rPr lang="en-ID" sz="2000" dirty="0"/>
              <a:t> yang </a:t>
            </a:r>
            <a:r>
              <a:rPr lang="en-ID" sz="2000" dirty="0" err="1"/>
              <a:t>terkait</a:t>
            </a:r>
            <a:endParaRPr lang="en-ID" sz="2000" dirty="0"/>
          </a:p>
          <a:p>
            <a:r>
              <a:rPr lang="en-ID" sz="2000" dirty="0" err="1"/>
              <a:t>Layanan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</a:t>
            </a:r>
            <a:r>
              <a:rPr lang="en-ID" sz="2000" dirty="0" err="1"/>
              <a:t>lokasi</a:t>
            </a:r>
            <a:endParaRPr lang="en-ID" sz="2000" dirty="0"/>
          </a:p>
          <a:p>
            <a:r>
              <a:rPr lang="en-ID" sz="2000" dirty="0"/>
              <a:t>Skala </a:t>
            </a:r>
            <a:r>
              <a:rPr lang="en-ID" sz="2000" dirty="0" err="1"/>
              <a:t>lintas</a:t>
            </a:r>
            <a:r>
              <a:rPr lang="en-ID" sz="2000" dirty="0"/>
              <a:t> dan </a:t>
            </a:r>
            <a:r>
              <a:rPr lang="en-ID" sz="2000" dirty="0" err="1"/>
              <a:t>manajemen</a:t>
            </a:r>
            <a:r>
              <a:rPr lang="en-ID" sz="2000" dirty="0"/>
              <a:t> domain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18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9295-63A6-9145-8FC6-402A5EAE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Pengaplikasian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6BE-1C52-9645-B425-1438051A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geografi</a:t>
            </a:r>
            <a:endParaRPr lang="en-US" dirty="0"/>
          </a:p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lingkungan</a:t>
            </a:r>
            <a:endParaRPr lang="en-US" dirty="0"/>
          </a:p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iklim</a:t>
            </a:r>
            <a:endParaRPr lang="en-US" dirty="0"/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pesisir</a:t>
            </a:r>
            <a:r>
              <a:rPr lang="en-US" dirty="0"/>
              <a:t> dan </a:t>
            </a:r>
            <a:r>
              <a:rPr lang="en-US" dirty="0" err="1"/>
              <a:t>lautan</a:t>
            </a:r>
            <a:endParaRPr lang="en-US" dirty="0"/>
          </a:p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Bumi-sistem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2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F23C-2EC0-E349-9690-650339C5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45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29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{A660B958-D71D-7343-A8A1-E66CA8594ECD}tf10001060</Template>
  <TotalTime>33</TotalTime>
  <Words>312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Geospatial Cyberinfrastructure  Past, present and future </vt:lpstr>
      <vt:lpstr>Dasar</vt:lpstr>
      <vt:lpstr>Kenapa</vt:lpstr>
      <vt:lpstr>Tujuan</vt:lpstr>
      <vt:lpstr>Teknologi yang mensupport</vt:lpstr>
      <vt:lpstr>Fungsi</vt:lpstr>
      <vt:lpstr>Pengaplikasian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Cyberinfrastructure  Past, present and future </dc:title>
  <dc:creator>ainur.rochman</dc:creator>
  <cp:lastModifiedBy>ainur.rochman</cp:lastModifiedBy>
  <cp:revision>6</cp:revision>
  <dcterms:created xsi:type="dcterms:W3CDTF">2019-06-17T11:07:18Z</dcterms:created>
  <dcterms:modified xsi:type="dcterms:W3CDTF">2019-06-17T11:40:35Z</dcterms:modified>
</cp:coreProperties>
</file>