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65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Lato Black" panose="020B060402020202020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2295A-105C-40EA-997D-ACB0F98DDB0B}" v="142" dt="2023-03-22T14:41:48.693"/>
    <p1510:client id="{49F8BC31-0855-4C7E-A258-2FAE5931AF3D}" v="42" dt="2023-03-21T14:06:29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29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86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1971903" y="100154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 b="0" dirty="0"/>
              <a:t>PLEDGE TO PROGRESS</a:t>
            </a:r>
            <a:br>
              <a:rPr lang="en" sz="4000" b="0" dirty="0"/>
            </a:br>
            <a:r>
              <a:rPr lang="en" sz="4000" dirty="0"/>
              <a:t>Sustainability Hackathon </a:t>
            </a:r>
            <a:endParaRPr lang="en-US" sz="4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-3574390" y="3103026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09F0C-9305-F81E-8C8D-F8F09E48E395}"/>
              </a:ext>
            </a:extLst>
          </p:cNvPr>
          <p:cNvSpPr txBox="1"/>
          <p:nvPr/>
        </p:nvSpPr>
        <p:spPr>
          <a:xfrm>
            <a:off x="202721" y="2914651"/>
            <a:ext cx="7016786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dirty="0"/>
              <a:t>Your Team Name : Common Data Base System (CDBS) </a:t>
            </a:r>
          </a:p>
          <a:p>
            <a:endParaRPr lang="en-US" dirty="0"/>
          </a:p>
          <a:p>
            <a:r>
              <a:rPr lang="en-US" dirty="0"/>
              <a:t>Your team bio       :  I am working as </a:t>
            </a:r>
            <a:r>
              <a:rPr lang="en-US"/>
              <a:t>an IC </a:t>
            </a:r>
            <a:r>
              <a:rPr lang="en-US" dirty="0"/>
              <a:t>designer engineer in Texas Instruments.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Date :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15B5F3E5-9DE2-FBB2-2CAA-472E13986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A6BE92B-146D-4C5F-CC04-D9C78289E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885" y="1910571"/>
            <a:ext cx="2057400" cy="438150"/>
          </a:xfrm>
          <a:prstGeom prst="rect">
            <a:avLst/>
          </a:prstGeom>
        </p:spPr>
      </p:pic>
      <p:sp>
        <p:nvSpPr>
          <p:cNvPr id="6" name="Google Shape;348;p2">
            <a:extLst>
              <a:ext uri="{FF2B5EF4-FFF2-40B4-BE49-F238E27FC236}">
                <a16:creationId xmlns:a16="http://schemas.microsoft.com/office/drawing/2014/main" id="{8561F6BE-8E57-72D1-3C5A-86BC6D2934D5}"/>
              </a:ext>
            </a:extLst>
          </p:cNvPr>
          <p:cNvSpPr txBox="1"/>
          <p:nvPr/>
        </p:nvSpPr>
        <p:spPr>
          <a:xfrm>
            <a:off x="4383479" y="1496355"/>
            <a:ext cx="1359035" cy="38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ighlight>
                  <a:srgbClr val="FFFFFF"/>
                </a:highlight>
                <a:ea typeface="Lato"/>
              </a:rPr>
              <a:t>Sponsored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7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Problem Statement?</a:t>
            </a:r>
            <a:endParaRPr sz="2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Right now, we are using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different database for different origination / intuition.  Because of this still we are using papers for certification and documentation .  If we use common data base  for all, we can get transparent  e – governance and better India . 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84FDAFF1-F028-998B-01F6-CB3B1453B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7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ighlight>
                  <a:srgbClr val="FFFFFF"/>
                </a:highlight>
              </a:rPr>
              <a:t>We give very cheaper and safer service to all Indians. Every Indian is our customer. 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ED738F2F-78C2-A768-EE7D-FBFA1AC4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362929" y="1206235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Digi locker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and Aadhar linking data  is present. But CDBS ( common data base system) far better human life.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1AE8BD01-D73C-BB84-4271-FD654F8C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Tools or resources</a:t>
            </a:r>
            <a:endParaRPr sz="2000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3" y="2019824"/>
            <a:ext cx="9064561" cy="250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1400" b="0" dirty="0">
                <a:solidFill>
                  <a:schemeClr val="tx1"/>
                </a:solidFill>
              </a:rPr>
              <a:t>It is just idea to implement. We can correlate with any database.</a:t>
            </a: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sz="14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D702B8B4-971D-8837-BB64-A09DF07BA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Getting government approval for this and data base creation maintenance are challenging. 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A1E7F34E-7A99-9493-7175-A745CE28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is purely different from whatever existing human involved system.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7B6370C9-37BD-451B-96D6-59883D031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Please find another document in attachments to get better understanding.  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371026AC-0439-A36C-0828-9617F476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4"/>
            <a:ext cx="4559100" cy="147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500" dirty="0"/>
              <a:t>Vijayudu Yalamoni,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500" dirty="0"/>
              <a:t>+91 9493357580.</a:t>
            </a: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F23B9EE8-1D10-8AD9-7EEC-E62C7311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223</Words>
  <Application>Microsoft Office PowerPoint</Application>
  <PresentationFormat>On-screen Show (16:9)</PresentationFormat>
  <Paragraphs>26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Lato</vt:lpstr>
      <vt:lpstr>Lato Black</vt:lpstr>
      <vt:lpstr>TI Template</vt:lpstr>
      <vt:lpstr>TI Template</vt:lpstr>
      <vt:lpstr>PLEDGE TO PROGRESS Sustainability Hackathon </vt:lpstr>
      <vt:lpstr>Problem Statement?</vt:lpstr>
      <vt:lpstr>User Segment &amp; Pain Points</vt:lpstr>
      <vt:lpstr>Pre-Requisite</vt:lpstr>
      <vt:lpstr>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Yalamoni, Vijayudu</dc:creator>
  <cp:lastModifiedBy>Yalamoni, Vijayudu</cp:lastModifiedBy>
  <cp:revision>75</cp:revision>
  <dcterms:modified xsi:type="dcterms:W3CDTF">2023-04-28T11:05:22Z</dcterms:modified>
</cp:coreProperties>
</file>