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0389" y="1741118"/>
            <a:ext cx="8590223" cy="2279737"/>
          </a:xfrm>
        </p:spPr>
        <p:txBody>
          <a:bodyPr/>
          <a:lstStyle/>
          <a:p>
            <a:r>
              <a:rPr lang="en-US" dirty="0" smtClean="0"/>
              <a:t>shitter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04373" y="4020855"/>
            <a:ext cx="7876240" cy="576197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ru-RU" dirty="0" err="1" smtClean="0"/>
              <a:t>александр</a:t>
            </a:r>
            <a:r>
              <a:rPr lang="ru-RU" dirty="0" smtClean="0"/>
              <a:t> бугаев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81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Новостная </a:t>
            </a:r>
            <a:r>
              <a:rPr lang="ru-RU" sz="2800" dirty="0" err="1" smtClean="0"/>
              <a:t>соцсеть</a:t>
            </a:r>
            <a:r>
              <a:rPr lang="en-US" sz="2800" dirty="0" smtClean="0"/>
              <a:t>, </a:t>
            </a:r>
            <a:r>
              <a:rPr lang="ru-RU" sz="2800" dirty="0" smtClean="0"/>
              <a:t>где пользователи могут публиковать записи и комментарии к ним.</a:t>
            </a:r>
          </a:p>
          <a:p>
            <a:r>
              <a:rPr lang="ru-RU" sz="2800" dirty="0" smtClean="0"/>
              <a:t>Существует восемь различных категорий новостей, чтобы пользователи могли находить то, что их интересует.</a:t>
            </a:r>
          </a:p>
          <a:p>
            <a:r>
              <a:rPr lang="ru-RU" sz="2800" dirty="0" smtClean="0"/>
              <a:t>Можно подписываться на других пользователей, чтобы следить за их творчеством</a:t>
            </a:r>
            <a:r>
              <a:rPr lang="en-US" sz="2800" dirty="0" smtClean="0"/>
              <a:t>;</a:t>
            </a:r>
            <a:r>
              <a:rPr lang="ru-RU" sz="2800" dirty="0" smtClean="0"/>
              <a:t> поддерживать авторов лайками.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656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таблички в </a:t>
            </a:r>
            <a:r>
              <a:rPr lang="en-US" dirty="0" smtClean="0"/>
              <a:t>db.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49403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Пользователи – </a:t>
            </a:r>
            <a:r>
              <a:rPr lang="en-US" sz="3600" dirty="0" smtClean="0"/>
              <a:t>users</a:t>
            </a:r>
          </a:p>
          <a:p>
            <a:r>
              <a:rPr lang="ru-RU" sz="3600" dirty="0" smtClean="0"/>
              <a:t>Новости – </a:t>
            </a:r>
            <a:r>
              <a:rPr lang="en-US" sz="3600" dirty="0" smtClean="0"/>
              <a:t>news</a:t>
            </a:r>
          </a:p>
          <a:p>
            <a:r>
              <a:rPr lang="ru-RU" sz="3600" dirty="0" smtClean="0"/>
              <a:t>Комментарии – </a:t>
            </a:r>
            <a:r>
              <a:rPr lang="en-US" sz="3600" dirty="0" smtClean="0"/>
              <a:t>comments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743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Основной функционал реализован и в</a:t>
            </a:r>
            <a:r>
              <a:rPr lang="en-US" sz="3600" dirty="0" smtClean="0"/>
              <a:t> </a:t>
            </a:r>
            <a:r>
              <a:rPr lang="en-US" sz="3600" dirty="0" err="1" smtClean="0"/>
              <a:t>api</a:t>
            </a:r>
            <a:r>
              <a:rPr lang="en-US" sz="3600" dirty="0" smtClean="0"/>
              <a:t>.</a:t>
            </a:r>
          </a:p>
          <a:p>
            <a:r>
              <a:rPr lang="ru-RU" sz="3600" dirty="0" smtClean="0"/>
              <a:t>Для</a:t>
            </a:r>
            <a:r>
              <a:rPr lang="en-US" sz="3600" dirty="0" smtClean="0"/>
              <a:t> </a:t>
            </a:r>
            <a:r>
              <a:rPr lang="ru-RU" sz="3600" dirty="0" smtClean="0"/>
              <a:t>авторизации в </a:t>
            </a:r>
            <a:r>
              <a:rPr lang="en-US" sz="3600" dirty="0" err="1" smtClean="0"/>
              <a:t>api</a:t>
            </a:r>
            <a:r>
              <a:rPr lang="en-US" sz="3600" dirty="0" smtClean="0"/>
              <a:t> </a:t>
            </a:r>
            <a:r>
              <a:rPr lang="ru-RU" sz="3600" dirty="0" smtClean="0"/>
              <a:t>используются </a:t>
            </a:r>
            <a:r>
              <a:rPr lang="en-US" sz="3600" dirty="0" smtClean="0"/>
              <a:t>JWT </a:t>
            </a:r>
            <a:r>
              <a:rPr lang="ru-RU" sz="3600" dirty="0" err="1" smtClean="0"/>
              <a:t>токены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716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доработать.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Фильтрацию новостей в ленте</a:t>
            </a:r>
          </a:p>
          <a:p>
            <a:r>
              <a:rPr lang="ru-RU" sz="3600" dirty="0" smtClean="0"/>
              <a:t>Поиск пользователей и новостей (по заголовкам)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05696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97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shitter</vt:lpstr>
      <vt:lpstr>Это…</vt:lpstr>
      <vt:lpstr>Три таблички в db.</vt:lpstr>
      <vt:lpstr>API.</vt:lpstr>
      <vt:lpstr>Что доработать.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shitter</dc:title>
  <dc:creator>user</dc:creator>
  <cp:lastModifiedBy>user</cp:lastModifiedBy>
  <cp:revision>3</cp:revision>
  <dcterms:created xsi:type="dcterms:W3CDTF">2021-04-17T11:47:19Z</dcterms:created>
  <dcterms:modified xsi:type="dcterms:W3CDTF">2021-04-17T12:13:45Z</dcterms:modified>
</cp:coreProperties>
</file>