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29"/>
  </p:notesMasterIdLst>
  <p:handoutMasterIdLst>
    <p:handoutMasterId r:id="rId30"/>
  </p:handoutMasterIdLst>
  <p:sldIdLst>
    <p:sldId id="258" r:id="rId3"/>
    <p:sldId id="259" r:id="rId4"/>
    <p:sldId id="261" r:id="rId5"/>
    <p:sldId id="260" r:id="rId6"/>
    <p:sldId id="286" r:id="rId7"/>
    <p:sldId id="266" r:id="rId8"/>
    <p:sldId id="283" r:id="rId9"/>
    <p:sldId id="323" r:id="rId10"/>
    <p:sldId id="284" r:id="rId11"/>
    <p:sldId id="287" r:id="rId12"/>
    <p:sldId id="302" r:id="rId13"/>
    <p:sldId id="315" r:id="rId14"/>
    <p:sldId id="306" r:id="rId15"/>
    <p:sldId id="316" r:id="rId16"/>
    <p:sldId id="288" r:id="rId17"/>
    <p:sldId id="289" r:id="rId18"/>
    <p:sldId id="317" r:id="rId19"/>
    <p:sldId id="318" r:id="rId20"/>
    <p:sldId id="319" r:id="rId21"/>
    <p:sldId id="320" r:id="rId22"/>
    <p:sldId id="321" r:id="rId23"/>
    <p:sldId id="322" r:id="rId24"/>
    <p:sldId id="290" r:id="rId25"/>
    <p:sldId id="324" r:id="rId26"/>
    <p:sldId id="325" r:id="rId27"/>
    <p:sldId id="314"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Ahmary, Yasser" initials="AY" lastIdx="1" clrIdx="0">
    <p:extLst>
      <p:ext uri="{19B8F6BF-5375-455C-9EA6-DF929625EA0E}">
        <p15:presenceInfo xmlns:p15="http://schemas.microsoft.com/office/powerpoint/2012/main" userId="S::ymohamma@amgen.com::934097d3-1eb1-443e-a923-61ad60ca724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57" autoAdjust="0"/>
  </p:normalViewPr>
  <p:slideViewPr>
    <p:cSldViewPr snapToGrid="0">
      <p:cViewPr varScale="1">
        <p:scale>
          <a:sx n="110" d="100"/>
          <a:sy n="110" d="100"/>
        </p:scale>
        <p:origin x="1626" y="9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1E199B-E8CA-49BC-A9D0-F38E21C6ACDF}" type="doc">
      <dgm:prSet loTypeId="urn:microsoft.com/office/officeart/2005/8/layout/vList6" loCatId="list" qsTypeId="urn:microsoft.com/office/officeart/2005/8/quickstyle/simple1" qsCatId="simple" csTypeId="urn:microsoft.com/office/officeart/2005/8/colors/accent0_3" csCatId="mainScheme" phldr="1"/>
      <dgm:spPr/>
      <dgm:t>
        <a:bodyPr/>
        <a:lstStyle/>
        <a:p>
          <a:pPr rtl="1"/>
          <a:endParaRPr lang="ar-SA"/>
        </a:p>
      </dgm:t>
    </dgm:pt>
    <dgm:pt modelId="{F5F89E70-4233-4816-99FA-49EACB500C91}">
      <dgm:prSet phldrT="[Text]"/>
      <dgm:spPr/>
      <dgm:t>
        <a:bodyPr/>
        <a:lstStyle/>
        <a:p>
          <a:pPr rtl="1"/>
          <a:r>
            <a:rPr lang="en-US" b="1" dirty="0"/>
            <a:t>Safety Specification</a:t>
          </a:r>
          <a:endParaRPr lang="ar-SA" b="1" dirty="0"/>
        </a:p>
      </dgm:t>
    </dgm:pt>
    <dgm:pt modelId="{4C4F76DF-DCBF-42A4-99CD-C74B80FC8436}" type="parTrans" cxnId="{40932A54-5713-4BB3-91CD-986039175D1E}">
      <dgm:prSet/>
      <dgm:spPr/>
      <dgm:t>
        <a:bodyPr/>
        <a:lstStyle/>
        <a:p>
          <a:pPr rtl="1"/>
          <a:endParaRPr lang="ar-SA"/>
        </a:p>
      </dgm:t>
    </dgm:pt>
    <dgm:pt modelId="{C4FBAC8E-C27C-44AE-B550-B41D01971167}" type="sibTrans" cxnId="{40932A54-5713-4BB3-91CD-986039175D1E}">
      <dgm:prSet/>
      <dgm:spPr/>
      <dgm:t>
        <a:bodyPr/>
        <a:lstStyle/>
        <a:p>
          <a:pPr rtl="1"/>
          <a:endParaRPr lang="ar-SA"/>
        </a:p>
      </dgm:t>
    </dgm:pt>
    <dgm:pt modelId="{4540BB68-519C-4391-BCE4-270C91AC4979}">
      <dgm:prSet phldrT="[Text]" custT="1"/>
      <dgm:spPr/>
      <dgm:t>
        <a:bodyPr/>
        <a:lstStyle/>
        <a:p>
          <a:pPr rtl="0">
            <a:buNone/>
          </a:pPr>
          <a:r>
            <a:rPr lang="en-US" sz="1600" dirty="0"/>
            <a:t>Identify important safety concern </a:t>
          </a:r>
          <a:endParaRPr lang="ar-SA" sz="1600" dirty="0"/>
        </a:p>
      </dgm:t>
    </dgm:pt>
    <dgm:pt modelId="{BF5D2C4C-0159-4B41-B745-87EBA417B2B6}" type="parTrans" cxnId="{EE52C3A5-2417-45DE-8AF4-B0B16376D053}">
      <dgm:prSet/>
      <dgm:spPr/>
      <dgm:t>
        <a:bodyPr/>
        <a:lstStyle/>
        <a:p>
          <a:pPr rtl="1"/>
          <a:endParaRPr lang="ar-SA"/>
        </a:p>
      </dgm:t>
    </dgm:pt>
    <dgm:pt modelId="{554901B4-6F20-483F-81BF-54262C44B085}" type="sibTrans" cxnId="{EE52C3A5-2417-45DE-8AF4-B0B16376D053}">
      <dgm:prSet/>
      <dgm:spPr/>
      <dgm:t>
        <a:bodyPr/>
        <a:lstStyle/>
        <a:p>
          <a:pPr rtl="1"/>
          <a:endParaRPr lang="ar-SA"/>
        </a:p>
      </dgm:t>
    </dgm:pt>
    <dgm:pt modelId="{1A1BBD02-622B-49E7-9369-5D8DA9C02DAB}">
      <dgm:prSet phldrT="[Text]" custT="1"/>
      <dgm:spPr/>
      <dgm:t>
        <a:bodyPr/>
        <a:lstStyle/>
        <a:p>
          <a:pPr rtl="0">
            <a:buNone/>
          </a:pPr>
          <a:r>
            <a:rPr lang="en-US" sz="1600" dirty="0"/>
            <a:t>Identified Risks</a:t>
          </a:r>
          <a:endParaRPr lang="ar-SA" sz="1600" dirty="0"/>
        </a:p>
      </dgm:t>
    </dgm:pt>
    <dgm:pt modelId="{11DE96B8-2A45-4367-87F1-C8502ACA9F66}" type="parTrans" cxnId="{60B7E818-3C99-4C6C-B73B-3FDCFB550294}">
      <dgm:prSet/>
      <dgm:spPr/>
      <dgm:t>
        <a:bodyPr/>
        <a:lstStyle/>
        <a:p>
          <a:pPr rtl="1"/>
          <a:endParaRPr lang="ar-SA"/>
        </a:p>
      </dgm:t>
    </dgm:pt>
    <dgm:pt modelId="{E6AA7AC8-348B-45C8-859E-BD381357B25B}" type="sibTrans" cxnId="{60B7E818-3C99-4C6C-B73B-3FDCFB550294}">
      <dgm:prSet/>
      <dgm:spPr/>
      <dgm:t>
        <a:bodyPr/>
        <a:lstStyle/>
        <a:p>
          <a:pPr rtl="1"/>
          <a:endParaRPr lang="ar-SA"/>
        </a:p>
      </dgm:t>
    </dgm:pt>
    <dgm:pt modelId="{FE218061-BB9A-4046-A23C-B77E4A2EE7E9}">
      <dgm:prSet phldrT="[Text]"/>
      <dgm:spPr/>
      <dgm:t>
        <a:bodyPr/>
        <a:lstStyle/>
        <a:p>
          <a:pPr rtl="1"/>
          <a:r>
            <a:rPr lang="fr-FR" b="1" dirty="0"/>
            <a:t>Pharmacovigilance</a:t>
          </a:r>
          <a:r>
            <a:rPr lang="ar-SA" b="1" dirty="0"/>
            <a:t> </a:t>
          </a:r>
          <a:r>
            <a:rPr lang="fr-FR" b="1" dirty="0"/>
            <a:t>Plan</a:t>
          </a:r>
          <a:endParaRPr lang="ar-SA" b="1" dirty="0"/>
        </a:p>
      </dgm:t>
    </dgm:pt>
    <dgm:pt modelId="{B1853876-E969-4C1F-9A25-6BF2D9CDF397}" type="parTrans" cxnId="{0652B4CC-E29D-4813-B915-B662F8A39600}">
      <dgm:prSet/>
      <dgm:spPr/>
      <dgm:t>
        <a:bodyPr/>
        <a:lstStyle/>
        <a:p>
          <a:pPr rtl="1"/>
          <a:endParaRPr lang="ar-SA"/>
        </a:p>
      </dgm:t>
    </dgm:pt>
    <dgm:pt modelId="{EDE8716D-C99A-45C6-904E-617855A45058}" type="sibTrans" cxnId="{0652B4CC-E29D-4813-B915-B662F8A39600}">
      <dgm:prSet/>
      <dgm:spPr/>
      <dgm:t>
        <a:bodyPr/>
        <a:lstStyle/>
        <a:p>
          <a:pPr rtl="1"/>
          <a:endParaRPr lang="ar-SA"/>
        </a:p>
      </dgm:t>
    </dgm:pt>
    <dgm:pt modelId="{7735BFCB-C7AD-416F-A5AB-047B3B7EA9D7}">
      <dgm:prSet phldrT="[Text]" custT="1"/>
      <dgm:spPr/>
      <dgm:t>
        <a:bodyPr anchor="ctr"/>
        <a:lstStyle/>
        <a:p>
          <a:pPr rtl="0">
            <a:buNone/>
          </a:pPr>
          <a:r>
            <a:rPr lang="fr-FR" sz="2000" dirty="0"/>
            <a:t>Find out further</a:t>
          </a:r>
          <a:r>
            <a:rPr lang="ar-SA" sz="2000" dirty="0"/>
            <a:t> </a:t>
          </a:r>
          <a:r>
            <a:rPr lang="fr-FR" sz="2000" dirty="0"/>
            <a:t>information about</a:t>
          </a:r>
          <a:r>
            <a:rPr lang="ar-SA" sz="2000" dirty="0"/>
            <a:t> </a:t>
          </a:r>
          <a:r>
            <a:rPr lang="fr-FR" sz="2000" dirty="0"/>
            <a:t>the important safety</a:t>
          </a:r>
          <a:r>
            <a:rPr lang="ar-SA" sz="2000" dirty="0"/>
            <a:t> </a:t>
          </a:r>
          <a:r>
            <a:rPr lang="fr-FR" sz="2000" dirty="0"/>
            <a:t>concerns</a:t>
          </a:r>
          <a:endParaRPr lang="ar-SA" sz="2000" dirty="0"/>
        </a:p>
      </dgm:t>
    </dgm:pt>
    <dgm:pt modelId="{41914155-DCE6-4A23-96DB-836B76E528ED}" type="parTrans" cxnId="{136BDB16-0FF1-4AE3-B23D-E2B12C3BCD32}">
      <dgm:prSet/>
      <dgm:spPr/>
      <dgm:t>
        <a:bodyPr/>
        <a:lstStyle/>
        <a:p>
          <a:pPr rtl="1"/>
          <a:endParaRPr lang="ar-SA"/>
        </a:p>
      </dgm:t>
    </dgm:pt>
    <dgm:pt modelId="{573CC56C-4902-4E8C-B884-B9265E104FD5}" type="sibTrans" cxnId="{136BDB16-0FF1-4AE3-B23D-E2B12C3BCD32}">
      <dgm:prSet/>
      <dgm:spPr/>
      <dgm:t>
        <a:bodyPr/>
        <a:lstStyle/>
        <a:p>
          <a:pPr rtl="1"/>
          <a:endParaRPr lang="ar-SA"/>
        </a:p>
      </dgm:t>
    </dgm:pt>
    <dgm:pt modelId="{CEC1CA4E-7DF2-4B61-9FE6-96E316ED6C05}">
      <dgm:prSet phldrT="[Text]"/>
      <dgm:spPr/>
      <dgm:t>
        <a:bodyPr/>
        <a:lstStyle/>
        <a:p>
          <a:pPr rtl="1"/>
          <a:r>
            <a:rPr lang="fr-FR" b="1" dirty="0"/>
            <a:t>Risk Minimisation</a:t>
          </a:r>
          <a:r>
            <a:rPr lang="ar-SA" b="1" dirty="0"/>
            <a:t> </a:t>
          </a:r>
          <a:r>
            <a:rPr lang="fr-FR" b="1" dirty="0"/>
            <a:t>Plan</a:t>
          </a:r>
          <a:endParaRPr lang="ar-SA" b="1" dirty="0"/>
        </a:p>
      </dgm:t>
    </dgm:pt>
    <dgm:pt modelId="{2B13A35A-A21C-4786-BA90-09D553E7EF5F}" type="parTrans" cxnId="{DE16D6EA-022B-4E15-AD25-E1AF40E0BFFD}">
      <dgm:prSet/>
      <dgm:spPr/>
      <dgm:t>
        <a:bodyPr/>
        <a:lstStyle/>
        <a:p>
          <a:pPr rtl="1"/>
          <a:endParaRPr lang="ar-SA"/>
        </a:p>
      </dgm:t>
    </dgm:pt>
    <dgm:pt modelId="{16893C77-574E-4399-8B52-FBFD1B174209}" type="sibTrans" cxnId="{DE16D6EA-022B-4E15-AD25-E1AF40E0BFFD}">
      <dgm:prSet/>
      <dgm:spPr/>
      <dgm:t>
        <a:bodyPr/>
        <a:lstStyle/>
        <a:p>
          <a:pPr rtl="1"/>
          <a:endParaRPr lang="ar-SA"/>
        </a:p>
      </dgm:t>
    </dgm:pt>
    <dgm:pt modelId="{3750E17F-6540-4017-9CE5-12C4D64AEB18}">
      <dgm:prSet phldrT="[Text]" custT="1"/>
      <dgm:spPr/>
      <dgm:t>
        <a:bodyPr/>
        <a:lstStyle/>
        <a:p>
          <a:pPr rtl="0">
            <a:buNone/>
          </a:pPr>
          <a:r>
            <a:rPr lang="en-US" sz="1600" dirty="0"/>
            <a:t>Potential Risks</a:t>
          </a:r>
          <a:endParaRPr lang="ar-SA" sz="1600" dirty="0"/>
        </a:p>
      </dgm:t>
    </dgm:pt>
    <dgm:pt modelId="{9F672095-D939-429D-9A27-EE890D5E7D88}" type="parTrans" cxnId="{C195714B-8115-46BA-84EE-06C020AA161C}">
      <dgm:prSet/>
      <dgm:spPr/>
      <dgm:t>
        <a:bodyPr/>
        <a:lstStyle/>
        <a:p>
          <a:pPr rtl="1"/>
          <a:endParaRPr lang="ar-SA"/>
        </a:p>
      </dgm:t>
    </dgm:pt>
    <dgm:pt modelId="{569C2F65-DB1E-4D2D-A7EC-7C6EC51059F3}" type="sibTrans" cxnId="{C195714B-8115-46BA-84EE-06C020AA161C}">
      <dgm:prSet/>
      <dgm:spPr/>
      <dgm:t>
        <a:bodyPr/>
        <a:lstStyle/>
        <a:p>
          <a:pPr rtl="1"/>
          <a:endParaRPr lang="ar-SA"/>
        </a:p>
      </dgm:t>
    </dgm:pt>
    <dgm:pt modelId="{47BE36F2-441C-4717-AB87-4C51E0BBCCA8}">
      <dgm:prSet phldrT="[Text]" custT="1"/>
      <dgm:spPr/>
      <dgm:t>
        <a:bodyPr/>
        <a:lstStyle/>
        <a:p>
          <a:pPr rtl="0">
            <a:buNone/>
          </a:pPr>
          <a:r>
            <a:rPr lang="en-US" sz="1600" dirty="0"/>
            <a:t>Missing information </a:t>
          </a:r>
          <a:endParaRPr lang="ar-SA" sz="1600" dirty="0"/>
        </a:p>
      </dgm:t>
    </dgm:pt>
    <dgm:pt modelId="{C9DE14CA-C610-4683-BAA1-A8F5B8557127}" type="parTrans" cxnId="{F89377E5-156A-4936-B6D3-BE498401914B}">
      <dgm:prSet/>
      <dgm:spPr/>
      <dgm:t>
        <a:bodyPr/>
        <a:lstStyle/>
        <a:p>
          <a:pPr rtl="1"/>
          <a:endParaRPr lang="ar-SA"/>
        </a:p>
      </dgm:t>
    </dgm:pt>
    <dgm:pt modelId="{5EF44911-93FF-48EE-A551-93A52807B77F}" type="sibTrans" cxnId="{F89377E5-156A-4936-B6D3-BE498401914B}">
      <dgm:prSet/>
      <dgm:spPr/>
      <dgm:t>
        <a:bodyPr/>
        <a:lstStyle/>
        <a:p>
          <a:pPr rtl="1"/>
          <a:endParaRPr lang="ar-SA"/>
        </a:p>
      </dgm:t>
    </dgm:pt>
    <dgm:pt modelId="{D8113A36-0719-4807-A72F-0CF5D5AEAD0D}">
      <dgm:prSet phldrT="[Text]" custT="1"/>
      <dgm:spPr/>
      <dgm:t>
        <a:bodyPr anchor="ctr"/>
        <a:lstStyle/>
        <a:p>
          <a:pPr rtl="0">
            <a:buNone/>
          </a:pPr>
          <a:r>
            <a:rPr lang="fr-FR" sz="2000" b="0" dirty="0"/>
            <a:t>Interventions to</a:t>
          </a:r>
          <a:r>
            <a:rPr lang="ar-SA" sz="2000" b="0" dirty="0"/>
            <a:t> </a:t>
          </a:r>
          <a:r>
            <a:rPr lang="fr-FR" sz="2000" b="0" dirty="0"/>
            <a:t>mitigate risks of the</a:t>
          </a:r>
          <a:r>
            <a:rPr lang="ar-SA" sz="2000" b="0" dirty="0"/>
            <a:t> </a:t>
          </a:r>
          <a:r>
            <a:rPr lang="fr-FR" sz="2000" b="0" dirty="0"/>
            <a:t>medicinal products</a:t>
          </a:r>
          <a:endParaRPr lang="ar-SA" sz="2000" b="0" dirty="0"/>
        </a:p>
      </dgm:t>
    </dgm:pt>
    <dgm:pt modelId="{EB84E0E4-D095-422C-A39C-BC251908CD10}" type="parTrans" cxnId="{0CF4E21E-49DB-4286-AC8E-20F681DE1E7F}">
      <dgm:prSet/>
      <dgm:spPr/>
      <dgm:t>
        <a:bodyPr/>
        <a:lstStyle/>
        <a:p>
          <a:pPr rtl="1"/>
          <a:endParaRPr lang="ar-SA"/>
        </a:p>
      </dgm:t>
    </dgm:pt>
    <dgm:pt modelId="{1A2846F5-84FC-47D3-9CBD-64440CB180AB}" type="sibTrans" cxnId="{0CF4E21E-49DB-4286-AC8E-20F681DE1E7F}">
      <dgm:prSet/>
      <dgm:spPr/>
      <dgm:t>
        <a:bodyPr/>
        <a:lstStyle/>
        <a:p>
          <a:pPr rtl="1"/>
          <a:endParaRPr lang="ar-SA"/>
        </a:p>
      </dgm:t>
    </dgm:pt>
    <dgm:pt modelId="{2884614C-6F8C-4DBC-8D6A-97CE78E21F0C}" type="pres">
      <dgm:prSet presAssocID="{F91E199B-E8CA-49BC-A9D0-F38E21C6ACDF}" presName="Name0" presStyleCnt="0">
        <dgm:presLayoutVars>
          <dgm:dir/>
          <dgm:animLvl val="lvl"/>
          <dgm:resizeHandles/>
        </dgm:presLayoutVars>
      </dgm:prSet>
      <dgm:spPr/>
    </dgm:pt>
    <dgm:pt modelId="{8B147CD0-250A-4F9F-8471-C7F9F004FBB0}" type="pres">
      <dgm:prSet presAssocID="{F5F89E70-4233-4816-99FA-49EACB500C91}" presName="linNode" presStyleCnt="0"/>
      <dgm:spPr/>
    </dgm:pt>
    <dgm:pt modelId="{7F4393D3-6E86-400C-A82F-550B6337470F}" type="pres">
      <dgm:prSet presAssocID="{F5F89E70-4233-4816-99FA-49EACB500C91}" presName="parentShp" presStyleLbl="node1" presStyleIdx="0" presStyleCnt="3">
        <dgm:presLayoutVars>
          <dgm:bulletEnabled val="1"/>
        </dgm:presLayoutVars>
      </dgm:prSet>
      <dgm:spPr/>
    </dgm:pt>
    <dgm:pt modelId="{FCBDA849-FE9B-49DF-A65F-E8833F35B39E}" type="pres">
      <dgm:prSet presAssocID="{F5F89E70-4233-4816-99FA-49EACB500C91}" presName="childShp" presStyleLbl="bgAccFollowNode1" presStyleIdx="0" presStyleCnt="3">
        <dgm:presLayoutVars>
          <dgm:bulletEnabled val="1"/>
        </dgm:presLayoutVars>
      </dgm:prSet>
      <dgm:spPr/>
    </dgm:pt>
    <dgm:pt modelId="{12CC4590-94E8-4930-9AFC-DE4B4D56BA3B}" type="pres">
      <dgm:prSet presAssocID="{C4FBAC8E-C27C-44AE-B550-B41D01971167}" presName="spacing" presStyleCnt="0"/>
      <dgm:spPr/>
    </dgm:pt>
    <dgm:pt modelId="{4C173FA0-F05A-4C11-A9B4-58BF7134079A}" type="pres">
      <dgm:prSet presAssocID="{FE218061-BB9A-4046-A23C-B77E4A2EE7E9}" presName="linNode" presStyleCnt="0"/>
      <dgm:spPr/>
    </dgm:pt>
    <dgm:pt modelId="{5358793B-DA94-4F9B-84DA-B1C332D0454D}" type="pres">
      <dgm:prSet presAssocID="{FE218061-BB9A-4046-A23C-B77E4A2EE7E9}" presName="parentShp" presStyleLbl="node1" presStyleIdx="1" presStyleCnt="3">
        <dgm:presLayoutVars>
          <dgm:bulletEnabled val="1"/>
        </dgm:presLayoutVars>
      </dgm:prSet>
      <dgm:spPr/>
    </dgm:pt>
    <dgm:pt modelId="{809424E4-2F7B-494C-9C3C-505BB379F2E0}" type="pres">
      <dgm:prSet presAssocID="{FE218061-BB9A-4046-A23C-B77E4A2EE7E9}" presName="childShp" presStyleLbl="bgAccFollowNode1" presStyleIdx="1" presStyleCnt="3">
        <dgm:presLayoutVars>
          <dgm:bulletEnabled val="1"/>
        </dgm:presLayoutVars>
      </dgm:prSet>
      <dgm:spPr/>
    </dgm:pt>
    <dgm:pt modelId="{5108C706-02BE-4E08-834A-E04A5A43C557}" type="pres">
      <dgm:prSet presAssocID="{EDE8716D-C99A-45C6-904E-617855A45058}" presName="spacing" presStyleCnt="0"/>
      <dgm:spPr/>
    </dgm:pt>
    <dgm:pt modelId="{1B3565C3-C2C8-4195-94BB-90557E5AB87C}" type="pres">
      <dgm:prSet presAssocID="{CEC1CA4E-7DF2-4B61-9FE6-96E316ED6C05}" presName="linNode" presStyleCnt="0"/>
      <dgm:spPr/>
    </dgm:pt>
    <dgm:pt modelId="{399CA914-CC1E-4063-92B1-E9244A8B2A2C}" type="pres">
      <dgm:prSet presAssocID="{CEC1CA4E-7DF2-4B61-9FE6-96E316ED6C05}" presName="parentShp" presStyleLbl="node1" presStyleIdx="2" presStyleCnt="3">
        <dgm:presLayoutVars>
          <dgm:bulletEnabled val="1"/>
        </dgm:presLayoutVars>
      </dgm:prSet>
      <dgm:spPr/>
    </dgm:pt>
    <dgm:pt modelId="{DCC79663-321C-4124-A795-3DAA4D0FEABB}" type="pres">
      <dgm:prSet presAssocID="{CEC1CA4E-7DF2-4B61-9FE6-96E316ED6C05}" presName="childShp" presStyleLbl="bgAccFollowNode1" presStyleIdx="2" presStyleCnt="3">
        <dgm:presLayoutVars>
          <dgm:bulletEnabled val="1"/>
        </dgm:presLayoutVars>
      </dgm:prSet>
      <dgm:spPr/>
    </dgm:pt>
  </dgm:ptLst>
  <dgm:cxnLst>
    <dgm:cxn modelId="{136BDB16-0FF1-4AE3-B23D-E2B12C3BCD32}" srcId="{FE218061-BB9A-4046-A23C-B77E4A2EE7E9}" destId="{7735BFCB-C7AD-416F-A5AB-047B3B7EA9D7}" srcOrd="0" destOrd="0" parTransId="{41914155-DCE6-4A23-96DB-836B76E528ED}" sibTransId="{573CC56C-4902-4E8C-B884-B9265E104FD5}"/>
    <dgm:cxn modelId="{60B7E818-3C99-4C6C-B73B-3FDCFB550294}" srcId="{4540BB68-519C-4391-BCE4-270C91AC4979}" destId="{1A1BBD02-622B-49E7-9369-5D8DA9C02DAB}" srcOrd="0" destOrd="0" parTransId="{11DE96B8-2A45-4367-87F1-C8502ACA9F66}" sibTransId="{E6AA7AC8-348B-45C8-859E-BD381357B25B}"/>
    <dgm:cxn modelId="{0CF4E21E-49DB-4286-AC8E-20F681DE1E7F}" srcId="{CEC1CA4E-7DF2-4B61-9FE6-96E316ED6C05}" destId="{D8113A36-0719-4807-A72F-0CF5D5AEAD0D}" srcOrd="0" destOrd="0" parTransId="{EB84E0E4-D095-422C-A39C-BC251908CD10}" sibTransId="{1A2846F5-84FC-47D3-9CBD-64440CB180AB}"/>
    <dgm:cxn modelId="{C195714B-8115-46BA-84EE-06C020AA161C}" srcId="{4540BB68-519C-4391-BCE4-270C91AC4979}" destId="{3750E17F-6540-4017-9CE5-12C4D64AEB18}" srcOrd="1" destOrd="0" parTransId="{9F672095-D939-429D-9A27-EE890D5E7D88}" sibTransId="{569C2F65-DB1E-4D2D-A7EC-7C6EC51059F3}"/>
    <dgm:cxn modelId="{762AB471-6746-4E4F-8D3F-1273493EAA4B}" type="presOf" srcId="{4540BB68-519C-4391-BCE4-270C91AC4979}" destId="{FCBDA849-FE9B-49DF-A65F-E8833F35B39E}" srcOrd="0" destOrd="0" presId="urn:microsoft.com/office/officeart/2005/8/layout/vList6"/>
    <dgm:cxn modelId="{C4A23552-D7EF-4D5F-80E0-CA4B63FCF1CE}" type="presOf" srcId="{F91E199B-E8CA-49BC-A9D0-F38E21C6ACDF}" destId="{2884614C-6F8C-4DBC-8D6A-97CE78E21F0C}" srcOrd="0" destOrd="0" presId="urn:microsoft.com/office/officeart/2005/8/layout/vList6"/>
    <dgm:cxn modelId="{40932A54-5713-4BB3-91CD-986039175D1E}" srcId="{F91E199B-E8CA-49BC-A9D0-F38E21C6ACDF}" destId="{F5F89E70-4233-4816-99FA-49EACB500C91}" srcOrd="0" destOrd="0" parTransId="{4C4F76DF-DCBF-42A4-99CD-C74B80FC8436}" sibTransId="{C4FBAC8E-C27C-44AE-B550-B41D01971167}"/>
    <dgm:cxn modelId="{B5DFF87B-EE35-4227-A39D-C268625259CA}" type="presOf" srcId="{F5F89E70-4233-4816-99FA-49EACB500C91}" destId="{7F4393D3-6E86-400C-A82F-550B6337470F}" srcOrd="0" destOrd="0" presId="urn:microsoft.com/office/officeart/2005/8/layout/vList6"/>
    <dgm:cxn modelId="{65382A7E-F8D9-45A3-B803-26A1B97560FA}" type="presOf" srcId="{7735BFCB-C7AD-416F-A5AB-047B3B7EA9D7}" destId="{809424E4-2F7B-494C-9C3C-505BB379F2E0}" srcOrd="0" destOrd="0" presId="urn:microsoft.com/office/officeart/2005/8/layout/vList6"/>
    <dgm:cxn modelId="{11F1FD83-B5B1-4C5F-A70F-A4DFD39C13BB}" type="presOf" srcId="{D8113A36-0719-4807-A72F-0CF5D5AEAD0D}" destId="{DCC79663-321C-4124-A795-3DAA4D0FEABB}" srcOrd="0" destOrd="0" presId="urn:microsoft.com/office/officeart/2005/8/layout/vList6"/>
    <dgm:cxn modelId="{3320BA94-BE98-4507-93AD-29A12D64D253}" type="presOf" srcId="{47BE36F2-441C-4717-AB87-4C51E0BBCCA8}" destId="{FCBDA849-FE9B-49DF-A65F-E8833F35B39E}" srcOrd="0" destOrd="3" presId="urn:microsoft.com/office/officeart/2005/8/layout/vList6"/>
    <dgm:cxn modelId="{778CADA2-8DF3-4303-88B5-55D7A0E20ACB}" type="presOf" srcId="{FE218061-BB9A-4046-A23C-B77E4A2EE7E9}" destId="{5358793B-DA94-4F9B-84DA-B1C332D0454D}" srcOrd="0" destOrd="0" presId="urn:microsoft.com/office/officeart/2005/8/layout/vList6"/>
    <dgm:cxn modelId="{EE52C3A5-2417-45DE-8AF4-B0B16376D053}" srcId="{F5F89E70-4233-4816-99FA-49EACB500C91}" destId="{4540BB68-519C-4391-BCE4-270C91AC4979}" srcOrd="0" destOrd="0" parTransId="{BF5D2C4C-0159-4B41-B745-87EBA417B2B6}" sibTransId="{554901B4-6F20-483F-81BF-54262C44B085}"/>
    <dgm:cxn modelId="{0652B4CC-E29D-4813-B915-B662F8A39600}" srcId="{F91E199B-E8CA-49BC-A9D0-F38E21C6ACDF}" destId="{FE218061-BB9A-4046-A23C-B77E4A2EE7E9}" srcOrd="1" destOrd="0" parTransId="{B1853876-E969-4C1F-9A25-6BF2D9CDF397}" sibTransId="{EDE8716D-C99A-45C6-904E-617855A45058}"/>
    <dgm:cxn modelId="{C8E7B7CC-845E-4F47-9EB8-F49F00473656}" type="presOf" srcId="{CEC1CA4E-7DF2-4B61-9FE6-96E316ED6C05}" destId="{399CA914-CC1E-4063-92B1-E9244A8B2A2C}" srcOrd="0" destOrd="0" presId="urn:microsoft.com/office/officeart/2005/8/layout/vList6"/>
    <dgm:cxn modelId="{4EC13CE1-B417-4DDE-B372-AA43FBB372E0}" type="presOf" srcId="{1A1BBD02-622B-49E7-9369-5D8DA9C02DAB}" destId="{FCBDA849-FE9B-49DF-A65F-E8833F35B39E}" srcOrd="0" destOrd="1" presId="urn:microsoft.com/office/officeart/2005/8/layout/vList6"/>
    <dgm:cxn modelId="{F89377E5-156A-4936-B6D3-BE498401914B}" srcId="{4540BB68-519C-4391-BCE4-270C91AC4979}" destId="{47BE36F2-441C-4717-AB87-4C51E0BBCCA8}" srcOrd="2" destOrd="0" parTransId="{C9DE14CA-C610-4683-BAA1-A8F5B8557127}" sibTransId="{5EF44911-93FF-48EE-A551-93A52807B77F}"/>
    <dgm:cxn modelId="{0FE0BAE9-7694-4B70-976F-0B30D208E39F}" type="presOf" srcId="{3750E17F-6540-4017-9CE5-12C4D64AEB18}" destId="{FCBDA849-FE9B-49DF-A65F-E8833F35B39E}" srcOrd="0" destOrd="2" presId="urn:microsoft.com/office/officeart/2005/8/layout/vList6"/>
    <dgm:cxn modelId="{DE16D6EA-022B-4E15-AD25-E1AF40E0BFFD}" srcId="{F91E199B-E8CA-49BC-A9D0-F38E21C6ACDF}" destId="{CEC1CA4E-7DF2-4B61-9FE6-96E316ED6C05}" srcOrd="2" destOrd="0" parTransId="{2B13A35A-A21C-4786-BA90-09D553E7EF5F}" sibTransId="{16893C77-574E-4399-8B52-FBFD1B174209}"/>
    <dgm:cxn modelId="{E428C1FC-735C-4D63-B7CC-EBC21800B46A}" type="presParOf" srcId="{2884614C-6F8C-4DBC-8D6A-97CE78E21F0C}" destId="{8B147CD0-250A-4F9F-8471-C7F9F004FBB0}" srcOrd="0" destOrd="0" presId="urn:microsoft.com/office/officeart/2005/8/layout/vList6"/>
    <dgm:cxn modelId="{0C2CDF49-BD55-454B-9B7C-8D9F220124AA}" type="presParOf" srcId="{8B147CD0-250A-4F9F-8471-C7F9F004FBB0}" destId="{7F4393D3-6E86-400C-A82F-550B6337470F}" srcOrd="0" destOrd="0" presId="urn:microsoft.com/office/officeart/2005/8/layout/vList6"/>
    <dgm:cxn modelId="{3150DA09-CAB3-4555-9F81-9D0203F07572}" type="presParOf" srcId="{8B147CD0-250A-4F9F-8471-C7F9F004FBB0}" destId="{FCBDA849-FE9B-49DF-A65F-E8833F35B39E}" srcOrd="1" destOrd="0" presId="urn:microsoft.com/office/officeart/2005/8/layout/vList6"/>
    <dgm:cxn modelId="{BB99897C-E274-4E5D-80F6-BD3D2A201513}" type="presParOf" srcId="{2884614C-6F8C-4DBC-8D6A-97CE78E21F0C}" destId="{12CC4590-94E8-4930-9AFC-DE4B4D56BA3B}" srcOrd="1" destOrd="0" presId="urn:microsoft.com/office/officeart/2005/8/layout/vList6"/>
    <dgm:cxn modelId="{71893189-A1EB-4B0D-ABA0-F184CEDCF8F0}" type="presParOf" srcId="{2884614C-6F8C-4DBC-8D6A-97CE78E21F0C}" destId="{4C173FA0-F05A-4C11-A9B4-58BF7134079A}" srcOrd="2" destOrd="0" presId="urn:microsoft.com/office/officeart/2005/8/layout/vList6"/>
    <dgm:cxn modelId="{63FF02CD-7D03-4016-B478-1C01F64591CB}" type="presParOf" srcId="{4C173FA0-F05A-4C11-A9B4-58BF7134079A}" destId="{5358793B-DA94-4F9B-84DA-B1C332D0454D}" srcOrd="0" destOrd="0" presId="urn:microsoft.com/office/officeart/2005/8/layout/vList6"/>
    <dgm:cxn modelId="{812C68F4-E86B-4E53-82ED-944905F9CA1E}" type="presParOf" srcId="{4C173FA0-F05A-4C11-A9B4-58BF7134079A}" destId="{809424E4-2F7B-494C-9C3C-505BB379F2E0}" srcOrd="1" destOrd="0" presId="urn:microsoft.com/office/officeart/2005/8/layout/vList6"/>
    <dgm:cxn modelId="{742DC5BD-C5E6-4C7A-9D62-EC2DE84F3022}" type="presParOf" srcId="{2884614C-6F8C-4DBC-8D6A-97CE78E21F0C}" destId="{5108C706-02BE-4E08-834A-E04A5A43C557}" srcOrd="3" destOrd="0" presId="urn:microsoft.com/office/officeart/2005/8/layout/vList6"/>
    <dgm:cxn modelId="{6C138499-8463-4C08-800F-FC32BB6288AE}" type="presParOf" srcId="{2884614C-6F8C-4DBC-8D6A-97CE78E21F0C}" destId="{1B3565C3-C2C8-4195-94BB-90557E5AB87C}" srcOrd="4" destOrd="0" presId="urn:microsoft.com/office/officeart/2005/8/layout/vList6"/>
    <dgm:cxn modelId="{1CE408D3-124C-4A47-A8B8-647CB8E2B4D2}" type="presParOf" srcId="{1B3565C3-C2C8-4195-94BB-90557E5AB87C}" destId="{399CA914-CC1E-4063-92B1-E9244A8B2A2C}" srcOrd="0" destOrd="0" presId="urn:microsoft.com/office/officeart/2005/8/layout/vList6"/>
    <dgm:cxn modelId="{ABA7AD52-33A4-471C-9FC0-82E1510C7AA1}" type="presParOf" srcId="{1B3565C3-C2C8-4195-94BB-90557E5AB87C}" destId="{DCC79663-321C-4124-A795-3DAA4D0FEABB}"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867DFD0-A48E-4570-98F5-D3E2ECA254CF}" type="doc">
      <dgm:prSet loTypeId="urn:microsoft.com/office/officeart/2005/8/layout/vList3#1" loCatId="list" qsTypeId="urn:microsoft.com/office/officeart/2005/8/quickstyle/simple1" qsCatId="simple" csTypeId="urn:microsoft.com/office/officeart/2005/8/colors/accent0_3" csCatId="mainScheme" phldr="1"/>
      <dgm:spPr/>
    </dgm:pt>
    <dgm:pt modelId="{25BA581B-FBA3-4ECB-A2CA-E91F40A43EEA}">
      <dgm:prSet/>
      <dgm:spPr/>
      <dgm:t>
        <a:bodyPr/>
        <a:lstStyle/>
        <a:p>
          <a:r>
            <a:rPr lang="en-US">
              <a:latin typeface="Calibri" pitchFamily="34" charset="0"/>
              <a:cs typeface="Calibri" pitchFamily="34" charset="0"/>
            </a:rPr>
            <a:t>Design</a:t>
          </a:r>
          <a:endParaRPr lang="en-US" dirty="0">
            <a:latin typeface="Calibri" pitchFamily="34" charset="0"/>
            <a:cs typeface="Calibri" pitchFamily="34" charset="0"/>
          </a:endParaRPr>
        </a:p>
      </dgm:t>
    </dgm:pt>
    <dgm:pt modelId="{DB46098D-014D-4556-B0F6-3A1CAB4F536A}" type="parTrans" cxnId="{A348A3B1-FFE3-4FD6-A5B9-9C4CCF862811}">
      <dgm:prSet/>
      <dgm:spPr/>
      <dgm:t>
        <a:bodyPr/>
        <a:lstStyle/>
        <a:p>
          <a:endParaRPr lang="en-US"/>
        </a:p>
      </dgm:t>
    </dgm:pt>
    <dgm:pt modelId="{EDFAE53A-FADA-4D80-BC65-425C1033D1A5}" type="sibTrans" cxnId="{A348A3B1-FFE3-4FD6-A5B9-9C4CCF862811}">
      <dgm:prSet/>
      <dgm:spPr/>
      <dgm:t>
        <a:bodyPr/>
        <a:lstStyle/>
        <a:p>
          <a:endParaRPr lang="en-US"/>
        </a:p>
      </dgm:t>
    </dgm:pt>
    <dgm:pt modelId="{01BDA9B8-9E63-4648-92C8-49754D3BFAD5}">
      <dgm:prSet/>
      <dgm:spPr>
        <a:scene3d>
          <a:camera prst="orthographicFront"/>
          <a:lightRig rig="threePt" dir="t"/>
        </a:scene3d>
        <a:sp3d>
          <a:bevelT/>
        </a:sp3d>
      </dgm:spPr>
      <dgm:t>
        <a:bodyPr/>
        <a:lstStyle/>
        <a:p>
          <a:r>
            <a:rPr lang="en-US" dirty="0">
              <a:latin typeface="Calibri" pitchFamily="34" charset="0"/>
              <a:ea typeface="Calibri" pitchFamily="34" charset="0"/>
              <a:cs typeface="Calibri" pitchFamily="34" charset="0"/>
            </a:rPr>
            <a:t>Evaluation</a:t>
          </a:r>
          <a:endParaRPr lang="en-US" dirty="0">
            <a:latin typeface="Calibri" pitchFamily="34" charset="0"/>
            <a:cs typeface="Calibri" pitchFamily="34" charset="0"/>
          </a:endParaRPr>
        </a:p>
      </dgm:t>
    </dgm:pt>
    <dgm:pt modelId="{E32F4C95-1F49-4C57-AE2B-E492BAC0DA78}" type="parTrans" cxnId="{8C24A502-B82D-434B-BFD8-E6CA2355B28A}">
      <dgm:prSet/>
      <dgm:spPr/>
      <dgm:t>
        <a:bodyPr/>
        <a:lstStyle/>
        <a:p>
          <a:endParaRPr lang="en-US"/>
        </a:p>
      </dgm:t>
    </dgm:pt>
    <dgm:pt modelId="{EA4EC5C4-8254-4B7F-B7BD-903D0C16CDEB}" type="sibTrans" cxnId="{8C24A502-B82D-434B-BFD8-E6CA2355B28A}">
      <dgm:prSet/>
      <dgm:spPr/>
      <dgm:t>
        <a:bodyPr/>
        <a:lstStyle/>
        <a:p>
          <a:endParaRPr lang="en-US"/>
        </a:p>
      </dgm:t>
    </dgm:pt>
    <dgm:pt modelId="{6B86B11B-FFC4-4868-BA93-F69C30F3FAD0}">
      <dgm:prSet/>
      <dgm:spPr/>
      <dgm:t>
        <a:bodyPr/>
        <a:lstStyle/>
        <a:p>
          <a:r>
            <a:rPr lang="en-US" dirty="0">
              <a:latin typeface="Calibri" pitchFamily="34" charset="0"/>
              <a:cs typeface="Calibri" pitchFamily="34" charset="0"/>
            </a:rPr>
            <a:t>Implementation </a:t>
          </a:r>
        </a:p>
      </dgm:t>
    </dgm:pt>
    <dgm:pt modelId="{441AA21C-5051-48B5-AE26-E2EBA920C82D}" type="sibTrans" cxnId="{B480CAA3-3C10-4199-8BAF-AC9F462BB8ED}">
      <dgm:prSet/>
      <dgm:spPr/>
      <dgm:t>
        <a:bodyPr/>
        <a:lstStyle/>
        <a:p>
          <a:endParaRPr lang="en-US"/>
        </a:p>
      </dgm:t>
    </dgm:pt>
    <dgm:pt modelId="{BD498C41-B798-4733-8398-CF904B9AA90F}" type="parTrans" cxnId="{B480CAA3-3C10-4199-8BAF-AC9F462BB8ED}">
      <dgm:prSet/>
      <dgm:spPr/>
      <dgm:t>
        <a:bodyPr/>
        <a:lstStyle/>
        <a:p>
          <a:endParaRPr lang="en-US"/>
        </a:p>
      </dgm:t>
    </dgm:pt>
    <dgm:pt modelId="{646A1E9F-BE8A-44BD-87BB-1E45C5A4F632}" type="pres">
      <dgm:prSet presAssocID="{2867DFD0-A48E-4570-98F5-D3E2ECA254CF}" presName="linearFlow" presStyleCnt="0">
        <dgm:presLayoutVars>
          <dgm:dir/>
          <dgm:resizeHandles val="exact"/>
        </dgm:presLayoutVars>
      </dgm:prSet>
      <dgm:spPr/>
    </dgm:pt>
    <dgm:pt modelId="{6FA57777-5763-4594-8C69-74A06EAC593E}" type="pres">
      <dgm:prSet presAssocID="{25BA581B-FBA3-4ECB-A2CA-E91F40A43EEA}" presName="composite" presStyleCnt="0"/>
      <dgm:spPr/>
    </dgm:pt>
    <dgm:pt modelId="{EC3C6F1B-AB31-41D3-930A-B05097E89177}" type="pres">
      <dgm:prSet presAssocID="{25BA581B-FBA3-4ECB-A2CA-E91F40A43EEA}" presName="imgShp" presStyleLbl="fgImgPlace1" presStyleIdx="0" presStyleCnt="3" custLinFactNeighborX="1861" custLinFactNeighborY="565"/>
      <dgm:spPr/>
    </dgm:pt>
    <dgm:pt modelId="{B4FC6D5B-424C-4C6C-9E8D-6C91A724B210}" type="pres">
      <dgm:prSet presAssocID="{25BA581B-FBA3-4ECB-A2CA-E91F40A43EEA}" presName="txShp" presStyleLbl="node1" presStyleIdx="0" presStyleCnt="3" custScaleX="106389" custScaleY="165835">
        <dgm:presLayoutVars>
          <dgm:bulletEnabled val="1"/>
        </dgm:presLayoutVars>
      </dgm:prSet>
      <dgm:spPr/>
    </dgm:pt>
    <dgm:pt modelId="{6495D843-922B-4A49-BC45-FCA4AD7E9F1A}" type="pres">
      <dgm:prSet presAssocID="{EDFAE53A-FADA-4D80-BC65-425C1033D1A5}" presName="spacing" presStyleCnt="0"/>
      <dgm:spPr/>
    </dgm:pt>
    <dgm:pt modelId="{341DC8AE-9447-4CFF-8B6E-F73D2EE73486}" type="pres">
      <dgm:prSet presAssocID="{6B86B11B-FFC4-4868-BA93-F69C30F3FAD0}" presName="composite" presStyleCnt="0"/>
      <dgm:spPr/>
    </dgm:pt>
    <dgm:pt modelId="{7182D154-5762-46D9-AD9B-39F35F91F945}" type="pres">
      <dgm:prSet presAssocID="{6B86B11B-FFC4-4868-BA93-F69C30F3FAD0}" presName="imgShp" presStyleLbl="fgImgPlace1" presStyleIdx="1" presStyleCnt="3"/>
      <dgm:spPr/>
    </dgm:pt>
    <dgm:pt modelId="{EA4D6ACE-A1E3-4BFA-A138-13B0BCC40750}" type="pres">
      <dgm:prSet presAssocID="{6B86B11B-FFC4-4868-BA93-F69C30F3FAD0}" presName="txShp" presStyleLbl="node1" presStyleIdx="1" presStyleCnt="3" custScaleX="104799" custScaleY="180936" custLinFactNeighborX="25" custLinFactNeighborY="1361">
        <dgm:presLayoutVars>
          <dgm:bulletEnabled val="1"/>
        </dgm:presLayoutVars>
      </dgm:prSet>
      <dgm:spPr/>
    </dgm:pt>
    <dgm:pt modelId="{5220EB7C-DCA3-4656-A9F4-D109008AD037}" type="pres">
      <dgm:prSet presAssocID="{441AA21C-5051-48B5-AE26-E2EBA920C82D}" presName="spacing" presStyleCnt="0"/>
      <dgm:spPr/>
    </dgm:pt>
    <dgm:pt modelId="{2C5B2DF0-7041-4FB8-9447-184C68A55A0A}" type="pres">
      <dgm:prSet presAssocID="{01BDA9B8-9E63-4648-92C8-49754D3BFAD5}" presName="composite" presStyleCnt="0"/>
      <dgm:spPr/>
    </dgm:pt>
    <dgm:pt modelId="{58E81FEB-A773-4682-9647-6BE0927317A9}" type="pres">
      <dgm:prSet presAssocID="{01BDA9B8-9E63-4648-92C8-49754D3BFAD5}" presName="imgShp" presStyleLbl="fgImgPlace1" presStyleIdx="2" presStyleCnt="3"/>
      <dgm:spPr/>
    </dgm:pt>
    <dgm:pt modelId="{A61F02A3-4AA0-4EF0-AAA8-79370C24BDFE}" type="pres">
      <dgm:prSet presAssocID="{01BDA9B8-9E63-4648-92C8-49754D3BFAD5}" presName="txShp" presStyleLbl="node1" presStyleIdx="2" presStyleCnt="3" custScaleX="101475" custScaleY="149630" custLinFactNeighborX="-167" custLinFactNeighborY="6245">
        <dgm:presLayoutVars>
          <dgm:bulletEnabled val="1"/>
        </dgm:presLayoutVars>
      </dgm:prSet>
      <dgm:spPr/>
    </dgm:pt>
  </dgm:ptLst>
  <dgm:cxnLst>
    <dgm:cxn modelId="{8C24A502-B82D-434B-BFD8-E6CA2355B28A}" srcId="{2867DFD0-A48E-4570-98F5-D3E2ECA254CF}" destId="{01BDA9B8-9E63-4648-92C8-49754D3BFAD5}" srcOrd="2" destOrd="0" parTransId="{E32F4C95-1F49-4C57-AE2B-E492BAC0DA78}" sibTransId="{EA4EC5C4-8254-4B7F-B7BD-903D0C16CDEB}"/>
    <dgm:cxn modelId="{88A3712C-A3D0-41C7-918E-66140C095FD5}" type="presOf" srcId="{01BDA9B8-9E63-4648-92C8-49754D3BFAD5}" destId="{A61F02A3-4AA0-4EF0-AAA8-79370C24BDFE}" srcOrd="0" destOrd="0" presId="urn:microsoft.com/office/officeart/2005/8/layout/vList3#1"/>
    <dgm:cxn modelId="{42AEBB31-750E-41D7-A1C7-6127B0F49762}" type="presOf" srcId="{25BA581B-FBA3-4ECB-A2CA-E91F40A43EEA}" destId="{B4FC6D5B-424C-4C6C-9E8D-6C91A724B210}" srcOrd="0" destOrd="0" presId="urn:microsoft.com/office/officeart/2005/8/layout/vList3#1"/>
    <dgm:cxn modelId="{B480CAA3-3C10-4199-8BAF-AC9F462BB8ED}" srcId="{2867DFD0-A48E-4570-98F5-D3E2ECA254CF}" destId="{6B86B11B-FFC4-4868-BA93-F69C30F3FAD0}" srcOrd="1" destOrd="0" parTransId="{BD498C41-B798-4733-8398-CF904B9AA90F}" sibTransId="{441AA21C-5051-48B5-AE26-E2EBA920C82D}"/>
    <dgm:cxn modelId="{A348A3B1-FFE3-4FD6-A5B9-9C4CCF862811}" srcId="{2867DFD0-A48E-4570-98F5-D3E2ECA254CF}" destId="{25BA581B-FBA3-4ECB-A2CA-E91F40A43EEA}" srcOrd="0" destOrd="0" parTransId="{DB46098D-014D-4556-B0F6-3A1CAB4F536A}" sibTransId="{EDFAE53A-FADA-4D80-BC65-425C1033D1A5}"/>
    <dgm:cxn modelId="{0B107BBC-7E4E-4980-A775-5848AE96D5DF}" type="presOf" srcId="{2867DFD0-A48E-4570-98F5-D3E2ECA254CF}" destId="{646A1E9F-BE8A-44BD-87BB-1E45C5A4F632}" srcOrd="0" destOrd="0" presId="urn:microsoft.com/office/officeart/2005/8/layout/vList3#1"/>
    <dgm:cxn modelId="{390046E4-635D-4F96-8FE0-FA28AE52F6F6}" type="presOf" srcId="{6B86B11B-FFC4-4868-BA93-F69C30F3FAD0}" destId="{EA4D6ACE-A1E3-4BFA-A138-13B0BCC40750}" srcOrd="0" destOrd="0" presId="urn:microsoft.com/office/officeart/2005/8/layout/vList3#1"/>
    <dgm:cxn modelId="{EFD11126-091B-4960-BA33-D25648DC6C17}" type="presParOf" srcId="{646A1E9F-BE8A-44BD-87BB-1E45C5A4F632}" destId="{6FA57777-5763-4594-8C69-74A06EAC593E}" srcOrd="0" destOrd="0" presId="urn:microsoft.com/office/officeart/2005/8/layout/vList3#1"/>
    <dgm:cxn modelId="{0E9B614F-D3CA-4B6A-856B-5F0961BCA153}" type="presParOf" srcId="{6FA57777-5763-4594-8C69-74A06EAC593E}" destId="{EC3C6F1B-AB31-41D3-930A-B05097E89177}" srcOrd="0" destOrd="0" presId="urn:microsoft.com/office/officeart/2005/8/layout/vList3#1"/>
    <dgm:cxn modelId="{183F50F1-D772-41D9-B404-AE6979FA21A3}" type="presParOf" srcId="{6FA57777-5763-4594-8C69-74A06EAC593E}" destId="{B4FC6D5B-424C-4C6C-9E8D-6C91A724B210}" srcOrd="1" destOrd="0" presId="urn:microsoft.com/office/officeart/2005/8/layout/vList3#1"/>
    <dgm:cxn modelId="{14ECFCDE-1896-448A-88BC-761327AFCB25}" type="presParOf" srcId="{646A1E9F-BE8A-44BD-87BB-1E45C5A4F632}" destId="{6495D843-922B-4A49-BC45-FCA4AD7E9F1A}" srcOrd="1" destOrd="0" presId="urn:microsoft.com/office/officeart/2005/8/layout/vList3#1"/>
    <dgm:cxn modelId="{56AA2182-4398-480E-81D5-FE1974B82BCD}" type="presParOf" srcId="{646A1E9F-BE8A-44BD-87BB-1E45C5A4F632}" destId="{341DC8AE-9447-4CFF-8B6E-F73D2EE73486}" srcOrd="2" destOrd="0" presId="urn:microsoft.com/office/officeart/2005/8/layout/vList3#1"/>
    <dgm:cxn modelId="{643B4C11-4375-48EB-8474-0BA15F975EAA}" type="presParOf" srcId="{341DC8AE-9447-4CFF-8B6E-F73D2EE73486}" destId="{7182D154-5762-46D9-AD9B-39F35F91F945}" srcOrd="0" destOrd="0" presId="urn:microsoft.com/office/officeart/2005/8/layout/vList3#1"/>
    <dgm:cxn modelId="{772350C9-D137-43BE-B1A0-C327C7BA0490}" type="presParOf" srcId="{341DC8AE-9447-4CFF-8B6E-F73D2EE73486}" destId="{EA4D6ACE-A1E3-4BFA-A138-13B0BCC40750}" srcOrd="1" destOrd="0" presId="urn:microsoft.com/office/officeart/2005/8/layout/vList3#1"/>
    <dgm:cxn modelId="{97A3431F-877F-4EF0-91E6-0C2D39197BD9}" type="presParOf" srcId="{646A1E9F-BE8A-44BD-87BB-1E45C5A4F632}" destId="{5220EB7C-DCA3-4656-A9F4-D109008AD037}" srcOrd="3" destOrd="0" presId="urn:microsoft.com/office/officeart/2005/8/layout/vList3#1"/>
    <dgm:cxn modelId="{C691C431-C4FE-4A94-86BA-DF174D19AA3F}" type="presParOf" srcId="{646A1E9F-BE8A-44BD-87BB-1E45C5A4F632}" destId="{2C5B2DF0-7041-4FB8-9447-184C68A55A0A}" srcOrd="4" destOrd="0" presId="urn:microsoft.com/office/officeart/2005/8/layout/vList3#1"/>
    <dgm:cxn modelId="{EC487EF0-6DB7-43AD-95D5-E02EC428947B}" type="presParOf" srcId="{2C5B2DF0-7041-4FB8-9447-184C68A55A0A}" destId="{58E81FEB-A773-4682-9647-6BE0927317A9}" srcOrd="0" destOrd="0" presId="urn:microsoft.com/office/officeart/2005/8/layout/vList3#1"/>
    <dgm:cxn modelId="{F7D06AB1-3716-42ED-89E0-C4A09EBD3F43}" type="presParOf" srcId="{2C5B2DF0-7041-4FB8-9447-184C68A55A0A}" destId="{A61F02A3-4AA0-4EF0-AAA8-79370C24BDFE}" srcOrd="1" destOrd="0" presId="urn:microsoft.com/office/officeart/2005/8/layout/vList3#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55C6E6B-C4D1-4512-B317-7F4ECA7B8AA9}" type="doc">
      <dgm:prSet loTypeId="urn:microsoft.com/office/officeart/2005/8/layout/chevron2" loCatId="list" qsTypeId="urn:microsoft.com/office/officeart/2005/8/quickstyle/simple1" qsCatId="simple" csTypeId="urn:microsoft.com/office/officeart/2005/8/colors/accent0_3" csCatId="mainScheme" phldr="1"/>
      <dgm:spPr/>
      <dgm:t>
        <a:bodyPr/>
        <a:lstStyle/>
        <a:p>
          <a:pPr rtl="1"/>
          <a:endParaRPr lang="ar-SA"/>
        </a:p>
      </dgm:t>
    </dgm:pt>
    <dgm:pt modelId="{CE383906-6076-4FF3-8532-CFCEFC548BC8}">
      <dgm:prSet phldrT="[Text]"/>
      <dgm:spPr/>
      <dgm:t>
        <a:bodyPr/>
        <a:lstStyle/>
        <a:p>
          <a:pPr rtl="1"/>
          <a:r>
            <a:rPr lang="en-US" dirty="0"/>
            <a:t>S</a:t>
          </a:r>
          <a:endParaRPr lang="ar-SA" dirty="0"/>
        </a:p>
      </dgm:t>
    </dgm:pt>
    <dgm:pt modelId="{AB1C94B0-8C03-4C14-900C-676A013B6B22}" type="parTrans" cxnId="{8B22E6CA-02A9-45ED-9425-73D9353A4C43}">
      <dgm:prSet/>
      <dgm:spPr/>
      <dgm:t>
        <a:bodyPr/>
        <a:lstStyle/>
        <a:p>
          <a:pPr rtl="1"/>
          <a:endParaRPr lang="ar-SA"/>
        </a:p>
      </dgm:t>
    </dgm:pt>
    <dgm:pt modelId="{942632E1-8A11-415B-9FFF-2A3322A02B5E}" type="sibTrans" cxnId="{8B22E6CA-02A9-45ED-9425-73D9353A4C43}">
      <dgm:prSet/>
      <dgm:spPr/>
      <dgm:t>
        <a:bodyPr/>
        <a:lstStyle/>
        <a:p>
          <a:pPr rtl="1"/>
          <a:endParaRPr lang="ar-SA"/>
        </a:p>
      </dgm:t>
    </dgm:pt>
    <dgm:pt modelId="{C21669C9-8E9B-4D2D-977F-19C169B1A642}">
      <dgm:prSet phldrT="[Text]"/>
      <dgm:spPr/>
      <dgm:t>
        <a:bodyPr/>
        <a:lstStyle/>
        <a:p>
          <a:pPr algn="l" rtl="1">
            <a:buNone/>
          </a:pPr>
          <a:r>
            <a:rPr lang="en-US" dirty="0"/>
            <a:t>Specific </a:t>
          </a:r>
          <a:endParaRPr lang="ar-SA" dirty="0"/>
        </a:p>
      </dgm:t>
    </dgm:pt>
    <dgm:pt modelId="{E3AD8FB1-51AA-4223-A940-CDD4CF1BFEE3}" type="parTrans" cxnId="{6C46FF34-8E72-4A0E-ABA4-60C2748BC321}">
      <dgm:prSet/>
      <dgm:spPr/>
      <dgm:t>
        <a:bodyPr/>
        <a:lstStyle/>
        <a:p>
          <a:pPr rtl="1"/>
          <a:endParaRPr lang="ar-SA"/>
        </a:p>
      </dgm:t>
    </dgm:pt>
    <dgm:pt modelId="{7910B915-FBC4-422A-B836-B14E29ABB2D9}" type="sibTrans" cxnId="{6C46FF34-8E72-4A0E-ABA4-60C2748BC321}">
      <dgm:prSet/>
      <dgm:spPr/>
      <dgm:t>
        <a:bodyPr/>
        <a:lstStyle/>
        <a:p>
          <a:pPr rtl="1"/>
          <a:endParaRPr lang="ar-SA"/>
        </a:p>
      </dgm:t>
    </dgm:pt>
    <dgm:pt modelId="{349AAD31-F7B4-4C66-863C-FAF955E927B6}">
      <dgm:prSet phldrT="[Text]"/>
      <dgm:spPr/>
      <dgm:t>
        <a:bodyPr/>
        <a:lstStyle/>
        <a:p>
          <a:pPr rtl="1"/>
          <a:r>
            <a:rPr lang="en-US" dirty="0"/>
            <a:t>M</a:t>
          </a:r>
          <a:endParaRPr lang="ar-SA" dirty="0"/>
        </a:p>
      </dgm:t>
    </dgm:pt>
    <dgm:pt modelId="{4B5908F2-87C7-4F4C-A496-5974EE438A64}" type="parTrans" cxnId="{F52440F2-6060-4087-99B0-C28893E3662D}">
      <dgm:prSet/>
      <dgm:spPr/>
      <dgm:t>
        <a:bodyPr/>
        <a:lstStyle/>
        <a:p>
          <a:pPr rtl="1"/>
          <a:endParaRPr lang="ar-SA"/>
        </a:p>
      </dgm:t>
    </dgm:pt>
    <dgm:pt modelId="{57DB738F-6389-4D91-80A0-7EC73C9F1F1F}" type="sibTrans" cxnId="{F52440F2-6060-4087-99B0-C28893E3662D}">
      <dgm:prSet/>
      <dgm:spPr/>
      <dgm:t>
        <a:bodyPr/>
        <a:lstStyle/>
        <a:p>
          <a:pPr rtl="1"/>
          <a:endParaRPr lang="ar-SA"/>
        </a:p>
      </dgm:t>
    </dgm:pt>
    <dgm:pt modelId="{181CF534-591A-4A63-B1F4-A6744C8B1C88}">
      <dgm:prSet phldrT="[Text]"/>
      <dgm:spPr/>
      <dgm:t>
        <a:bodyPr/>
        <a:lstStyle/>
        <a:p>
          <a:pPr algn="l" rtl="1">
            <a:buNone/>
          </a:pPr>
          <a:r>
            <a:rPr lang="en-US" dirty="0"/>
            <a:t>Measurable </a:t>
          </a:r>
          <a:endParaRPr lang="ar-SA" dirty="0"/>
        </a:p>
      </dgm:t>
    </dgm:pt>
    <dgm:pt modelId="{69725DA7-7B6D-4213-850F-F6C74237DAC4}" type="parTrans" cxnId="{7EF14618-93DD-44E5-8AAD-B8A61860EE59}">
      <dgm:prSet/>
      <dgm:spPr/>
      <dgm:t>
        <a:bodyPr/>
        <a:lstStyle/>
        <a:p>
          <a:pPr rtl="1"/>
          <a:endParaRPr lang="ar-SA"/>
        </a:p>
      </dgm:t>
    </dgm:pt>
    <dgm:pt modelId="{64A61577-8419-4A21-88DB-6BAB06CDAFD5}" type="sibTrans" cxnId="{7EF14618-93DD-44E5-8AAD-B8A61860EE59}">
      <dgm:prSet/>
      <dgm:spPr/>
      <dgm:t>
        <a:bodyPr/>
        <a:lstStyle/>
        <a:p>
          <a:pPr rtl="1"/>
          <a:endParaRPr lang="ar-SA"/>
        </a:p>
      </dgm:t>
    </dgm:pt>
    <dgm:pt modelId="{1B6E0A52-1C6A-47AE-92CC-0FE68ECAEF1E}">
      <dgm:prSet phldrT="[Text]"/>
      <dgm:spPr/>
      <dgm:t>
        <a:bodyPr/>
        <a:lstStyle/>
        <a:p>
          <a:pPr rtl="1"/>
          <a:r>
            <a:rPr lang="en-US" dirty="0"/>
            <a:t>A</a:t>
          </a:r>
          <a:endParaRPr lang="ar-SA" dirty="0"/>
        </a:p>
      </dgm:t>
    </dgm:pt>
    <dgm:pt modelId="{9AC1452D-0F4C-4C53-993D-111B6946F187}" type="parTrans" cxnId="{2B7080B2-DCFD-40E4-AF4C-448AE3205A72}">
      <dgm:prSet/>
      <dgm:spPr/>
      <dgm:t>
        <a:bodyPr/>
        <a:lstStyle/>
        <a:p>
          <a:pPr rtl="1"/>
          <a:endParaRPr lang="ar-SA"/>
        </a:p>
      </dgm:t>
    </dgm:pt>
    <dgm:pt modelId="{B23B404B-6252-48C6-A646-9943C32E53B4}" type="sibTrans" cxnId="{2B7080B2-DCFD-40E4-AF4C-448AE3205A72}">
      <dgm:prSet/>
      <dgm:spPr/>
      <dgm:t>
        <a:bodyPr/>
        <a:lstStyle/>
        <a:p>
          <a:pPr rtl="1"/>
          <a:endParaRPr lang="ar-SA"/>
        </a:p>
      </dgm:t>
    </dgm:pt>
    <dgm:pt modelId="{BD3B9540-666E-43CB-9759-84E497C30AEC}">
      <dgm:prSet phldrT="[Text]"/>
      <dgm:spPr/>
      <dgm:t>
        <a:bodyPr/>
        <a:lstStyle/>
        <a:p>
          <a:pPr rtl="1"/>
          <a:r>
            <a:rPr lang="en-US" dirty="0"/>
            <a:t>R</a:t>
          </a:r>
          <a:endParaRPr lang="ar-SA" dirty="0"/>
        </a:p>
      </dgm:t>
    </dgm:pt>
    <dgm:pt modelId="{60FD38DD-CE4A-46AF-AF8A-034F90A9D609}" type="parTrans" cxnId="{519EDE37-CE0B-4001-9AEB-D7E4FEF063AB}">
      <dgm:prSet/>
      <dgm:spPr/>
      <dgm:t>
        <a:bodyPr/>
        <a:lstStyle/>
        <a:p>
          <a:pPr rtl="1"/>
          <a:endParaRPr lang="ar-SA"/>
        </a:p>
      </dgm:t>
    </dgm:pt>
    <dgm:pt modelId="{5F15FE3E-72B9-40C9-A867-8797C9F02A50}" type="sibTrans" cxnId="{519EDE37-CE0B-4001-9AEB-D7E4FEF063AB}">
      <dgm:prSet/>
      <dgm:spPr/>
      <dgm:t>
        <a:bodyPr/>
        <a:lstStyle/>
        <a:p>
          <a:pPr rtl="1"/>
          <a:endParaRPr lang="ar-SA"/>
        </a:p>
      </dgm:t>
    </dgm:pt>
    <dgm:pt modelId="{D1791AB6-983A-448D-993F-5011787E30EA}">
      <dgm:prSet phldrT="[Text]"/>
      <dgm:spPr/>
      <dgm:t>
        <a:bodyPr/>
        <a:lstStyle/>
        <a:p>
          <a:pPr algn="l" rtl="1">
            <a:buNone/>
          </a:pPr>
          <a:r>
            <a:rPr lang="en-US" dirty="0"/>
            <a:t>Realistic </a:t>
          </a:r>
          <a:endParaRPr lang="ar-SA" dirty="0"/>
        </a:p>
      </dgm:t>
    </dgm:pt>
    <dgm:pt modelId="{8266D6F5-6217-4AEA-AB28-773DE28CCA1B}" type="parTrans" cxnId="{55B3787E-C6E0-436B-B72C-1070DAFA30AB}">
      <dgm:prSet/>
      <dgm:spPr/>
      <dgm:t>
        <a:bodyPr/>
        <a:lstStyle/>
        <a:p>
          <a:pPr rtl="1"/>
          <a:endParaRPr lang="ar-SA"/>
        </a:p>
      </dgm:t>
    </dgm:pt>
    <dgm:pt modelId="{2B1B18CD-D33B-486F-9830-4D59B460DC52}" type="sibTrans" cxnId="{55B3787E-C6E0-436B-B72C-1070DAFA30AB}">
      <dgm:prSet/>
      <dgm:spPr/>
      <dgm:t>
        <a:bodyPr/>
        <a:lstStyle/>
        <a:p>
          <a:pPr rtl="1"/>
          <a:endParaRPr lang="ar-SA"/>
        </a:p>
      </dgm:t>
    </dgm:pt>
    <dgm:pt modelId="{678CC1BD-806A-40C5-90AC-EA5BB3D022C0}">
      <dgm:prSet phldrT="[Text]"/>
      <dgm:spPr/>
      <dgm:t>
        <a:bodyPr/>
        <a:lstStyle/>
        <a:p>
          <a:pPr rtl="1"/>
          <a:r>
            <a:rPr lang="en-US" dirty="0"/>
            <a:t>T</a:t>
          </a:r>
          <a:endParaRPr lang="ar-SA" dirty="0"/>
        </a:p>
      </dgm:t>
    </dgm:pt>
    <dgm:pt modelId="{66B1CF7F-4ECF-43E7-BD64-DD3CF5AF3178}" type="parTrans" cxnId="{F009AE10-6E28-461E-8777-E6F88F0BAA1F}">
      <dgm:prSet/>
      <dgm:spPr/>
      <dgm:t>
        <a:bodyPr/>
        <a:lstStyle/>
        <a:p>
          <a:pPr rtl="1"/>
          <a:endParaRPr lang="ar-SA"/>
        </a:p>
      </dgm:t>
    </dgm:pt>
    <dgm:pt modelId="{B2B0B0ED-AAA8-431A-929F-3EE5850F04BE}" type="sibTrans" cxnId="{F009AE10-6E28-461E-8777-E6F88F0BAA1F}">
      <dgm:prSet/>
      <dgm:spPr/>
      <dgm:t>
        <a:bodyPr/>
        <a:lstStyle/>
        <a:p>
          <a:pPr rtl="1"/>
          <a:endParaRPr lang="ar-SA"/>
        </a:p>
      </dgm:t>
    </dgm:pt>
    <dgm:pt modelId="{98275BFE-D22F-4B19-B0D4-7B5DDD71C23D}">
      <dgm:prSet/>
      <dgm:spPr/>
      <dgm:t>
        <a:bodyPr/>
        <a:lstStyle/>
        <a:p>
          <a:pPr algn="l" rtl="1">
            <a:buNone/>
          </a:pPr>
          <a:r>
            <a:rPr lang="en-US" dirty="0"/>
            <a:t>Achievable</a:t>
          </a:r>
          <a:endParaRPr lang="ar-SA" dirty="0"/>
        </a:p>
      </dgm:t>
    </dgm:pt>
    <dgm:pt modelId="{2A510F37-47A6-44AD-95C7-D8FB5AB81E8B}" type="parTrans" cxnId="{9A9D12ED-950B-4070-80EC-3E342CDBEADB}">
      <dgm:prSet/>
      <dgm:spPr/>
      <dgm:t>
        <a:bodyPr/>
        <a:lstStyle/>
        <a:p>
          <a:pPr rtl="1"/>
          <a:endParaRPr lang="ar-SA"/>
        </a:p>
      </dgm:t>
    </dgm:pt>
    <dgm:pt modelId="{DB504A87-4620-48BE-8632-D2AB0562F00C}" type="sibTrans" cxnId="{9A9D12ED-950B-4070-80EC-3E342CDBEADB}">
      <dgm:prSet/>
      <dgm:spPr/>
      <dgm:t>
        <a:bodyPr/>
        <a:lstStyle/>
        <a:p>
          <a:pPr rtl="1"/>
          <a:endParaRPr lang="ar-SA"/>
        </a:p>
      </dgm:t>
    </dgm:pt>
    <dgm:pt modelId="{A9BE5D67-75FF-4A47-9077-B38E31148769}">
      <dgm:prSet/>
      <dgm:spPr/>
      <dgm:t>
        <a:bodyPr/>
        <a:lstStyle/>
        <a:p>
          <a:pPr algn="l" rtl="1">
            <a:buNone/>
          </a:pPr>
          <a:r>
            <a:rPr lang="en-US" dirty="0"/>
            <a:t>Time-bound</a:t>
          </a:r>
          <a:endParaRPr lang="ar-SA" dirty="0"/>
        </a:p>
      </dgm:t>
    </dgm:pt>
    <dgm:pt modelId="{141D55DB-AD1E-4DC2-AEFA-CECEFCF78B14}" type="parTrans" cxnId="{2E405457-A826-426D-945F-E1FB51B87FF6}">
      <dgm:prSet/>
      <dgm:spPr/>
      <dgm:t>
        <a:bodyPr/>
        <a:lstStyle/>
        <a:p>
          <a:pPr rtl="1"/>
          <a:endParaRPr lang="ar-SA"/>
        </a:p>
      </dgm:t>
    </dgm:pt>
    <dgm:pt modelId="{A89E5259-F5D1-4F86-B95B-325B4A6AB07A}" type="sibTrans" cxnId="{2E405457-A826-426D-945F-E1FB51B87FF6}">
      <dgm:prSet/>
      <dgm:spPr/>
      <dgm:t>
        <a:bodyPr/>
        <a:lstStyle/>
        <a:p>
          <a:pPr rtl="1"/>
          <a:endParaRPr lang="ar-SA"/>
        </a:p>
      </dgm:t>
    </dgm:pt>
    <dgm:pt modelId="{80018ACC-D069-4C87-9673-D78389246220}" type="pres">
      <dgm:prSet presAssocID="{F55C6E6B-C4D1-4512-B317-7F4ECA7B8AA9}" presName="linearFlow" presStyleCnt="0">
        <dgm:presLayoutVars>
          <dgm:dir/>
          <dgm:animLvl val="lvl"/>
          <dgm:resizeHandles val="exact"/>
        </dgm:presLayoutVars>
      </dgm:prSet>
      <dgm:spPr/>
    </dgm:pt>
    <dgm:pt modelId="{D38473EA-477C-40A2-ABF3-09631CD747F4}" type="pres">
      <dgm:prSet presAssocID="{CE383906-6076-4FF3-8532-CFCEFC548BC8}" presName="composite" presStyleCnt="0"/>
      <dgm:spPr/>
    </dgm:pt>
    <dgm:pt modelId="{D0D21B1E-CD24-4C11-BBCC-33C955AACBC3}" type="pres">
      <dgm:prSet presAssocID="{CE383906-6076-4FF3-8532-CFCEFC548BC8}" presName="parentText" presStyleLbl="alignNode1" presStyleIdx="0" presStyleCnt="5">
        <dgm:presLayoutVars>
          <dgm:chMax val="1"/>
          <dgm:bulletEnabled val="1"/>
        </dgm:presLayoutVars>
      </dgm:prSet>
      <dgm:spPr/>
    </dgm:pt>
    <dgm:pt modelId="{A4313B8D-4E8C-446B-90E8-2A82572717AE}" type="pres">
      <dgm:prSet presAssocID="{CE383906-6076-4FF3-8532-CFCEFC548BC8}" presName="descendantText" presStyleLbl="alignAcc1" presStyleIdx="0" presStyleCnt="5">
        <dgm:presLayoutVars>
          <dgm:bulletEnabled val="1"/>
        </dgm:presLayoutVars>
      </dgm:prSet>
      <dgm:spPr/>
    </dgm:pt>
    <dgm:pt modelId="{6B065B97-06CF-4BB0-B189-9721B9D822A8}" type="pres">
      <dgm:prSet presAssocID="{942632E1-8A11-415B-9FFF-2A3322A02B5E}" presName="sp" presStyleCnt="0"/>
      <dgm:spPr/>
    </dgm:pt>
    <dgm:pt modelId="{E96F4F20-55EC-4359-9B1A-84E69AD0CD6B}" type="pres">
      <dgm:prSet presAssocID="{349AAD31-F7B4-4C66-863C-FAF955E927B6}" presName="composite" presStyleCnt="0"/>
      <dgm:spPr/>
    </dgm:pt>
    <dgm:pt modelId="{87BB0616-3E33-42AA-8927-132672679ACD}" type="pres">
      <dgm:prSet presAssocID="{349AAD31-F7B4-4C66-863C-FAF955E927B6}" presName="parentText" presStyleLbl="alignNode1" presStyleIdx="1" presStyleCnt="5">
        <dgm:presLayoutVars>
          <dgm:chMax val="1"/>
          <dgm:bulletEnabled val="1"/>
        </dgm:presLayoutVars>
      </dgm:prSet>
      <dgm:spPr/>
    </dgm:pt>
    <dgm:pt modelId="{EABB3336-757F-4D46-B483-2364D46C76E2}" type="pres">
      <dgm:prSet presAssocID="{349AAD31-F7B4-4C66-863C-FAF955E927B6}" presName="descendantText" presStyleLbl="alignAcc1" presStyleIdx="1" presStyleCnt="5">
        <dgm:presLayoutVars>
          <dgm:bulletEnabled val="1"/>
        </dgm:presLayoutVars>
      </dgm:prSet>
      <dgm:spPr/>
    </dgm:pt>
    <dgm:pt modelId="{41F814F1-D804-40A4-BC1E-FF413EC32D41}" type="pres">
      <dgm:prSet presAssocID="{57DB738F-6389-4D91-80A0-7EC73C9F1F1F}" presName="sp" presStyleCnt="0"/>
      <dgm:spPr/>
    </dgm:pt>
    <dgm:pt modelId="{2105FA5D-464E-4321-A1C0-81497A668F98}" type="pres">
      <dgm:prSet presAssocID="{1B6E0A52-1C6A-47AE-92CC-0FE68ECAEF1E}" presName="composite" presStyleCnt="0"/>
      <dgm:spPr/>
    </dgm:pt>
    <dgm:pt modelId="{FCCB170F-B2F1-4E6F-A313-17057325B387}" type="pres">
      <dgm:prSet presAssocID="{1B6E0A52-1C6A-47AE-92CC-0FE68ECAEF1E}" presName="parentText" presStyleLbl="alignNode1" presStyleIdx="2" presStyleCnt="5">
        <dgm:presLayoutVars>
          <dgm:chMax val="1"/>
          <dgm:bulletEnabled val="1"/>
        </dgm:presLayoutVars>
      </dgm:prSet>
      <dgm:spPr/>
    </dgm:pt>
    <dgm:pt modelId="{4D0BAEA8-94D4-4B27-B3A4-E93BE968A5FA}" type="pres">
      <dgm:prSet presAssocID="{1B6E0A52-1C6A-47AE-92CC-0FE68ECAEF1E}" presName="descendantText" presStyleLbl="alignAcc1" presStyleIdx="2" presStyleCnt="5">
        <dgm:presLayoutVars>
          <dgm:bulletEnabled val="1"/>
        </dgm:presLayoutVars>
      </dgm:prSet>
      <dgm:spPr/>
    </dgm:pt>
    <dgm:pt modelId="{83841192-AA6A-48FA-A78B-8873C55CB7E3}" type="pres">
      <dgm:prSet presAssocID="{B23B404B-6252-48C6-A646-9943C32E53B4}" presName="sp" presStyleCnt="0"/>
      <dgm:spPr/>
    </dgm:pt>
    <dgm:pt modelId="{B29EC9D5-8929-44C0-A7F2-4EC1367B3299}" type="pres">
      <dgm:prSet presAssocID="{BD3B9540-666E-43CB-9759-84E497C30AEC}" presName="composite" presStyleCnt="0"/>
      <dgm:spPr/>
    </dgm:pt>
    <dgm:pt modelId="{432C91D7-DB5F-431A-961B-B9166CB7F9D0}" type="pres">
      <dgm:prSet presAssocID="{BD3B9540-666E-43CB-9759-84E497C30AEC}" presName="parentText" presStyleLbl="alignNode1" presStyleIdx="3" presStyleCnt="5">
        <dgm:presLayoutVars>
          <dgm:chMax val="1"/>
          <dgm:bulletEnabled val="1"/>
        </dgm:presLayoutVars>
      </dgm:prSet>
      <dgm:spPr/>
    </dgm:pt>
    <dgm:pt modelId="{5D9BCA03-63E5-4C5F-A83E-8951CAF0CFF3}" type="pres">
      <dgm:prSet presAssocID="{BD3B9540-666E-43CB-9759-84E497C30AEC}" presName="descendantText" presStyleLbl="alignAcc1" presStyleIdx="3" presStyleCnt="5">
        <dgm:presLayoutVars>
          <dgm:bulletEnabled val="1"/>
        </dgm:presLayoutVars>
      </dgm:prSet>
      <dgm:spPr/>
    </dgm:pt>
    <dgm:pt modelId="{420339ED-2FB0-4031-B3F4-5B11A16599F2}" type="pres">
      <dgm:prSet presAssocID="{5F15FE3E-72B9-40C9-A867-8797C9F02A50}" presName="sp" presStyleCnt="0"/>
      <dgm:spPr/>
    </dgm:pt>
    <dgm:pt modelId="{60BCAE1A-7A34-45A4-A8A6-D321F98651DB}" type="pres">
      <dgm:prSet presAssocID="{678CC1BD-806A-40C5-90AC-EA5BB3D022C0}" presName="composite" presStyleCnt="0"/>
      <dgm:spPr/>
    </dgm:pt>
    <dgm:pt modelId="{8A83E60B-60E6-48B9-B4F6-9D216C504589}" type="pres">
      <dgm:prSet presAssocID="{678CC1BD-806A-40C5-90AC-EA5BB3D022C0}" presName="parentText" presStyleLbl="alignNode1" presStyleIdx="4" presStyleCnt="5">
        <dgm:presLayoutVars>
          <dgm:chMax val="1"/>
          <dgm:bulletEnabled val="1"/>
        </dgm:presLayoutVars>
      </dgm:prSet>
      <dgm:spPr/>
    </dgm:pt>
    <dgm:pt modelId="{DB0DB754-CDB5-4FD8-9960-51653EFE0F27}" type="pres">
      <dgm:prSet presAssocID="{678CC1BD-806A-40C5-90AC-EA5BB3D022C0}" presName="descendantText" presStyleLbl="alignAcc1" presStyleIdx="4" presStyleCnt="5">
        <dgm:presLayoutVars>
          <dgm:bulletEnabled val="1"/>
        </dgm:presLayoutVars>
      </dgm:prSet>
      <dgm:spPr/>
    </dgm:pt>
  </dgm:ptLst>
  <dgm:cxnLst>
    <dgm:cxn modelId="{AB9EBE04-A93A-4005-9733-AF579B043F0C}" type="presOf" srcId="{BD3B9540-666E-43CB-9759-84E497C30AEC}" destId="{432C91D7-DB5F-431A-961B-B9166CB7F9D0}" srcOrd="0" destOrd="0" presId="urn:microsoft.com/office/officeart/2005/8/layout/chevron2"/>
    <dgm:cxn modelId="{F009AE10-6E28-461E-8777-E6F88F0BAA1F}" srcId="{F55C6E6B-C4D1-4512-B317-7F4ECA7B8AA9}" destId="{678CC1BD-806A-40C5-90AC-EA5BB3D022C0}" srcOrd="4" destOrd="0" parTransId="{66B1CF7F-4ECF-43E7-BD64-DD3CF5AF3178}" sibTransId="{B2B0B0ED-AAA8-431A-929F-3EE5850F04BE}"/>
    <dgm:cxn modelId="{7EF14618-93DD-44E5-8AAD-B8A61860EE59}" srcId="{349AAD31-F7B4-4C66-863C-FAF955E927B6}" destId="{181CF534-591A-4A63-B1F4-A6744C8B1C88}" srcOrd="0" destOrd="0" parTransId="{69725DA7-7B6D-4213-850F-F6C74237DAC4}" sibTransId="{64A61577-8419-4A21-88DB-6BAB06CDAFD5}"/>
    <dgm:cxn modelId="{1D8B5F21-902C-4F01-8EE2-A0A0247972B3}" type="presOf" srcId="{181CF534-591A-4A63-B1F4-A6744C8B1C88}" destId="{EABB3336-757F-4D46-B483-2364D46C76E2}" srcOrd="0" destOrd="0" presId="urn:microsoft.com/office/officeart/2005/8/layout/chevron2"/>
    <dgm:cxn modelId="{6C46FF34-8E72-4A0E-ABA4-60C2748BC321}" srcId="{CE383906-6076-4FF3-8532-CFCEFC548BC8}" destId="{C21669C9-8E9B-4D2D-977F-19C169B1A642}" srcOrd="0" destOrd="0" parTransId="{E3AD8FB1-51AA-4223-A940-CDD4CF1BFEE3}" sibTransId="{7910B915-FBC4-422A-B836-B14E29ABB2D9}"/>
    <dgm:cxn modelId="{519EDE37-CE0B-4001-9AEB-D7E4FEF063AB}" srcId="{F55C6E6B-C4D1-4512-B317-7F4ECA7B8AA9}" destId="{BD3B9540-666E-43CB-9759-84E497C30AEC}" srcOrd="3" destOrd="0" parTransId="{60FD38DD-CE4A-46AF-AF8A-034F90A9D609}" sibTransId="{5F15FE3E-72B9-40C9-A867-8797C9F02A50}"/>
    <dgm:cxn modelId="{A8E21876-903B-4D55-A958-A4B9F8B3BE53}" type="presOf" srcId="{A9BE5D67-75FF-4A47-9077-B38E31148769}" destId="{DB0DB754-CDB5-4FD8-9960-51653EFE0F27}" srcOrd="0" destOrd="0" presId="urn:microsoft.com/office/officeart/2005/8/layout/chevron2"/>
    <dgm:cxn modelId="{2E405457-A826-426D-945F-E1FB51B87FF6}" srcId="{678CC1BD-806A-40C5-90AC-EA5BB3D022C0}" destId="{A9BE5D67-75FF-4A47-9077-B38E31148769}" srcOrd="0" destOrd="0" parTransId="{141D55DB-AD1E-4DC2-AEFA-CECEFCF78B14}" sibTransId="{A89E5259-F5D1-4F86-B95B-325B4A6AB07A}"/>
    <dgm:cxn modelId="{64009877-FC18-48E6-9089-E26A58621AE3}" type="presOf" srcId="{349AAD31-F7B4-4C66-863C-FAF955E927B6}" destId="{87BB0616-3E33-42AA-8927-132672679ACD}" srcOrd="0" destOrd="0" presId="urn:microsoft.com/office/officeart/2005/8/layout/chevron2"/>
    <dgm:cxn modelId="{1AC89258-222D-4116-920D-B2FE216E846F}" type="presOf" srcId="{CE383906-6076-4FF3-8532-CFCEFC548BC8}" destId="{D0D21B1E-CD24-4C11-BBCC-33C955AACBC3}" srcOrd="0" destOrd="0" presId="urn:microsoft.com/office/officeart/2005/8/layout/chevron2"/>
    <dgm:cxn modelId="{55B3787E-C6E0-436B-B72C-1070DAFA30AB}" srcId="{BD3B9540-666E-43CB-9759-84E497C30AEC}" destId="{D1791AB6-983A-448D-993F-5011787E30EA}" srcOrd="0" destOrd="0" parTransId="{8266D6F5-6217-4AEA-AB28-773DE28CCA1B}" sibTransId="{2B1B18CD-D33B-486F-9830-4D59B460DC52}"/>
    <dgm:cxn modelId="{E5649684-5172-422D-AD29-E71C23C3050D}" type="presOf" srcId="{678CC1BD-806A-40C5-90AC-EA5BB3D022C0}" destId="{8A83E60B-60E6-48B9-B4F6-9D216C504589}" srcOrd="0" destOrd="0" presId="urn:microsoft.com/office/officeart/2005/8/layout/chevron2"/>
    <dgm:cxn modelId="{23C62185-E857-479A-92D4-EC444B3E7AA3}" type="presOf" srcId="{98275BFE-D22F-4B19-B0D4-7B5DDD71C23D}" destId="{4D0BAEA8-94D4-4B27-B3A4-E93BE968A5FA}" srcOrd="0" destOrd="0" presId="urn:microsoft.com/office/officeart/2005/8/layout/chevron2"/>
    <dgm:cxn modelId="{804EA6AB-6F50-4195-A2BB-F254DA8BA0B7}" type="presOf" srcId="{F55C6E6B-C4D1-4512-B317-7F4ECA7B8AA9}" destId="{80018ACC-D069-4C87-9673-D78389246220}" srcOrd="0" destOrd="0" presId="urn:microsoft.com/office/officeart/2005/8/layout/chevron2"/>
    <dgm:cxn modelId="{2B7080B2-DCFD-40E4-AF4C-448AE3205A72}" srcId="{F55C6E6B-C4D1-4512-B317-7F4ECA7B8AA9}" destId="{1B6E0A52-1C6A-47AE-92CC-0FE68ECAEF1E}" srcOrd="2" destOrd="0" parTransId="{9AC1452D-0F4C-4C53-993D-111B6946F187}" sibTransId="{B23B404B-6252-48C6-A646-9943C32E53B4}"/>
    <dgm:cxn modelId="{8B22E6CA-02A9-45ED-9425-73D9353A4C43}" srcId="{F55C6E6B-C4D1-4512-B317-7F4ECA7B8AA9}" destId="{CE383906-6076-4FF3-8532-CFCEFC548BC8}" srcOrd="0" destOrd="0" parTransId="{AB1C94B0-8C03-4C14-900C-676A013B6B22}" sibTransId="{942632E1-8A11-415B-9FFF-2A3322A02B5E}"/>
    <dgm:cxn modelId="{CF0688D8-79B4-4BC8-8764-FDB0B38619A1}" type="presOf" srcId="{1B6E0A52-1C6A-47AE-92CC-0FE68ECAEF1E}" destId="{FCCB170F-B2F1-4E6F-A313-17057325B387}" srcOrd="0" destOrd="0" presId="urn:microsoft.com/office/officeart/2005/8/layout/chevron2"/>
    <dgm:cxn modelId="{F65224D9-A935-4C82-B2FC-DC236BF9E341}" type="presOf" srcId="{C21669C9-8E9B-4D2D-977F-19C169B1A642}" destId="{A4313B8D-4E8C-446B-90E8-2A82572717AE}" srcOrd="0" destOrd="0" presId="urn:microsoft.com/office/officeart/2005/8/layout/chevron2"/>
    <dgm:cxn modelId="{9A9D12ED-950B-4070-80EC-3E342CDBEADB}" srcId="{1B6E0A52-1C6A-47AE-92CC-0FE68ECAEF1E}" destId="{98275BFE-D22F-4B19-B0D4-7B5DDD71C23D}" srcOrd="0" destOrd="0" parTransId="{2A510F37-47A6-44AD-95C7-D8FB5AB81E8B}" sibTransId="{DB504A87-4620-48BE-8632-D2AB0562F00C}"/>
    <dgm:cxn modelId="{F52440F2-6060-4087-99B0-C28893E3662D}" srcId="{F55C6E6B-C4D1-4512-B317-7F4ECA7B8AA9}" destId="{349AAD31-F7B4-4C66-863C-FAF955E927B6}" srcOrd="1" destOrd="0" parTransId="{4B5908F2-87C7-4F4C-A496-5974EE438A64}" sibTransId="{57DB738F-6389-4D91-80A0-7EC73C9F1F1F}"/>
    <dgm:cxn modelId="{CA352FF3-22A9-4DF5-BE37-36682394E1E2}" type="presOf" srcId="{D1791AB6-983A-448D-993F-5011787E30EA}" destId="{5D9BCA03-63E5-4C5F-A83E-8951CAF0CFF3}" srcOrd="0" destOrd="0" presId="urn:microsoft.com/office/officeart/2005/8/layout/chevron2"/>
    <dgm:cxn modelId="{89B87B59-084F-4C79-B39E-5B5608348790}" type="presParOf" srcId="{80018ACC-D069-4C87-9673-D78389246220}" destId="{D38473EA-477C-40A2-ABF3-09631CD747F4}" srcOrd="0" destOrd="0" presId="urn:microsoft.com/office/officeart/2005/8/layout/chevron2"/>
    <dgm:cxn modelId="{8B0BB70B-FE54-4A50-B561-FCBC40F4178F}" type="presParOf" srcId="{D38473EA-477C-40A2-ABF3-09631CD747F4}" destId="{D0D21B1E-CD24-4C11-BBCC-33C955AACBC3}" srcOrd="0" destOrd="0" presId="urn:microsoft.com/office/officeart/2005/8/layout/chevron2"/>
    <dgm:cxn modelId="{F044955A-5D0E-425B-A3E0-83566E2F376A}" type="presParOf" srcId="{D38473EA-477C-40A2-ABF3-09631CD747F4}" destId="{A4313B8D-4E8C-446B-90E8-2A82572717AE}" srcOrd="1" destOrd="0" presId="urn:microsoft.com/office/officeart/2005/8/layout/chevron2"/>
    <dgm:cxn modelId="{42396D04-979C-4D3D-A3EB-2E2B258F2750}" type="presParOf" srcId="{80018ACC-D069-4C87-9673-D78389246220}" destId="{6B065B97-06CF-4BB0-B189-9721B9D822A8}" srcOrd="1" destOrd="0" presId="urn:microsoft.com/office/officeart/2005/8/layout/chevron2"/>
    <dgm:cxn modelId="{F7DCFC41-7AB5-4EAB-8DB3-A01B47C7FE63}" type="presParOf" srcId="{80018ACC-D069-4C87-9673-D78389246220}" destId="{E96F4F20-55EC-4359-9B1A-84E69AD0CD6B}" srcOrd="2" destOrd="0" presId="urn:microsoft.com/office/officeart/2005/8/layout/chevron2"/>
    <dgm:cxn modelId="{082D5166-22CE-41E5-91CE-611342EAB3F6}" type="presParOf" srcId="{E96F4F20-55EC-4359-9B1A-84E69AD0CD6B}" destId="{87BB0616-3E33-42AA-8927-132672679ACD}" srcOrd="0" destOrd="0" presId="urn:microsoft.com/office/officeart/2005/8/layout/chevron2"/>
    <dgm:cxn modelId="{7D3978AA-9820-4363-8B74-73B08D5FD455}" type="presParOf" srcId="{E96F4F20-55EC-4359-9B1A-84E69AD0CD6B}" destId="{EABB3336-757F-4D46-B483-2364D46C76E2}" srcOrd="1" destOrd="0" presId="urn:microsoft.com/office/officeart/2005/8/layout/chevron2"/>
    <dgm:cxn modelId="{9251D7F3-E428-4696-967A-75FE81A69DCC}" type="presParOf" srcId="{80018ACC-D069-4C87-9673-D78389246220}" destId="{41F814F1-D804-40A4-BC1E-FF413EC32D41}" srcOrd="3" destOrd="0" presId="urn:microsoft.com/office/officeart/2005/8/layout/chevron2"/>
    <dgm:cxn modelId="{8251247D-6A83-44F4-94B9-79FFE307DA20}" type="presParOf" srcId="{80018ACC-D069-4C87-9673-D78389246220}" destId="{2105FA5D-464E-4321-A1C0-81497A668F98}" srcOrd="4" destOrd="0" presId="urn:microsoft.com/office/officeart/2005/8/layout/chevron2"/>
    <dgm:cxn modelId="{F22C7309-CE9B-4C79-A22B-2F78A17C057D}" type="presParOf" srcId="{2105FA5D-464E-4321-A1C0-81497A668F98}" destId="{FCCB170F-B2F1-4E6F-A313-17057325B387}" srcOrd="0" destOrd="0" presId="urn:microsoft.com/office/officeart/2005/8/layout/chevron2"/>
    <dgm:cxn modelId="{BEA021A0-1BCB-4656-B7E2-4BD656702DA9}" type="presParOf" srcId="{2105FA5D-464E-4321-A1C0-81497A668F98}" destId="{4D0BAEA8-94D4-4B27-B3A4-E93BE968A5FA}" srcOrd="1" destOrd="0" presId="urn:microsoft.com/office/officeart/2005/8/layout/chevron2"/>
    <dgm:cxn modelId="{1DE851AE-CBD8-47F1-A60A-0962984BA0DF}" type="presParOf" srcId="{80018ACC-D069-4C87-9673-D78389246220}" destId="{83841192-AA6A-48FA-A78B-8873C55CB7E3}" srcOrd="5" destOrd="0" presId="urn:microsoft.com/office/officeart/2005/8/layout/chevron2"/>
    <dgm:cxn modelId="{2EF5BA97-F369-4C36-BEF0-58500C4324D8}" type="presParOf" srcId="{80018ACC-D069-4C87-9673-D78389246220}" destId="{B29EC9D5-8929-44C0-A7F2-4EC1367B3299}" srcOrd="6" destOrd="0" presId="urn:microsoft.com/office/officeart/2005/8/layout/chevron2"/>
    <dgm:cxn modelId="{E29861B4-802E-4F33-9378-74F66E8D17EA}" type="presParOf" srcId="{B29EC9D5-8929-44C0-A7F2-4EC1367B3299}" destId="{432C91D7-DB5F-431A-961B-B9166CB7F9D0}" srcOrd="0" destOrd="0" presId="urn:microsoft.com/office/officeart/2005/8/layout/chevron2"/>
    <dgm:cxn modelId="{2DC11EA5-F340-4DD1-8840-14E4F860AFFA}" type="presParOf" srcId="{B29EC9D5-8929-44C0-A7F2-4EC1367B3299}" destId="{5D9BCA03-63E5-4C5F-A83E-8951CAF0CFF3}" srcOrd="1" destOrd="0" presId="urn:microsoft.com/office/officeart/2005/8/layout/chevron2"/>
    <dgm:cxn modelId="{A41D8E32-5BDB-441C-95A7-EAF4790FA908}" type="presParOf" srcId="{80018ACC-D069-4C87-9673-D78389246220}" destId="{420339ED-2FB0-4031-B3F4-5B11A16599F2}" srcOrd="7" destOrd="0" presId="urn:microsoft.com/office/officeart/2005/8/layout/chevron2"/>
    <dgm:cxn modelId="{5CE571E9-517C-4841-B9C2-65E6BB6F7B0B}" type="presParOf" srcId="{80018ACC-D069-4C87-9673-D78389246220}" destId="{60BCAE1A-7A34-45A4-A8A6-D321F98651DB}" srcOrd="8" destOrd="0" presId="urn:microsoft.com/office/officeart/2005/8/layout/chevron2"/>
    <dgm:cxn modelId="{36BEBCF7-1185-456B-9ACC-2CB88D9DB717}" type="presParOf" srcId="{60BCAE1A-7A34-45A4-A8A6-D321F98651DB}" destId="{8A83E60B-60E6-48B9-B4F6-9D216C504589}" srcOrd="0" destOrd="0" presId="urn:microsoft.com/office/officeart/2005/8/layout/chevron2"/>
    <dgm:cxn modelId="{01E8CAF3-1B1D-4F28-840D-5949697F32D5}" type="presParOf" srcId="{60BCAE1A-7A34-45A4-A8A6-D321F98651DB}" destId="{DB0DB754-CDB5-4FD8-9960-51653EFE0F27}"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5E1E855-B694-470C-94EB-EEE22AEFA684}" type="doc">
      <dgm:prSet loTypeId="urn:microsoft.com/office/officeart/2005/8/layout/radial2" loCatId="relationship" qsTypeId="urn:microsoft.com/office/officeart/2005/8/quickstyle/simple1" qsCatId="simple" csTypeId="urn:microsoft.com/office/officeart/2005/8/colors/accent0_3" csCatId="mainScheme" phldr="1"/>
      <dgm:spPr/>
      <dgm:t>
        <a:bodyPr/>
        <a:lstStyle/>
        <a:p>
          <a:endParaRPr lang="en-US"/>
        </a:p>
      </dgm:t>
    </dgm:pt>
    <dgm:pt modelId="{E0E01F9B-6206-4B21-932D-B00C43490929}">
      <dgm:prSet phldrT="[Text]"/>
      <dgm:spPr/>
      <dgm:t>
        <a:bodyPr/>
        <a:lstStyle/>
        <a:p>
          <a:r>
            <a:rPr lang="en-US" b="1" dirty="0">
              <a:latin typeface="Calibri" panose="020F0502020204030204" pitchFamily="34" charset="0"/>
            </a:rPr>
            <a:t>Internal</a:t>
          </a:r>
        </a:p>
      </dgm:t>
    </dgm:pt>
    <dgm:pt modelId="{43BA5C6C-5764-4E2A-90D8-32CD2CC3B294}" type="parTrans" cxnId="{05A2DEAE-EF98-41FE-9C74-B7587822CE20}">
      <dgm:prSet/>
      <dgm:spPr/>
      <dgm:t>
        <a:bodyPr/>
        <a:lstStyle/>
        <a:p>
          <a:endParaRPr lang="en-US"/>
        </a:p>
      </dgm:t>
    </dgm:pt>
    <dgm:pt modelId="{09C12A0C-98C0-4AD6-AE54-9EFA452774B3}" type="sibTrans" cxnId="{05A2DEAE-EF98-41FE-9C74-B7587822CE20}">
      <dgm:prSet/>
      <dgm:spPr/>
      <dgm:t>
        <a:bodyPr/>
        <a:lstStyle/>
        <a:p>
          <a:endParaRPr lang="en-US"/>
        </a:p>
      </dgm:t>
    </dgm:pt>
    <dgm:pt modelId="{602DC305-3229-4601-A506-C986273DD541}">
      <dgm:prSet phldrT="[Text]" custT="1"/>
      <dgm:spPr/>
      <dgm:t>
        <a:bodyPr/>
        <a:lstStyle/>
        <a:p>
          <a:r>
            <a:rPr lang="en-US" sz="1800" dirty="0">
              <a:latin typeface="Calibri" panose="020F0502020204030204" pitchFamily="34" charset="0"/>
            </a:rPr>
            <a:t>Manufacturing</a:t>
          </a:r>
        </a:p>
      </dgm:t>
    </dgm:pt>
    <dgm:pt modelId="{81AF3A3E-77F3-4798-B29E-122F51BD7D20}" type="parTrans" cxnId="{22931771-9B47-4FCE-B283-32637C1DD9E2}">
      <dgm:prSet/>
      <dgm:spPr/>
      <dgm:t>
        <a:bodyPr/>
        <a:lstStyle/>
        <a:p>
          <a:endParaRPr lang="en-US"/>
        </a:p>
      </dgm:t>
    </dgm:pt>
    <dgm:pt modelId="{FF3B37FE-0DE4-4EBC-BF3D-120F687E3460}" type="sibTrans" cxnId="{22931771-9B47-4FCE-B283-32637C1DD9E2}">
      <dgm:prSet/>
      <dgm:spPr/>
      <dgm:t>
        <a:bodyPr/>
        <a:lstStyle/>
        <a:p>
          <a:endParaRPr lang="en-US"/>
        </a:p>
      </dgm:t>
    </dgm:pt>
    <dgm:pt modelId="{5D86C91D-3BFE-4C7A-B4BD-DE9D85FED7A9}">
      <dgm:prSet phldrT="[Text]" custT="1"/>
      <dgm:spPr/>
      <dgm:t>
        <a:bodyPr/>
        <a:lstStyle/>
        <a:p>
          <a:r>
            <a:rPr lang="en-US" sz="1800" dirty="0">
              <a:latin typeface="Calibri" panose="020F0502020204030204" pitchFamily="34" charset="0"/>
            </a:rPr>
            <a:t>Drug Safety</a:t>
          </a:r>
        </a:p>
      </dgm:t>
    </dgm:pt>
    <dgm:pt modelId="{94EA0670-3FCD-4604-9184-8E69E1FE5022}" type="parTrans" cxnId="{3BDABBC9-671B-47D7-AC93-5E348F109183}">
      <dgm:prSet/>
      <dgm:spPr/>
      <dgm:t>
        <a:bodyPr/>
        <a:lstStyle/>
        <a:p>
          <a:endParaRPr lang="en-US"/>
        </a:p>
      </dgm:t>
    </dgm:pt>
    <dgm:pt modelId="{6E578BDD-6EB7-473E-B0B1-6CF3791A2FF0}" type="sibTrans" cxnId="{3BDABBC9-671B-47D7-AC93-5E348F109183}">
      <dgm:prSet/>
      <dgm:spPr/>
      <dgm:t>
        <a:bodyPr/>
        <a:lstStyle/>
        <a:p>
          <a:endParaRPr lang="en-US"/>
        </a:p>
      </dgm:t>
    </dgm:pt>
    <dgm:pt modelId="{00D1E17C-62F4-4640-BBEA-F12BBD2A4DDF}">
      <dgm:prSet phldrT="[Text]"/>
      <dgm:spPr/>
      <dgm:t>
        <a:bodyPr/>
        <a:lstStyle/>
        <a:p>
          <a:r>
            <a:rPr lang="en-US" b="1" dirty="0">
              <a:latin typeface="Calibri" panose="020F0502020204030204" pitchFamily="34" charset="0"/>
            </a:rPr>
            <a:t>External</a:t>
          </a:r>
        </a:p>
      </dgm:t>
    </dgm:pt>
    <dgm:pt modelId="{88C20005-6497-4AA0-AED7-B1872B235503}" type="parTrans" cxnId="{0E0878F8-CC17-4E0C-A96C-824176F4EC71}">
      <dgm:prSet/>
      <dgm:spPr/>
      <dgm:t>
        <a:bodyPr/>
        <a:lstStyle/>
        <a:p>
          <a:endParaRPr lang="en-US"/>
        </a:p>
      </dgm:t>
    </dgm:pt>
    <dgm:pt modelId="{D645775B-735C-44C1-AC95-8F4EF36F56AE}" type="sibTrans" cxnId="{0E0878F8-CC17-4E0C-A96C-824176F4EC71}">
      <dgm:prSet/>
      <dgm:spPr/>
      <dgm:t>
        <a:bodyPr/>
        <a:lstStyle/>
        <a:p>
          <a:endParaRPr lang="en-US"/>
        </a:p>
      </dgm:t>
    </dgm:pt>
    <dgm:pt modelId="{5722E558-239D-41BF-AC7D-AF5691EFEE7A}">
      <dgm:prSet phldrT="[Text]" custT="1"/>
      <dgm:spPr/>
      <dgm:t>
        <a:bodyPr/>
        <a:lstStyle/>
        <a:p>
          <a:r>
            <a:rPr lang="en-US" sz="1800" dirty="0">
              <a:latin typeface="Calibri" panose="020F0502020204030204" pitchFamily="34" charset="0"/>
            </a:rPr>
            <a:t>Physicians</a:t>
          </a:r>
        </a:p>
      </dgm:t>
    </dgm:pt>
    <dgm:pt modelId="{044F6132-D000-46E8-BB1B-24952ACF4E91}" type="parTrans" cxnId="{8600A023-A680-43C3-BF13-E53550BE4372}">
      <dgm:prSet/>
      <dgm:spPr/>
      <dgm:t>
        <a:bodyPr/>
        <a:lstStyle/>
        <a:p>
          <a:endParaRPr lang="en-US"/>
        </a:p>
      </dgm:t>
    </dgm:pt>
    <dgm:pt modelId="{105D24F0-F5FE-403A-A12D-4EC713AE216D}" type="sibTrans" cxnId="{8600A023-A680-43C3-BF13-E53550BE4372}">
      <dgm:prSet/>
      <dgm:spPr/>
      <dgm:t>
        <a:bodyPr/>
        <a:lstStyle/>
        <a:p>
          <a:endParaRPr lang="en-US"/>
        </a:p>
      </dgm:t>
    </dgm:pt>
    <dgm:pt modelId="{9B4E3993-6EFF-4F62-BC95-38998555F6B7}">
      <dgm:prSet phldrT="[Text]" custT="1"/>
      <dgm:spPr/>
      <dgm:t>
        <a:bodyPr/>
        <a:lstStyle/>
        <a:p>
          <a:r>
            <a:rPr lang="en-US" sz="1800" dirty="0">
              <a:latin typeface="Calibri" panose="020F0502020204030204" pitchFamily="34" charset="0"/>
            </a:rPr>
            <a:t>Pharmacists</a:t>
          </a:r>
        </a:p>
      </dgm:t>
    </dgm:pt>
    <dgm:pt modelId="{EE5EB817-C938-4E6E-A089-32F473DBCF34}" type="parTrans" cxnId="{AC1F1C72-E5DD-4ABB-9403-F93335C94A97}">
      <dgm:prSet/>
      <dgm:spPr/>
      <dgm:t>
        <a:bodyPr/>
        <a:lstStyle/>
        <a:p>
          <a:endParaRPr lang="en-US"/>
        </a:p>
      </dgm:t>
    </dgm:pt>
    <dgm:pt modelId="{238773F9-1106-4F4A-8EB4-7302187D8E1F}" type="sibTrans" cxnId="{AC1F1C72-E5DD-4ABB-9403-F93335C94A97}">
      <dgm:prSet/>
      <dgm:spPr/>
      <dgm:t>
        <a:bodyPr/>
        <a:lstStyle/>
        <a:p>
          <a:endParaRPr lang="en-US"/>
        </a:p>
      </dgm:t>
    </dgm:pt>
    <dgm:pt modelId="{CD406CA4-C2C0-4409-98A5-504F62A70AEB}">
      <dgm:prSet phldrT="[Text]" custT="1"/>
      <dgm:spPr/>
      <dgm:t>
        <a:bodyPr/>
        <a:lstStyle/>
        <a:p>
          <a:r>
            <a:rPr lang="en-US" sz="1800" dirty="0">
              <a:latin typeface="Calibri" panose="020F0502020204030204" pitchFamily="34" charset="0"/>
            </a:rPr>
            <a:t>Supply Chain</a:t>
          </a:r>
        </a:p>
      </dgm:t>
    </dgm:pt>
    <dgm:pt modelId="{0FD00759-2262-41DE-A5C9-38C31E41D5C5}" type="parTrans" cxnId="{B98AA3A1-8EEA-4638-B7BE-18189056117D}">
      <dgm:prSet/>
      <dgm:spPr/>
      <dgm:t>
        <a:bodyPr/>
        <a:lstStyle/>
        <a:p>
          <a:endParaRPr lang="en-US"/>
        </a:p>
      </dgm:t>
    </dgm:pt>
    <dgm:pt modelId="{A290EDDB-F743-4149-9D98-91A599C7AD22}" type="sibTrans" cxnId="{B98AA3A1-8EEA-4638-B7BE-18189056117D}">
      <dgm:prSet/>
      <dgm:spPr/>
      <dgm:t>
        <a:bodyPr/>
        <a:lstStyle/>
        <a:p>
          <a:endParaRPr lang="en-US"/>
        </a:p>
      </dgm:t>
    </dgm:pt>
    <dgm:pt modelId="{D98AEBB8-345E-408A-8775-E68545CFE4B7}">
      <dgm:prSet phldrT="[Text]" custT="1"/>
      <dgm:spPr/>
      <dgm:t>
        <a:bodyPr/>
        <a:lstStyle/>
        <a:p>
          <a:r>
            <a:rPr lang="en-US" sz="1800" dirty="0">
              <a:latin typeface="Calibri" panose="020F0502020204030204" pitchFamily="34" charset="0"/>
            </a:rPr>
            <a:t>Legal</a:t>
          </a:r>
        </a:p>
      </dgm:t>
    </dgm:pt>
    <dgm:pt modelId="{0D24490B-1416-46D2-8550-1E29021C0E61}" type="parTrans" cxnId="{F65F84CE-942C-4624-AB7F-7B97D146736E}">
      <dgm:prSet/>
      <dgm:spPr/>
      <dgm:t>
        <a:bodyPr/>
        <a:lstStyle/>
        <a:p>
          <a:endParaRPr lang="en-US"/>
        </a:p>
      </dgm:t>
    </dgm:pt>
    <dgm:pt modelId="{FBB57371-59BA-4A25-9397-AC5D427D5B58}" type="sibTrans" cxnId="{F65F84CE-942C-4624-AB7F-7B97D146736E}">
      <dgm:prSet/>
      <dgm:spPr/>
      <dgm:t>
        <a:bodyPr/>
        <a:lstStyle/>
        <a:p>
          <a:endParaRPr lang="en-US"/>
        </a:p>
      </dgm:t>
    </dgm:pt>
    <dgm:pt modelId="{2F5B4A89-DAAC-4442-B555-50A94D220796}">
      <dgm:prSet phldrT="[Text]" custT="1"/>
      <dgm:spPr/>
      <dgm:t>
        <a:bodyPr/>
        <a:lstStyle/>
        <a:p>
          <a:r>
            <a:rPr lang="en-US" sz="1800" dirty="0">
              <a:latin typeface="Calibri" panose="020F0502020204030204" pitchFamily="34" charset="0"/>
            </a:rPr>
            <a:t>Commercial</a:t>
          </a:r>
        </a:p>
      </dgm:t>
    </dgm:pt>
    <dgm:pt modelId="{9F694BCA-BBC7-4D96-B03B-6E279779C011}" type="parTrans" cxnId="{FB213710-35D6-4C18-A302-4A4C7586D288}">
      <dgm:prSet/>
      <dgm:spPr/>
      <dgm:t>
        <a:bodyPr/>
        <a:lstStyle/>
        <a:p>
          <a:endParaRPr lang="en-US"/>
        </a:p>
      </dgm:t>
    </dgm:pt>
    <dgm:pt modelId="{07F64F3C-81BA-4A69-B058-A78AB05E6430}" type="sibTrans" cxnId="{FB213710-35D6-4C18-A302-4A4C7586D288}">
      <dgm:prSet/>
      <dgm:spPr/>
      <dgm:t>
        <a:bodyPr/>
        <a:lstStyle/>
        <a:p>
          <a:endParaRPr lang="en-US"/>
        </a:p>
      </dgm:t>
    </dgm:pt>
    <dgm:pt modelId="{381C5560-300A-4CCC-B442-3D354AADE12B}">
      <dgm:prSet phldrT="[Text]" custT="1"/>
      <dgm:spPr/>
      <dgm:t>
        <a:bodyPr/>
        <a:lstStyle/>
        <a:p>
          <a:r>
            <a:rPr lang="en-US" sz="1800" b="1" dirty="0">
              <a:latin typeface="Calibri" panose="020F0502020204030204" pitchFamily="34" charset="0"/>
            </a:rPr>
            <a:t>Patients</a:t>
          </a:r>
        </a:p>
      </dgm:t>
    </dgm:pt>
    <dgm:pt modelId="{C1E1CDB7-FFC9-4A7A-B975-AD4EDB2B105A}" type="parTrans" cxnId="{68591A6A-D53B-454D-A165-0B39D94111F6}">
      <dgm:prSet/>
      <dgm:spPr/>
      <dgm:t>
        <a:bodyPr/>
        <a:lstStyle/>
        <a:p>
          <a:endParaRPr lang="en-US"/>
        </a:p>
      </dgm:t>
    </dgm:pt>
    <dgm:pt modelId="{E0FD6FC0-DA27-421D-B45C-7920B1201862}" type="sibTrans" cxnId="{68591A6A-D53B-454D-A165-0B39D94111F6}">
      <dgm:prSet/>
      <dgm:spPr/>
      <dgm:t>
        <a:bodyPr/>
        <a:lstStyle/>
        <a:p>
          <a:endParaRPr lang="en-US"/>
        </a:p>
      </dgm:t>
    </dgm:pt>
    <dgm:pt modelId="{062229F1-9016-4939-AC29-68881CBF5D61}">
      <dgm:prSet phldrT="[Text]" custT="1"/>
      <dgm:spPr/>
      <dgm:t>
        <a:bodyPr/>
        <a:lstStyle/>
        <a:p>
          <a:r>
            <a:rPr lang="en-US" sz="1800" dirty="0">
              <a:latin typeface="Calibri" panose="020F0502020204030204" pitchFamily="34" charset="0"/>
            </a:rPr>
            <a:t>Other HCPs</a:t>
          </a:r>
        </a:p>
      </dgm:t>
    </dgm:pt>
    <dgm:pt modelId="{A2B519E5-FC00-493F-8421-395C21B442CB}" type="parTrans" cxnId="{DC643CFB-4247-4B76-AFDA-85AF47B5EAF4}">
      <dgm:prSet/>
      <dgm:spPr/>
      <dgm:t>
        <a:bodyPr/>
        <a:lstStyle/>
        <a:p>
          <a:endParaRPr lang="en-US"/>
        </a:p>
      </dgm:t>
    </dgm:pt>
    <dgm:pt modelId="{1E01FBF8-F893-4AFD-BC4B-064D59C611C4}" type="sibTrans" cxnId="{DC643CFB-4247-4B76-AFDA-85AF47B5EAF4}">
      <dgm:prSet/>
      <dgm:spPr/>
      <dgm:t>
        <a:bodyPr/>
        <a:lstStyle/>
        <a:p>
          <a:endParaRPr lang="en-US"/>
        </a:p>
      </dgm:t>
    </dgm:pt>
    <dgm:pt modelId="{EA0597F7-970C-4395-AD80-93382D8EDEA5}">
      <dgm:prSet phldrT="[Text]" custT="1"/>
      <dgm:spPr/>
      <dgm:t>
        <a:bodyPr/>
        <a:lstStyle/>
        <a:p>
          <a:r>
            <a:rPr lang="en-US" sz="1800" dirty="0">
              <a:latin typeface="Calibri" panose="020F0502020204030204" pitchFamily="34" charset="0"/>
            </a:rPr>
            <a:t>Regulatory</a:t>
          </a:r>
        </a:p>
      </dgm:t>
    </dgm:pt>
    <dgm:pt modelId="{46C110AE-215D-4FD4-AB77-66D32332A60D}" type="parTrans" cxnId="{627E85FB-2840-4177-8B44-15E41742D19A}">
      <dgm:prSet/>
      <dgm:spPr/>
      <dgm:t>
        <a:bodyPr/>
        <a:lstStyle/>
        <a:p>
          <a:endParaRPr lang="en-US"/>
        </a:p>
      </dgm:t>
    </dgm:pt>
    <dgm:pt modelId="{8D3DDA51-8B59-462E-993E-4748C6B4C56F}" type="sibTrans" cxnId="{627E85FB-2840-4177-8B44-15E41742D19A}">
      <dgm:prSet/>
      <dgm:spPr/>
      <dgm:t>
        <a:bodyPr/>
        <a:lstStyle/>
        <a:p>
          <a:endParaRPr lang="en-US"/>
        </a:p>
      </dgm:t>
    </dgm:pt>
    <dgm:pt modelId="{ADFEC7D3-AA54-4E73-8DD0-86B6D69F7367}">
      <dgm:prSet phldrT="[Text]" custT="1"/>
      <dgm:spPr/>
      <dgm:t>
        <a:bodyPr/>
        <a:lstStyle/>
        <a:p>
          <a:r>
            <a:rPr lang="en-US" sz="1800" dirty="0">
              <a:latin typeface="Calibri" panose="020F0502020204030204" pitchFamily="34" charset="0"/>
            </a:rPr>
            <a:t>Clinical/Medical Affairs</a:t>
          </a:r>
        </a:p>
      </dgm:t>
    </dgm:pt>
    <dgm:pt modelId="{ED21EDD0-BE1D-41D2-82CF-452AC50A1139}" type="parTrans" cxnId="{3613B1B7-0468-4227-B55A-56A8162C23BC}">
      <dgm:prSet/>
      <dgm:spPr/>
      <dgm:t>
        <a:bodyPr/>
        <a:lstStyle/>
        <a:p>
          <a:endParaRPr lang="en-US"/>
        </a:p>
      </dgm:t>
    </dgm:pt>
    <dgm:pt modelId="{9C6D7386-EEBE-4F98-97A5-CA6605E3ED37}" type="sibTrans" cxnId="{3613B1B7-0468-4227-B55A-56A8162C23BC}">
      <dgm:prSet/>
      <dgm:spPr/>
      <dgm:t>
        <a:bodyPr/>
        <a:lstStyle/>
        <a:p>
          <a:endParaRPr lang="en-US"/>
        </a:p>
      </dgm:t>
    </dgm:pt>
    <dgm:pt modelId="{06C09534-1C18-4BFC-8CF5-9CD9FCEFEAD8}" type="pres">
      <dgm:prSet presAssocID="{45E1E855-B694-470C-94EB-EEE22AEFA684}" presName="composite" presStyleCnt="0">
        <dgm:presLayoutVars>
          <dgm:chMax val="5"/>
          <dgm:dir/>
          <dgm:animLvl val="ctr"/>
          <dgm:resizeHandles val="exact"/>
        </dgm:presLayoutVars>
      </dgm:prSet>
      <dgm:spPr/>
    </dgm:pt>
    <dgm:pt modelId="{72567B3C-19FA-4894-9E72-AEFBFD246DF1}" type="pres">
      <dgm:prSet presAssocID="{45E1E855-B694-470C-94EB-EEE22AEFA684}" presName="cycle" presStyleCnt="0"/>
      <dgm:spPr/>
    </dgm:pt>
    <dgm:pt modelId="{07D6D171-8F26-4509-95B5-13AF38DB8788}" type="pres">
      <dgm:prSet presAssocID="{45E1E855-B694-470C-94EB-EEE22AEFA684}" presName="centerShape" presStyleCnt="0"/>
      <dgm:spPr/>
    </dgm:pt>
    <dgm:pt modelId="{2226E527-CE7E-400A-BBF4-32C3BFE47FD2}" type="pres">
      <dgm:prSet presAssocID="{45E1E855-B694-470C-94EB-EEE22AEFA684}" presName="connSite" presStyleLbl="node1" presStyleIdx="0" presStyleCnt="3"/>
      <dgm:spPr/>
    </dgm:pt>
    <dgm:pt modelId="{BE6DE623-2B95-4BD8-BB31-4951180335D3}" type="pres">
      <dgm:prSet presAssocID="{45E1E855-B694-470C-94EB-EEE22AEFA684}" presName="visible" presStyleLbl="node1" presStyleIdx="0" presStyleCnt="3" custLinFactNeighborX="-27695" custLinFactNeighborY="-22166"/>
      <dgm:spPr/>
    </dgm:pt>
    <dgm:pt modelId="{B06F9CE8-DCC2-4986-860C-D7810883B03F}" type="pres">
      <dgm:prSet presAssocID="{43BA5C6C-5764-4E2A-90D8-32CD2CC3B294}" presName="Name25" presStyleLbl="parChTrans1D1" presStyleIdx="0" presStyleCnt="2"/>
      <dgm:spPr/>
    </dgm:pt>
    <dgm:pt modelId="{A7E4C3C4-4767-4CC7-9607-091D5800D4DF}" type="pres">
      <dgm:prSet presAssocID="{E0E01F9B-6206-4B21-932D-B00C43490929}" presName="node" presStyleCnt="0"/>
      <dgm:spPr/>
    </dgm:pt>
    <dgm:pt modelId="{258EFD41-89B0-4176-807F-49FB6A6B9947}" type="pres">
      <dgm:prSet presAssocID="{E0E01F9B-6206-4B21-932D-B00C43490929}" presName="parentNode" presStyleLbl="node1" presStyleIdx="1" presStyleCnt="3" custScaleX="103464" custScaleY="96665">
        <dgm:presLayoutVars>
          <dgm:chMax val="1"/>
          <dgm:bulletEnabled val="1"/>
        </dgm:presLayoutVars>
      </dgm:prSet>
      <dgm:spPr/>
    </dgm:pt>
    <dgm:pt modelId="{6F8B3573-F621-42FD-A8AC-C5B97FA14DC2}" type="pres">
      <dgm:prSet presAssocID="{E0E01F9B-6206-4B21-932D-B00C43490929}" presName="childNode" presStyleLbl="revTx" presStyleIdx="0" presStyleCnt="2">
        <dgm:presLayoutVars>
          <dgm:bulletEnabled val="1"/>
        </dgm:presLayoutVars>
      </dgm:prSet>
      <dgm:spPr/>
    </dgm:pt>
    <dgm:pt modelId="{8ECACE7D-C7E5-4F09-B432-FD2ED54D65EF}" type="pres">
      <dgm:prSet presAssocID="{88C20005-6497-4AA0-AED7-B1872B235503}" presName="Name25" presStyleLbl="parChTrans1D1" presStyleIdx="1" presStyleCnt="2"/>
      <dgm:spPr/>
    </dgm:pt>
    <dgm:pt modelId="{C3D99295-F13C-4E88-A057-6DAED2C66873}" type="pres">
      <dgm:prSet presAssocID="{00D1E17C-62F4-4640-BBEA-F12BBD2A4DDF}" presName="node" presStyleCnt="0"/>
      <dgm:spPr/>
    </dgm:pt>
    <dgm:pt modelId="{C2FDC37A-52CB-40C3-BDF8-E1BA98FCDF03}" type="pres">
      <dgm:prSet presAssocID="{00D1E17C-62F4-4640-BBEA-F12BBD2A4DDF}" presName="parentNode" presStyleLbl="node1" presStyleIdx="2" presStyleCnt="3">
        <dgm:presLayoutVars>
          <dgm:chMax val="1"/>
          <dgm:bulletEnabled val="1"/>
        </dgm:presLayoutVars>
      </dgm:prSet>
      <dgm:spPr/>
    </dgm:pt>
    <dgm:pt modelId="{7E72D0A2-6EE2-4091-9429-15853106F314}" type="pres">
      <dgm:prSet presAssocID="{00D1E17C-62F4-4640-BBEA-F12BBD2A4DDF}" presName="childNode" presStyleLbl="revTx" presStyleIdx="1" presStyleCnt="2">
        <dgm:presLayoutVars>
          <dgm:bulletEnabled val="1"/>
        </dgm:presLayoutVars>
      </dgm:prSet>
      <dgm:spPr/>
    </dgm:pt>
  </dgm:ptLst>
  <dgm:cxnLst>
    <dgm:cxn modelId="{FB213710-35D6-4C18-A302-4A4C7586D288}" srcId="{E0E01F9B-6206-4B21-932D-B00C43490929}" destId="{2F5B4A89-DAAC-4442-B555-50A94D220796}" srcOrd="6" destOrd="0" parTransId="{9F694BCA-BBC7-4D96-B03B-6E279779C011}" sibTransId="{07F64F3C-81BA-4A69-B058-A78AB05E6430}"/>
    <dgm:cxn modelId="{8FC53019-8978-4456-9378-C11C04ACDD70}" type="presOf" srcId="{43BA5C6C-5764-4E2A-90D8-32CD2CC3B294}" destId="{B06F9CE8-DCC2-4986-860C-D7810883B03F}" srcOrd="0" destOrd="0" presId="urn:microsoft.com/office/officeart/2005/8/layout/radial2"/>
    <dgm:cxn modelId="{DA92BA1C-4120-4FBD-A040-2A90D9C47BEE}" type="presOf" srcId="{00D1E17C-62F4-4640-BBEA-F12BBD2A4DDF}" destId="{C2FDC37A-52CB-40C3-BDF8-E1BA98FCDF03}" srcOrd="0" destOrd="0" presId="urn:microsoft.com/office/officeart/2005/8/layout/radial2"/>
    <dgm:cxn modelId="{09C7051D-47A9-4F79-82A3-47AB36BA1137}" type="presOf" srcId="{5722E558-239D-41BF-AC7D-AF5691EFEE7A}" destId="{7E72D0A2-6EE2-4091-9429-15853106F314}" srcOrd="0" destOrd="0" presId="urn:microsoft.com/office/officeart/2005/8/layout/radial2"/>
    <dgm:cxn modelId="{8600A023-A680-43C3-BF13-E53550BE4372}" srcId="{00D1E17C-62F4-4640-BBEA-F12BBD2A4DDF}" destId="{5722E558-239D-41BF-AC7D-AF5691EFEE7A}" srcOrd="0" destOrd="0" parTransId="{044F6132-D000-46E8-BB1B-24952ACF4E91}" sibTransId="{105D24F0-F5FE-403A-A12D-4EC713AE216D}"/>
    <dgm:cxn modelId="{3C047C39-828B-4959-801B-E6F636D31908}" type="presOf" srcId="{5D86C91D-3BFE-4C7A-B4BD-DE9D85FED7A9}" destId="{6F8B3573-F621-42FD-A8AC-C5B97FA14DC2}" srcOrd="0" destOrd="3" presId="urn:microsoft.com/office/officeart/2005/8/layout/radial2"/>
    <dgm:cxn modelId="{158B9460-2047-41A5-BC4A-A2EBDAA7B72A}" type="presOf" srcId="{D98AEBB8-345E-408A-8775-E68545CFE4B7}" destId="{6F8B3573-F621-42FD-A8AC-C5B97FA14DC2}" srcOrd="0" destOrd="5" presId="urn:microsoft.com/office/officeart/2005/8/layout/radial2"/>
    <dgm:cxn modelId="{68591A6A-D53B-454D-A165-0B39D94111F6}" srcId="{00D1E17C-62F4-4640-BBEA-F12BBD2A4DDF}" destId="{381C5560-300A-4CCC-B442-3D354AADE12B}" srcOrd="3" destOrd="0" parTransId="{C1E1CDB7-FFC9-4A7A-B975-AD4EDB2B105A}" sibTransId="{E0FD6FC0-DA27-421D-B45C-7920B1201862}"/>
    <dgm:cxn modelId="{01F91450-D159-4137-A8AF-AAABF2D93BEC}" type="presOf" srcId="{9B4E3993-6EFF-4F62-BC95-38998555F6B7}" destId="{7E72D0A2-6EE2-4091-9429-15853106F314}" srcOrd="0" destOrd="1" presId="urn:microsoft.com/office/officeart/2005/8/layout/radial2"/>
    <dgm:cxn modelId="{22931771-9B47-4FCE-B283-32637C1DD9E2}" srcId="{E0E01F9B-6206-4B21-932D-B00C43490929}" destId="{602DC305-3229-4601-A506-C986273DD541}" srcOrd="0" destOrd="0" parTransId="{81AF3A3E-77F3-4798-B29E-122F51BD7D20}" sibTransId="{FF3B37FE-0DE4-4EBC-BF3D-120F687E3460}"/>
    <dgm:cxn modelId="{AC1F1C72-E5DD-4ABB-9403-F93335C94A97}" srcId="{00D1E17C-62F4-4640-BBEA-F12BBD2A4DDF}" destId="{9B4E3993-6EFF-4F62-BC95-38998555F6B7}" srcOrd="1" destOrd="0" parTransId="{EE5EB817-C938-4E6E-A089-32F473DBCF34}" sibTransId="{238773F9-1106-4F4A-8EB4-7302187D8E1F}"/>
    <dgm:cxn modelId="{76F47F52-3278-45BF-AF5E-B0AEF4718020}" type="presOf" srcId="{45E1E855-B694-470C-94EB-EEE22AEFA684}" destId="{06C09534-1C18-4BFC-8CF5-9CD9FCEFEAD8}" srcOrd="0" destOrd="0" presId="urn:microsoft.com/office/officeart/2005/8/layout/radial2"/>
    <dgm:cxn modelId="{8AF20F91-DFF2-47ED-9935-F6D4AF05A8EB}" type="presOf" srcId="{062229F1-9016-4939-AC29-68881CBF5D61}" destId="{7E72D0A2-6EE2-4091-9429-15853106F314}" srcOrd="0" destOrd="2" presId="urn:microsoft.com/office/officeart/2005/8/layout/radial2"/>
    <dgm:cxn modelId="{10186393-185F-48D4-8F9B-1649F401A1B4}" type="presOf" srcId="{CD406CA4-C2C0-4409-98A5-504F62A70AEB}" destId="{6F8B3573-F621-42FD-A8AC-C5B97FA14DC2}" srcOrd="0" destOrd="1" presId="urn:microsoft.com/office/officeart/2005/8/layout/radial2"/>
    <dgm:cxn modelId="{D7B38197-8695-4B9A-8239-BAB501CE2BD3}" type="presOf" srcId="{E0E01F9B-6206-4B21-932D-B00C43490929}" destId="{258EFD41-89B0-4176-807F-49FB6A6B9947}" srcOrd="0" destOrd="0" presId="urn:microsoft.com/office/officeart/2005/8/layout/radial2"/>
    <dgm:cxn modelId="{C5DCA89D-C992-4D11-837F-33B74BE32908}" type="presOf" srcId="{ADFEC7D3-AA54-4E73-8DD0-86B6D69F7367}" destId="{6F8B3573-F621-42FD-A8AC-C5B97FA14DC2}" srcOrd="0" destOrd="4" presId="urn:microsoft.com/office/officeart/2005/8/layout/radial2"/>
    <dgm:cxn modelId="{B98AA3A1-8EEA-4638-B7BE-18189056117D}" srcId="{E0E01F9B-6206-4B21-932D-B00C43490929}" destId="{CD406CA4-C2C0-4409-98A5-504F62A70AEB}" srcOrd="1" destOrd="0" parTransId="{0FD00759-2262-41DE-A5C9-38C31E41D5C5}" sibTransId="{A290EDDB-F743-4149-9D98-91A599C7AD22}"/>
    <dgm:cxn modelId="{2CA8E2A2-16AC-4801-9AA4-F88E748B6DA8}" type="presOf" srcId="{88C20005-6497-4AA0-AED7-B1872B235503}" destId="{8ECACE7D-C7E5-4F09-B432-FD2ED54D65EF}" srcOrd="0" destOrd="0" presId="urn:microsoft.com/office/officeart/2005/8/layout/radial2"/>
    <dgm:cxn modelId="{05A2DEAE-EF98-41FE-9C74-B7587822CE20}" srcId="{45E1E855-B694-470C-94EB-EEE22AEFA684}" destId="{E0E01F9B-6206-4B21-932D-B00C43490929}" srcOrd="0" destOrd="0" parTransId="{43BA5C6C-5764-4E2A-90D8-32CD2CC3B294}" sibTransId="{09C12A0C-98C0-4AD6-AE54-9EFA452774B3}"/>
    <dgm:cxn modelId="{3613B1B7-0468-4227-B55A-56A8162C23BC}" srcId="{E0E01F9B-6206-4B21-932D-B00C43490929}" destId="{ADFEC7D3-AA54-4E73-8DD0-86B6D69F7367}" srcOrd="4" destOrd="0" parTransId="{ED21EDD0-BE1D-41D2-82CF-452AC50A1139}" sibTransId="{9C6D7386-EEBE-4F98-97A5-CA6605E3ED37}"/>
    <dgm:cxn modelId="{3BDABBC9-671B-47D7-AC93-5E348F109183}" srcId="{E0E01F9B-6206-4B21-932D-B00C43490929}" destId="{5D86C91D-3BFE-4C7A-B4BD-DE9D85FED7A9}" srcOrd="3" destOrd="0" parTransId="{94EA0670-3FCD-4604-9184-8E69E1FE5022}" sibTransId="{6E578BDD-6EB7-473E-B0B1-6CF3791A2FF0}"/>
    <dgm:cxn modelId="{F65F84CE-942C-4624-AB7F-7B97D146736E}" srcId="{E0E01F9B-6206-4B21-932D-B00C43490929}" destId="{D98AEBB8-345E-408A-8775-E68545CFE4B7}" srcOrd="5" destOrd="0" parTransId="{0D24490B-1416-46D2-8550-1E29021C0E61}" sibTransId="{FBB57371-59BA-4A25-9397-AC5D427D5B58}"/>
    <dgm:cxn modelId="{7C1EABE1-B901-4855-BED2-5BB631637A6A}" type="presOf" srcId="{2F5B4A89-DAAC-4442-B555-50A94D220796}" destId="{6F8B3573-F621-42FD-A8AC-C5B97FA14DC2}" srcOrd="0" destOrd="6" presId="urn:microsoft.com/office/officeart/2005/8/layout/radial2"/>
    <dgm:cxn modelId="{48781CE7-F270-4F6B-B188-7469C564B6D5}" type="presOf" srcId="{381C5560-300A-4CCC-B442-3D354AADE12B}" destId="{7E72D0A2-6EE2-4091-9429-15853106F314}" srcOrd="0" destOrd="3" presId="urn:microsoft.com/office/officeart/2005/8/layout/radial2"/>
    <dgm:cxn modelId="{69666AF7-F487-4731-BCFA-EB19B9B9BDFF}" type="presOf" srcId="{EA0597F7-970C-4395-AD80-93382D8EDEA5}" destId="{6F8B3573-F621-42FD-A8AC-C5B97FA14DC2}" srcOrd="0" destOrd="2" presId="urn:microsoft.com/office/officeart/2005/8/layout/radial2"/>
    <dgm:cxn modelId="{0E0878F8-CC17-4E0C-A96C-824176F4EC71}" srcId="{45E1E855-B694-470C-94EB-EEE22AEFA684}" destId="{00D1E17C-62F4-4640-BBEA-F12BBD2A4DDF}" srcOrd="1" destOrd="0" parTransId="{88C20005-6497-4AA0-AED7-B1872B235503}" sibTransId="{D645775B-735C-44C1-AC95-8F4EF36F56AE}"/>
    <dgm:cxn modelId="{4818BBF9-EA75-4E6A-A8EB-8A4EB167C97B}" type="presOf" srcId="{602DC305-3229-4601-A506-C986273DD541}" destId="{6F8B3573-F621-42FD-A8AC-C5B97FA14DC2}" srcOrd="0" destOrd="0" presId="urn:microsoft.com/office/officeart/2005/8/layout/radial2"/>
    <dgm:cxn modelId="{DC643CFB-4247-4B76-AFDA-85AF47B5EAF4}" srcId="{00D1E17C-62F4-4640-BBEA-F12BBD2A4DDF}" destId="{062229F1-9016-4939-AC29-68881CBF5D61}" srcOrd="2" destOrd="0" parTransId="{A2B519E5-FC00-493F-8421-395C21B442CB}" sibTransId="{1E01FBF8-F893-4AFD-BC4B-064D59C611C4}"/>
    <dgm:cxn modelId="{627E85FB-2840-4177-8B44-15E41742D19A}" srcId="{E0E01F9B-6206-4B21-932D-B00C43490929}" destId="{EA0597F7-970C-4395-AD80-93382D8EDEA5}" srcOrd="2" destOrd="0" parTransId="{46C110AE-215D-4FD4-AB77-66D32332A60D}" sibTransId="{8D3DDA51-8B59-462E-993E-4748C6B4C56F}"/>
    <dgm:cxn modelId="{F5ECE5A3-A09E-4D8A-81CC-9C98CDF3E488}" type="presParOf" srcId="{06C09534-1C18-4BFC-8CF5-9CD9FCEFEAD8}" destId="{72567B3C-19FA-4894-9E72-AEFBFD246DF1}" srcOrd="0" destOrd="0" presId="urn:microsoft.com/office/officeart/2005/8/layout/radial2"/>
    <dgm:cxn modelId="{E003BF0C-16D7-4172-8286-7E5C5194D46E}" type="presParOf" srcId="{72567B3C-19FA-4894-9E72-AEFBFD246DF1}" destId="{07D6D171-8F26-4509-95B5-13AF38DB8788}" srcOrd="0" destOrd="0" presId="urn:microsoft.com/office/officeart/2005/8/layout/radial2"/>
    <dgm:cxn modelId="{75D3EFCA-F9FC-42F7-9C69-DB315051D82F}" type="presParOf" srcId="{07D6D171-8F26-4509-95B5-13AF38DB8788}" destId="{2226E527-CE7E-400A-BBF4-32C3BFE47FD2}" srcOrd="0" destOrd="0" presId="urn:microsoft.com/office/officeart/2005/8/layout/radial2"/>
    <dgm:cxn modelId="{C63E7E5D-DD0A-47DF-BC91-695EAEA352E8}" type="presParOf" srcId="{07D6D171-8F26-4509-95B5-13AF38DB8788}" destId="{BE6DE623-2B95-4BD8-BB31-4951180335D3}" srcOrd="1" destOrd="0" presId="urn:microsoft.com/office/officeart/2005/8/layout/radial2"/>
    <dgm:cxn modelId="{05EDB48E-EFA7-49DF-A9B8-76ECB6D99BEB}" type="presParOf" srcId="{72567B3C-19FA-4894-9E72-AEFBFD246DF1}" destId="{B06F9CE8-DCC2-4986-860C-D7810883B03F}" srcOrd="1" destOrd="0" presId="urn:microsoft.com/office/officeart/2005/8/layout/radial2"/>
    <dgm:cxn modelId="{EA29C18F-2F2D-401C-BA3F-EB00495CE2F2}" type="presParOf" srcId="{72567B3C-19FA-4894-9E72-AEFBFD246DF1}" destId="{A7E4C3C4-4767-4CC7-9607-091D5800D4DF}" srcOrd="2" destOrd="0" presId="urn:microsoft.com/office/officeart/2005/8/layout/radial2"/>
    <dgm:cxn modelId="{ADB8E3D7-8FF3-4F50-9008-6F99D40B9D99}" type="presParOf" srcId="{A7E4C3C4-4767-4CC7-9607-091D5800D4DF}" destId="{258EFD41-89B0-4176-807F-49FB6A6B9947}" srcOrd="0" destOrd="0" presId="urn:microsoft.com/office/officeart/2005/8/layout/radial2"/>
    <dgm:cxn modelId="{CF81419F-54EC-4FDC-991B-DE66E5974FFA}" type="presParOf" srcId="{A7E4C3C4-4767-4CC7-9607-091D5800D4DF}" destId="{6F8B3573-F621-42FD-A8AC-C5B97FA14DC2}" srcOrd="1" destOrd="0" presId="urn:microsoft.com/office/officeart/2005/8/layout/radial2"/>
    <dgm:cxn modelId="{C542DD4D-7FE1-4B62-B5D9-3C391693D7E2}" type="presParOf" srcId="{72567B3C-19FA-4894-9E72-AEFBFD246DF1}" destId="{8ECACE7D-C7E5-4F09-B432-FD2ED54D65EF}" srcOrd="3" destOrd="0" presId="urn:microsoft.com/office/officeart/2005/8/layout/radial2"/>
    <dgm:cxn modelId="{8C4F9E75-D4F0-40D6-8535-DB9CC33F4988}" type="presParOf" srcId="{72567B3C-19FA-4894-9E72-AEFBFD246DF1}" destId="{C3D99295-F13C-4E88-A057-6DAED2C66873}" srcOrd="4" destOrd="0" presId="urn:microsoft.com/office/officeart/2005/8/layout/radial2"/>
    <dgm:cxn modelId="{C33BAF98-CF1A-499D-9B4B-3DD9266AA61D}" type="presParOf" srcId="{C3D99295-F13C-4E88-A057-6DAED2C66873}" destId="{C2FDC37A-52CB-40C3-BDF8-E1BA98FCDF03}" srcOrd="0" destOrd="0" presId="urn:microsoft.com/office/officeart/2005/8/layout/radial2"/>
    <dgm:cxn modelId="{CC7D5100-B005-435F-8C45-ED569AE4D07F}" type="presParOf" srcId="{C3D99295-F13C-4E88-A057-6DAED2C66873}" destId="{7E72D0A2-6EE2-4091-9429-15853106F314}"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BDA849-FE9B-49DF-A65F-E8833F35B39E}">
      <dsp:nvSpPr>
        <dsp:cNvPr id="0" name=""/>
        <dsp:cNvSpPr/>
      </dsp:nvSpPr>
      <dsp:spPr>
        <a:xfrm>
          <a:off x="3154679" y="0"/>
          <a:ext cx="4732020" cy="1359793"/>
        </a:xfrm>
        <a:prstGeom prst="rightArrow">
          <a:avLst>
            <a:gd name="adj1" fmla="val 75000"/>
            <a:gd name="adj2" fmla="val 50000"/>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rtl="0">
            <a:lnSpc>
              <a:spcPct val="90000"/>
            </a:lnSpc>
            <a:spcBef>
              <a:spcPct val="0"/>
            </a:spcBef>
            <a:spcAft>
              <a:spcPct val="15000"/>
            </a:spcAft>
            <a:buNone/>
          </a:pPr>
          <a:r>
            <a:rPr lang="en-US" sz="1600" kern="1200" dirty="0"/>
            <a:t>Identify important safety concern </a:t>
          </a:r>
          <a:endParaRPr lang="ar-SA" sz="1600" kern="1200" dirty="0"/>
        </a:p>
        <a:p>
          <a:pPr marL="342900" lvl="2" indent="-171450" algn="l" defTabSz="711200" rtl="0">
            <a:lnSpc>
              <a:spcPct val="90000"/>
            </a:lnSpc>
            <a:spcBef>
              <a:spcPct val="0"/>
            </a:spcBef>
            <a:spcAft>
              <a:spcPct val="15000"/>
            </a:spcAft>
            <a:buNone/>
          </a:pPr>
          <a:r>
            <a:rPr lang="en-US" sz="1600" kern="1200" dirty="0"/>
            <a:t>Identified Risks</a:t>
          </a:r>
          <a:endParaRPr lang="ar-SA" sz="1600" kern="1200" dirty="0"/>
        </a:p>
        <a:p>
          <a:pPr marL="342900" lvl="2" indent="-171450" algn="l" defTabSz="711200" rtl="0">
            <a:lnSpc>
              <a:spcPct val="90000"/>
            </a:lnSpc>
            <a:spcBef>
              <a:spcPct val="0"/>
            </a:spcBef>
            <a:spcAft>
              <a:spcPct val="15000"/>
            </a:spcAft>
            <a:buNone/>
          </a:pPr>
          <a:r>
            <a:rPr lang="en-US" sz="1600" kern="1200" dirty="0"/>
            <a:t>Potential Risks</a:t>
          </a:r>
          <a:endParaRPr lang="ar-SA" sz="1600" kern="1200" dirty="0"/>
        </a:p>
        <a:p>
          <a:pPr marL="342900" lvl="2" indent="-171450" algn="l" defTabSz="711200" rtl="0">
            <a:lnSpc>
              <a:spcPct val="90000"/>
            </a:lnSpc>
            <a:spcBef>
              <a:spcPct val="0"/>
            </a:spcBef>
            <a:spcAft>
              <a:spcPct val="15000"/>
            </a:spcAft>
            <a:buNone/>
          </a:pPr>
          <a:r>
            <a:rPr lang="en-US" sz="1600" kern="1200" dirty="0"/>
            <a:t>Missing information </a:t>
          </a:r>
          <a:endParaRPr lang="ar-SA" sz="1600" kern="1200" dirty="0"/>
        </a:p>
      </dsp:txBody>
      <dsp:txXfrm>
        <a:off x="3154679" y="169974"/>
        <a:ext cx="4222098" cy="1019845"/>
      </dsp:txXfrm>
    </dsp:sp>
    <dsp:sp modelId="{7F4393D3-6E86-400C-A82F-550B6337470F}">
      <dsp:nvSpPr>
        <dsp:cNvPr id="0" name=""/>
        <dsp:cNvSpPr/>
      </dsp:nvSpPr>
      <dsp:spPr>
        <a:xfrm>
          <a:off x="0" y="0"/>
          <a:ext cx="3154680" cy="1359793"/>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rtl="1">
            <a:lnSpc>
              <a:spcPct val="90000"/>
            </a:lnSpc>
            <a:spcBef>
              <a:spcPct val="0"/>
            </a:spcBef>
            <a:spcAft>
              <a:spcPct val="35000"/>
            </a:spcAft>
            <a:buNone/>
          </a:pPr>
          <a:r>
            <a:rPr lang="en-US" sz="2600" b="1" kern="1200" dirty="0"/>
            <a:t>Safety Specification</a:t>
          </a:r>
          <a:endParaRPr lang="ar-SA" sz="2600" b="1" kern="1200" dirty="0"/>
        </a:p>
      </dsp:txBody>
      <dsp:txXfrm>
        <a:off x="66380" y="66380"/>
        <a:ext cx="3021920" cy="1227033"/>
      </dsp:txXfrm>
    </dsp:sp>
    <dsp:sp modelId="{809424E4-2F7B-494C-9C3C-505BB379F2E0}">
      <dsp:nvSpPr>
        <dsp:cNvPr id="0" name=""/>
        <dsp:cNvSpPr/>
      </dsp:nvSpPr>
      <dsp:spPr>
        <a:xfrm>
          <a:off x="3154679" y="1495772"/>
          <a:ext cx="4732020" cy="1359793"/>
        </a:xfrm>
        <a:prstGeom prst="rightArrow">
          <a:avLst>
            <a:gd name="adj1" fmla="val 75000"/>
            <a:gd name="adj2" fmla="val 50000"/>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228600" lvl="1" indent="-228600" algn="l" defTabSz="889000" rtl="0">
            <a:lnSpc>
              <a:spcPct val="90000"/>
            </a:lnSpc>
            <a:spcBef>
              <a:spcPct val="0"/>
            </a:spcBef>
            <a:spcAft>
              <a:spcPct val="15000"/>
            </a:spcAft>
            <a:buNone/>
          </a:pPr>
          <a:r>
            <a:rPr lang="fr-FR" sz="2000" kern="1200" dirty="0"/>
            <a:t>Find out further</a:t>
          </a:r>
          <a:r>
            <a:rPr lang="ar-SA" sz="2000" kern="1200" dirty="0"/>
            <a:t> </a:t>
          </a:r>
          <a:r>
            <a:rPr lang="fr-FR" sz="2000" kern="1200" dirty="0"/>
            <a:t>information about</a:t>
          </a:r>
          <a:r>
            <a:rPr lang="ar-SA" sz="2000" kern="1200" dirty="0"/>
            <a:t> </a:t>
          </a:r>
          <a:r>
            <a:rPr lang="fr-FR" sz="2000" kern="1200" dirty="0"/>
            <a:t>the important safety</a:t>
          </a:r>
          <a:r>
            <a:rPr lang="ar-SA" sz="2000" kern="1200" dirty="0"/>
            <a:t> </a:t>
          </a:r>
          <a:r>
            <a:rPr lang="fr-FR" sz="2000" kern="1200" dirty="0"/>
            <a:t>concerns</a:t>
          </a:r>
          <a:endParaRPr lang="ar-SA" sz="2000" kern="1200" dirty="0"/>
        </a:p>
      </dsp:txBody>
      <dsp:txXfrm>
        <a:off x="3154679" y="1665746"/>
        <a:ext cx="4222098" cy="1019845"/>
      </dsp:txXfrm>
    </dsp:sp>
    <dsp:sp modelId="{5358793B-DA94-4F9B-84DA-B1C332D0454D}">
      <dsp:nvSpPr>
        <dsp:cNvPr id="0" name=""/>
        <dsp:cNvSpPr/>
      </dsp:nvSpPr>
      <dsp:spPr>
        <a:xfrm>
          <a:off x="0" y="1495772"/>
          <a:ext cx="3154680" cy="1359793"/>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rtl="1">
            <a:lnSpc>
              <a:spcPct val="90000"/>
            </a:lnSpc>
            <a:spcBef>
              <a:spcPct val="0"/>
            </a:spcBef>
            <a:spcAft>
              <a:spcPct val="35000"/>
            </a:spcAft>
            <a:buNone/>
          </a:pPr>
          <a:r>
            <a:rPr lang="fr-FR" sz="2600" b="1" kern="1200" dirty="0"/>
            <a:t>Pharmacovigilance</a:t>
          </a:r>
          <a:r>
            <a:rPr lang="ar-SA" sz="2600" b="1" kern="1200" dirty="0"/>
            <a:t> </a:t>
          </a:r>
          <a:r>
            <a:rPr lang="fr-FR" sz="2600" b="1" kern="1200" dirty="0"/>
            <a:t>Plan</a:t>
          </a:r>
          <a:endParaRPr lang="ar-SA" sz="2600" b="1" kern="1200" dirty="0"/>
        </a:p>
      </dsp:txBody>
      <dsp:txXfrm>
        <a:off x="66380" y="1562152"/>
        <a:ext cx="3021920" cy="1227033"/>
      </dsp:txXfrm>
    </dsp:sp>
    <dsp:sp modelId="{DCC79663-321C-4124-A795-3DAA4D0FEABB}">
      <dsp:nvSpPr>
        <dsp:cNvPr id="0" name=""/>
        <dsp:cNvSpPr/>
      </dsp:nvSpPr>
      <dsp:spPr>
        <a:xfrm>
          <a:off x="3154679" y="2991544"/>
          <a:ext cx="4732020" cy="1359793"/>
        </a:xfrm>
        <a:prstGeom prst="rightArrow">
          <a:avLst>
            <a:gd name="adj1" fmla="val 75000"/>
            <a:gd name="adj2" fmla="val 50000"/>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228600" lvl="1" indent="-228600" algn="l" defTabSz="889000" rtl="0">
            <a:lnSpc>
              <a:spcPct val="90000"/>
            </a:lnSpc>
            <a:spcBef>
              <a:spcPct val="0"/>
            </a:spcBef>
            <a:spcAft>
              <a:spcPct val="15000"/>
            </a:spcAft>
            <a:buNone/>
          </a:pPr>
          <a:r>
            <a:rPr lang="fr-FR" sz="2000" b="0" kern="1200" dirty="0"/>
            <a:t>Interventions to</a:t>
          </a:r>
          <a:r>
            <a:rPr lang="ar-SA" sz="2000" b="0" kern="1200" dirty="0"/>
            <a:t> </a:t>
          </a:r>
          <a:r>
            <a:rPr lang="fr-FR" sz="2000" b="0" kern="1200" dirty="0"/>
            <a:t>mitigate risks of the</a:t>
          </a:r>
          <a:r>
            <a:rPr lang="ar-SA" sz="2000" b="0" kern="1200" dirty="0"/>
            <a:t> </a:t>
          </a:r>
          <a:r>
            <a:rPr lang="fr-FR" sz="2000" b="0" kern="1200" dirty="0"/>
            <a:t>medicinal products</a:t>
          </a:r>
          <a:endParaRPr lang="ar-SA" sz="2000" b="0" kern="1200" dirty="0"/>
        </a:p>
      </dsp:txBody>
      <dsp:txXfrm>
        <a:off x="3154679" y="3161518"/>
        <a:ext cx="4222098" cy="1019845"/>
      </dsp:txXfrm>
    </dsp:sp>
    <dsp:sp modelId="{399CA914-CC1E-4063-92B1-E9244A8B2A2C}">
      <dsp:nvSpPr>
        <dsp:cNvPr id="0" name=""/>
        <dsp:cNvSpPr/>
      </dsp:nvSpPr>
      <dsp:spPr>
        <a:xfrm>
          <a:off x="0" y="2991544"/>
          <a:ext cx="3154680" cy="1359793"/>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rtl="1">
            <a:lnSpc>
              <a:spcPct val="90000"/>
            </a:lnSpc>
            <a:spcBef>
              <a:spcPct val="0"/>
            </a:spcBef>
            <a:spcAft>
              <a:spcPct val="35000"/>
            </a:spcAft>
            <a:buNone/>
          </a:pPr>
          <a:r>
            <a:rPr lang="fr-FR" sz="2600" b="1" kern="1200" dirty="0"/>
            <a:t>Risk Minimisation</a:t>
          </a:r>
          <a:r>
            <a:rPr lang="ar-SA" sz="2600" b="1" kern="1200" dirty="0"/>
            <a:t> </a:t>
          </a:r>
          <a:r>
            <a:rPr lang="fr-FR" sz="2600" b="1" kern="1200" dirty="0"/>
            <a:t>Plan</a:t>
          </a:r>
          <a:endParaRPr lang="ar-SA" sz="2600" b="1" kern="1200" dirty="0"/>
        </a:p>
      </dsp:txBody>
      <dsp:txXfrm>
        <a:off x="66380" y="3057924"/>
        <a:ext cx="3021920" cy="12270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FC6D5B-424C-4C6C-9E8D-6C91A724B210}">
      <dsp:nvSpPr>
        <dsp:cNvPr id="0" name=""/>
        <dsp:cNvSpPr/>
      </dsp:nvSpPr>
      <dsp:spPr>
        <a:xfrm rot="10800000">
          <a:off x="1103828" y="1796"/>
          <a:ext cx="4922186" cy="1062525"/>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2536" tIns="110490" rIns="206248" bIns="110490" numCol="1" spcCol="1270" anchor="ctr" anchorCtr="0">
          <a:noAutofit/>
        </a:bodyPr>
        <a:lstStyle/>
        <a:p>
          <a:pPr marL="0" lvl="0" indent="0" algn="ctr" defTabSz="1289050">
            <a:lnSpc>
              <a:spcPct val="90000"/>
            </a:lnSpc>
            <a:spcBef>
              <a:spcPct val="0"/>
            </a:spcBef>
            <a:spcAft>
              <a:spcPct val="35000"/>
            </a:spcAft>
            <a:buNone/>
          </a:pPr>
          <a:r>
            <a:rPr lang="en-US" sz="2900" kern="1200">
              <a:latin typeface="Calibri" pitchFamily="34" charset="0"/>
              <a:cs typeface="Calibri" pitchFamily="34" charset="0"/>
            </a:rPr>
            <a:t>Design</a:t>
          </a:r>
          <a:endParaRPr lang="en-US" sz="2900" kern="1200" dirty="0">
            <a:latin typeface="Calibri" pitchFamily="34" charset="0"/>
            <a:cs typeface="Calibri" pitchFamily="34" charset="0"/>
          </a:endParaRPr>
        </a:p>
      </dsp:txBody>
      <dsp:txXfrm rot="10800000">
        <a:off x="1369459" y="1796"/>
        <a:ext cx="4656555" cy="1062525"/>
      </dsp:txXfrm>
    </dsp:sp>
    <dsp:sp modelId="{EC3C6F1B-AB31-41D3-930A-B05097E89177}">
      <dsp:nvSpPr>
        <dsp:cNvPr id="0" name=""/>
        <dsp:cNvSpPr/>
      </dsp:nvSpPr>
      <dsp:spPr>
        <a:xfrm>
          <a:off x="943192" y="216322"/>
          <a:ext cx="640712" cy="640712"/>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A4D6ACE-A1E3-4BFA-A138-13B0BCC40750}">
      <dsp:nvSpPr>
        <dsp:cNvPr id="0" name=""/>
        <dsp:cNvSpPr/>
      </dsp:nvSpPr>
      <dsp:spPr>
        <a:xfrm rot="10800000">
          <a:off x="1160157" y="1264298"/>
          <a:ext cx="4848624" cy="1159278"/>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2536" tIns="110490" rIns="206248" bIns="110490" numCol="1" spcCol="1270" anchor="ctr" anchorCtr="0">
          <a:noAutofit/>
        </a:bodyPr>
        <a:lstStyle/>
        <a:p>
          <a:pPr marL="0" lvl="0" indent="0" algn="ctr" defTabSz="1289050">
            <a:lnSpc>
              <a:spcPct val="90000"/>
            </a:lnSpc>
            <a:spcBef>
              <a:spcPct val="0"/>
            </a:spcBef>
            <a:spcAft>
              <a:spcPct val="35000"/>
            </a:spcAft>
            <a:buNone/>
          </a:pPr>
          <a:r>
            <a:rPr lang="en-US" sz="2900" kern="1200" dirty="0">
              <a:latin typeface="Calibri" pitchFamily="34" charset="0"/>
              <a:cs typeface="Calibri" pitchFamily="34" charset="0"/>
            </a:rPr>
            <a:t>Implementation </a:t>
          </a:r>
        </a:p>
      </dsp:txBody>
      <dsp:txXfrm rot="10800000">
        <a:off x="1449976" y="1264298"/>
        <a:ext cx="4558805" cy="1159278"/>
      </dsp:txXfrm>
    </dsp:sp>
    <dsp:sp modelId="{7182D154-5762-46D9-AD9B-39F35F91F945}">
      <dsp:nvSpPr>
        <dsp:cNvPr id="0" name=""/>
        <dsp:cNvSpPr/>
      </dsp:nvSpPr>
      <dsp:spPr>
        <a:xfrm>
          <a:off x="949659" y="1514862"/>
          <a:ext cx="640712" cy="640712"/>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61F02A3-4AA0-4EF0-AAA8-79370C24BDFE}">
      <dsp:nvSpPr>
        <dsp:cNvPr id="0" name=""/>
        <dsp:cNvSpPr/>
      </dsp:nvSpPr>
      <dsp:spPr>
        <a:xfrm rot="10800000">
          <a:off x="1266615" y="2607911"/>
          <a:ext cx="4694836" cy="958697"/>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82536" tIns="110490" rIns="206248" bIns="110490" numCol="1" spcCol="1270" anchor="ctr" anchorCtr="0">
          <a:noAutofit/>
        </a:bodyPr>
        <a:lstStyle/>
        <a:p>
          <a:pPr marL="0" lvl="0" indent="0" algn="ctr" defTabSz="1289050">
            <a:lnSpc>
              <a:spcPct val="90000"/>
            </a:lnSpc>
            <a:spcBef>
              <a:spcPct val="0"/>
            </a:spcBef>
            <a:spcAft>
              <a:spcPct val="35000"/>
            </a:spcAft>
            <a:buNone/>
          </a:pPr>
          <a:r>
            <a:rPr lang="en-US" sz="2900" kern="1200" dirty="0">
              <a:latin typeface="Calibri" pitchFamily="34" charset="0"/>
              <a:ea typeface="Calibri" pitchFamily="34" charset="0"/>
              <a:cs typeface="Calibri" pitchFamily="34" charset="0"/>
            </a:rPr>
            <a:t>Evaluation</a:t>
          </a:r>
          <a:endParaRPr lang="en-US" sz="2900" kern="1200" dirty="0">
            <a:latin typeface="Calibri" pitchFamily="34" charset="0"/>
            <a:cs typeface="Calibri" pitchFamily="34" charset="0"/>
          </a:endParaRPr>
        </a:p>
      </dsp:txBody>
      <dsp:txXfrm rot="10800000">
        <a:off x="1506289" y="2607911"/>
        <a:ext cx="4455162" cy="958697"/>
      </dsp:txXfrm>
    </dsp:sp>
    <dsp:sp modelId="{58E81FEB-A773-4682-9647-6BE0927317A9}">
      <dsp:nvSpPr>
        <dsp:cNvPr id="0" name=""/>
        <dsp:cNvSpPr/>
      </dsp:nvSpPr>
      <dsp:spPr>
        <a:xfrm>
          <a:off x="988106" y="2765107"/>
          <a:ext cx="640712" cy="640712"/>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D21B1E-CD24-4C11-BBCC-33C955AACBC3}">
      <dsp:nvSpPr>
        <dsp:cNvPr id="0" name=""/>
        <dsp:cNvSpPr/>
      </dsp:nvSpPr>
      <dsp:spPr>
        <a:xfrm rot="5400000">
          <a:off x="-155360" y="155947"/>
          <a:ext cx="1035737" cy="725016"/>
        </a:xfrm>
        <a:prstGeom prst="chevron">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1">
            <a:lnSpc>
              <a:spcPct val="90000"/>
            </a:lnSpc>
            <a:spcBef>
              <a:spcPct val="0"/>
            </a:spcBef>
            <a:spcAft>
              <a:spcPct val="35000"/>
            </a:spcAft>
            <a:buNone/>
          </a:pPr>
          <a:r>
            <a:rPr lang="en-US" sz="2000" kern="1200" dirty="0"/>
            <a:t>S</a:t>
          </a:r>
          <a:endParaRPr lang="ar-SA" sz="2000" kern="1200" dirty="0"/>
        </a:p>
      </dsp:txBody>
      <dsp:txXfrm rot="-5400000">
        <a:off x="1" y="363094"/>
        <a:ext cx="725016" cy="310721"/>
      </dsp:txXfrm>
    </dsp:sp>
    <dsp:sp modelId="{A4313B8D-4E8C-446B-90E8-2A82572717AE}">
      <dsp:nvSpPr>
        <dsp:cNvPr id="0" name=""/>
        <dsp:cNvSpPr/>
      </dsp:nvSpPr>
      <dsp:spPr>
        <a:xfrm rot="5400000">
          <a:off x="4356593" y="-3630990"/>
          <a:ext cx="673229" cy="7936383"/>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7368" tIns="24765" rIns="24765" bIns="24765" numCol="1" spcCol="1270" anchor="ctr" anchorCtr="0">
          <a:noAutofit/>
        </a:bodyPr>
        <a:lstStyle/>
        <a:p>
          <a:pPr marL="285750" lvl="1" indent="-285750" algn="l" defTabSz="1733550" rtl="1">
            <a:lnSpc>
              <a:spcPct val="90000"/>
            </a:lnSpc>
            <a:spcBef>
              <a:spcPct val="0"/>
            </a:spcBef>
            <a:spcAft>
              <a:spcPct val="15000"/>
            </a:spcAft>
            <a:buNone/>
          </a:pPr>
          <a:r>
            <a:rPr lang="en-US" sz="3900" kern="1200" dirty="0"/>
            <a:t>Specific </a:t>
          </a:r>
          <a:endParaRPr lang="ar-SA" sz="3900" kern="1200" dirty="0"/>
        </a:p>
      </dsp:txBody>
      <dsp:txXfrm rot="-5400000">
        <a:off x="725016" y="33451"/>
        <a:ext cx="7903519" cy="607501"/>
      </dsp:txXfrm>
    </dsp:sp>
    <dsp:sp modelId="{87BB0616-3E33-42AA-8927-132672679ACD}">
      <dsp:nvSpPr>
        <dsp:cNvPr id="0" name=""/>
        <dsp:cNvSpPr/>
      </dsp:nvSpPr>
      <dsp:spPr>
        <a:xfrm rot="5400000">
          <a:off x="-155360" y="1073850"/>
          <a:ext cx="1035737" cy="725016"/>
        </a:xfrm>
        <a:prstGeom prst="chevron">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1">
            <a:lnSpc>
              <a:spcPct val="90000"/>
            </a:lnSpc>
            <a:spcBef>
              <a:spcPct val="0"/>
            </a:spcBef>
            <a:spcAft>
              <a:spcPct val="35000"/>
            </a:spcAft>
            <a:buNone/>
          </a:pPr>
          <a:r>
            <a:rPr lang="en-US" sz="2000" kern="1200" dirty="0"/>
            <a:t>M</a:t>
          </a:r>
          <a:endParaRPr lang="ar-SA" sz="2000" kern="1200" dirty="0"/>
        </a:p>
      </dsp:txBody>
      <dsp:txXfrm rot="-5400000">
        <a:off x="1" y="1280997"/>
        <a:ext cx="725016" cy="310721"/>
      </dsp:txXfrm>
    </dsp:sp>
    <dsp:sp modelId="{EABB3336-757F-4D46-B483-2364D46C76E2}">
      <dsp:nvSpPr>
        <dsp:cNvPr id="0" name=""/>
        <dsp:cNvSpPr/>
      </dsp:nvSpPr>
      <dsp:spPr>
        <a:xfrm rot="5400000">
          <a:off x="4356593" y="-2713087"/>
          <a:ext cx="673229" cy="7936383"/>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7368" tIns="24765" rIns="24765" bIns="24765" numCol="1" spcCol="1270" anchor="ctr" anchorCtr="0">
          <a:noAutofit/>
        </a:bodyPr>
        <a:lstStyle/>
        <a:p>
          <a:pPr marL="285750" lvl="1" indent="-285750" algn="l" defTabSz="1733550" rtl="1">
            <a:lnSpc>
              <a:spcPct val="90000"/>
            </a:lnSpc>
            <a:spcBef>
              <a:spcPct val="0"/>
            </a:spcBef>
            <a:spcAft>
              <a:spcPct val="15000"/>
            </a:spcAft>
            <a:buNone/>
          </a:pPr>
          <a:r>
            <a:rPr lang="en-US" sz="3900" kern="1200" dirty="0"/>
            <a:t>Measurable </a:t>
          </a:r>
          <a:endParaRPr lang="ar-SA" sz="3900" kern="1200" dirty="0"/>
        </a:p>
      </dsp:txBody>
      <dsp:txXfrm rot="-5400000">
        <a:off x="725016" y="951354"/>
        <a:ext cx="7903519" cy="607501"/>
      </dsp:txXfrm>
    </dsp:sp>
    <dsp:sp modelId="{FCCB170F-B2F1-4E6F-A313-17057325B387}">
      <dsp:nvSpPr>
        <dsp:cNvPr id="0" name=""/>
        <dsp:cNvSpPr/>
      </dsp:nvSpPr>
      <dsp:spPr>
        <a:xfrm rot="5400000">
          <a:off x="-155360" y="1991754"/>
          <a:ext cx="1035737" cy="725016"/>
        </a:xfrm>
        <a:prstGeom prst="chevron">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1">
            <a:lnSpc>
              <a:spcPct val="90000"/>
            </a:lnSpc>
            <a:spcBef>
              <a:spcPct val="0"/>
            </a:spcBef>
            <a:spcAft>
              <a:spcPct val="35000"/>
            </a:spcAft>
            <a:buNone/>
          </a:pPr>
          <a:r>
            <a:rPr lang="en-US" sz="2000" kern="1200" dirty="0"/>
            <a:t>A</a:t>
          </a:r>
          <a:endParaRPr lang="ar-SA" sz="2000" kern="1200" dirty="0"/>
        </a:p>
      </dsp:txBody>
      <dsp:txXfrm rot="-5400000">
        <a:off x="1" y="2198901"/>
        <a:ext cx="725016" cy="310721"/>
      </dsp:txXfrm>
    </dsp:sp>
    <dsp:sp modelId="{4D0BAEA8-94D4-4B27-B3A4-E93BE968A5FA}">
      <dsp:nvSpPr>
        <dsp:cNvPr id="0" name=""/>
        <dsp:cNvSpPr/>
      </dsp:nvSpPr>
      <dsp:spPr>
        <a:xfrm rot="5400000">
          <a:off x="4356593" y="-1795183"/>
          <a:ext cx="673229" cy="7936383"/>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7368" tIns="24765" rIns="24765" bIns="24765" numCol="1" spcCol="1270" anchor="ctr" anchorCtr="0">
          <a:noAutofit/>
        </a:bodyPr>
        <a:lstStyle/>
        <a:p>
          <a:pPr marL="285750" lvl="1" indent="-285750" algn="l" defTabSz="1733550" rtl="1">
            <a:lnSpc>
              <a:spcPct val="90000"/>
            </a:lnSpc>
            <a:spcBef>
              <a:spcPct val="0"/>
            </a:spcBef>
            <a:spcAft>
              <a:spcPct val="15000"/>
            </a:spcAft>
            <a:buNone/>
          </a:pPr>
          <a:r>
            <a:rPr lang="en-US" sz="3900" kern="1200" dirty="0"/>
            <a:t>Achievable</a:t>
          </a:r>
          <a:endParaRPr lang="ar-SA" sz="3900" kern="1200" dirty="0"/>
        </a:p>
      </dsp:txBody>
      <dsp:txXfrm rot="-5400000">
        <a:off x="725016" y="1869258"/>
        <a:ext cx="7903519" cy="607501"/>
      </dsp:txXfrm>
    </dsp:sp>
    <dsp:sp modelId="{432C91D7-DB5F-431A-961B-B9166CB7F9D0}">
      <dsp:nvSpPr>
        <dsp:cNvPr id="0" name=""/>
        <dsp:cNvSpPr/>
      </dsp:nvSpPr>
      <dsp:spPr>
        <a:xfrm rot="5400000">
          <a:off x="-155360" y="2909658"/>
          <a:ext cx="1035737" cy="725016"/>
        </a:xfrm>
        <a:prstGeom prst="chevron">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1">
            <a:lnSpc>
              <a:spcPct val="90000"/>
            </a:lnSpc>
            <a:spcBef>
              <a:spcPct val="0"/>
            </a:spcBef>
            <a:spcAft>
              <a:spcPct val="35000"/>
            </a:spcAft>
            <a:buNone/>
          </a:pPr>
          <a:r>
            <a:rPr lang="en-US" sz="2000" kern="1200" dirty="0"/>
            <a:t>R</a:t>
          </a:r>
          <a:endParaRPr lang="ar-SA" sz="2000" kern="1200" dirty="0"/>
        </a:p>
      </dsp:txBody>
      <dsp:txXfrm rot="-5400000">
        <a:off x="1" y="3116805"/>
        <a:ext cx="725016" cy="310721"/>
      </dsp:txXfrm>
    </dsp:sp>
    <dsp:sp modelId="{5D9BCA03-63E5-4C5F-A83E-8951CAF0CFF3}">
      <dsp:nvSpPr>
        <dsp:cNvPr id="0" name=""/>
        <dsp:cNvSpPr/>
      </dsp:nvSpPr>
      <dsp:spPr>
        <a:xfrm rot="5400000">
          <a:off x="4356593" y="-877279"/>
          <a:ext cx="673229" cy="7936383"/>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7368" tIns="24765" rIns="24765" bIns="24765" numCol="1" spcCol="1270" anchor="ctr" anchorCtr="0">
          <a:noAutofit/>
        </a:bodyPr>
        <a:lstStyle/>
        <a:p>
          <a:pPr marL="285750" lvl="1" indent="-285750" algn="l" defTabSz="1733550" rtl="1">
            <a:lnSpc>
              <a:spcPct val="90000"/>
            </a:lnSpc>
            <a:spcBef>
              <a:spcPct val="0"/>
            </a:spcBef>
            <a:spcAft>
              <a:spcPct val="15000"/>
            </a:spcAft>
            <a:buNone/>
          </a:pPr>
          <a:r>
            <a:rPr lang="en-US" sz="3900" kern="1200" dirty="0"/>
            <a:t>Realistic </a:t>
          </a:r>
          <a:endParaRPr lang="ar-SA" sz="3900" kern="1200" dirty="0"/>
        </a:p>
      </dsp:txBody>
      <dsp:txXfrm rot="-5400000">
        <a:off x="725016" y="2787162"/>
        <a:ext cx="7903519" cy="607501"/>
      </dsp:txXfrm>
    </dsp:sp>
    <dsp:sp modelId="{8A83E60B-60E6-48B9-B4F6-9D216C504589}">
      <dsp:nvSpPr>
        <dsp:cNvPr id="0" name=""/>
        <dsp:cNvSpPr/>
      </dsp:nvSpPr>
      <dsp:spPr>
        <a:xfrm rot="5400000">
          <a:off x="-155360" y="3827561"/>
          <a:ext cx="1035737" cy="725016"/>
        </a:xfrm>
        <a:prstGeom prst="chevron">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1">
            <a:lnSpc>
              <a:spcPct val="90000"/>
            </a:lnSpc>
            <a:spcBef>
              <a:spcPct val="0"/>
            </a:spcBef>
            <a:spcAft>
              <a:spcPct val="35000"/>
            </a:spcAft>
            <a:buNone/>
          </a:pPr>
          <a:r>
            <a:rPr lang="en-US" sz="2000" kern="1200" dirty="0"/>
            <a:t>T</a:t>
          </a:r>
          <a:endParaRPr lang="ar-SA" sz="2000" kern="1200" dirty="0"/>
        </a:p>
      </dsp:txBody>
      <dsp:txXfrm rot="-5400000">
        <a:off x="1" y="4034708"/>
        <a:ext cx="725016" cy="310721"/>
      </dsp:txXfrm>
    </dsp:sp>
    <dsp:sp modelId="{DB0DB754-CDB5-4FD8-9960-51653EFE0F27}">
      <dsp:nvSpPr>
        <dsp:cNvPr id="0" name=""/>
        <dsp:cNvSpPr/>
      </dsp:nvSpPr>
      <dsp:spPr>
        <a:xfrm rot="5400000">
          <a:off x="4356593" y="40623"/>
          <a:ext cx="673229" cy="7936383"/>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7368" tIns="24765" rIns="24765" bIns="24765" numCol="1" spcCol="1270" anchor="ctr" anchorCtr="0">
          <a:noAutofit/>
        </a:bodyPr>
        <a:lstStyle/>
        <a:p>
          <a:pPr marL="285750" lvl="1" indent="-285750" algn="l" defTabSz="1733550" rtl="1">
            <a:lnSpc>
              <a:spcPct val="90000"/>
            </a:lnSpc>
            <a:spcBef>
              <a:spcPct val="0"/>
            </a:spcBef>
            <a:spcAft>
              <a:spcPct val="15000"/>
            </a:spcAft>
            <a:buNone/>
          </a:pPr>
          <a:r>
            <a:rPr lang="en-US" sz="3900" kern="1200" dirty="0"/>
            <a:t>Time-bound</a:t>
          </a:r>
          <a:endParaRPr lang="ar-SA" sz="3900" kern="1200" dirty="0"/>
        </a:p>
      </dsp:txBody>
      <dsp:txXfrm rot="-5400000">
        <a:off x="725016" y="3705064"/>
        <a:ext cx="7903519" cy="6075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CACE7D-C7E5-4F09-B432-FD2ED54D65EF}">
      <dsp:nvSpPr>
        <dsp:cNvPr id="0" name=""/>
        <dsp:cNvSpPr/>
      </dsp:nvSpPr>
      <dsp:spPr>
        <a:xfrm rot="1760640">
          <a:off x="2999494" y="2672618"/>
          <a:ext cx="785948" cy="53613"/>
        </a:xfrm>
        <a:custGeom>
          <a:avLst/>
          <a:gdLst/>
          <a:ahLst/>
          <a:cxnLst/>
          <a:rect l="0" t="0" r="0" b="0"/>
          <a:pathLst>
            <a:path>
              <a:moveTo>
                <a:pt x="0" y="26806"/>
              </a:moveTo>
              <a:lnTo>
                <a:pt x="785948" y="26806"/>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06F9CE8-DCC2-4986-860C-D7810883B03F}">
      <dsp:nvSpPr>
        <dsp:cNvPr id="0" name=""/>
        <dsp:cNvSpPr/>
      </dsp:nvSpPr>
      <dsp:spPr>
        <a:xfrm rot="19835022">
          <a:off x="3000499" y="1291361"/>
          <a:ext cx="766582" cy="53613"/>
        </a:xfrm>
        <a:custGeom>
          <a:avLst/>
          <a:gdLst/>
          <a:ahLst/>
          <a:cxnLst/>
          <a:rect l="0" t="0" r="0" b="0"/>
          <a:pathLst>
            <a:path>
              <a:moveTo>
                <a:pt x="0" y="26806"/>
              </a:moveTo>
              <a:lnTo>
                <a:pt x="766582" y="26806"/>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E6DE623-2B95-4BD8-BB31-4951180335D3}">
      <dsp:nvSpPr>
        <dsp:cNvPr id="0" name=""/>
        <dsp:cNvSpPr/>
      </dsp:nvSpPr>
      <dsp:spPr>
        <a:xfrm>
          <a:off x="189223" y="175483"/>
          <a:ext cx="2538437" cy="2538437"/>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8EFD41-89B0-4176-807F-49FB6A6B9947}">
      <dsp:nvSpPr>
        <dsp:cNvPr id="0" name=""/>
        <dsp:cNvSpPr/>
      </dsp:nvSpPr>
      <dsp:spPr>
        <a:xfrm>
          <a:off x="3604337" y="13418"/>
          <a:ext cx="1575821" cy="1472268"/>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Calibri" panose="020F0502020204030204" pitchFamily="34" charset="0"/>
            </a:rPr>
            <a:t>Internal</a:t>
          </a:r>
        </a:p>
      </dsp:txBody>
      <dsp:txXfrm>
        <a:off x="3835111" y="229027"/>
        <a:ext cx="1114273" cy="1041050"/>
      </dsp:txXfrm>
    </dsp:sp>
    <dsp:sp modelId="{6F8B3573-F621-42FD-A8AC-C5B97FA14DC2}">
      <dsp:nvSpPr>
        <dsp:cNvPr id="0" name=""/>
        <dsp:cNvSpPr/>
      </dsp:nvSpPr>
      <dsp:spPr>
        <a:xfrm>
          <a:off x="5266517" y="13418"/>
          <a:ext cx="2363732" cy="14722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latin typeface="Calibri" panose="020F0502020204030204" pitchFamily="34" charset="0"/>
            </a:rPr>
            <a:t>Manufacturing</a:t>
          </a:r>
        </a:p>
        <a:p>
          <a:pPr marL="171450" lvl="1" indent="-171450" algn="l" defTabSz="800100">
            <a:lnSpc>
              <a:spcPct val="90000"/>
            </a:lnSpc>
            <a:spcBef>
              <a:spcPct val="0"/>
            </a:spcBef>
            <a:spcAft>
              <a:spcPct val="15000"/>
            </a:spcAft>
            <a:buChar char="•"/>
          </a:pPr>
          <a:r>
            <a:rPr lang="en-US" sz="1800" kern="1200" dirty="0">
              <a:latin typeface="Calibri" panose="020F0502020204030204" pitchFamily="34" charset="0"/>
            </a:rPr>
            <a:t>Supply Chain</a:t>
          </a:r>
        </a:p>
        <a:p>
          <a:pPr marL="171450" lvl="1" indent="-171450" algn="l" defTabSz="800100">
            <a:lnSpc>
              <a:spcPct val="90000"/>
            </a:lnSpc>
            <a:spcBef>
              <a:spcPct val="0"/>
            </a:spcBef>
            <a:spcAft>
              <a:spcPct val="15000"/>
            </a:spcAft>
            <a:buChar char="•"/>
          </a:pPr>
          <a:r>
            <a:rPr lang="en-US" sz="1800" kern="1200" dirty="0">
              <a:latin typeface="Calibri" panose="020F0502020204030204" pitchFamily="34" charset="0"/>
            </a:rPr>
            <a:t>Regulatory</a:t>
          </a:r>
        </a:p>
        <a:p>
          <a:pPr marL="171450" lvl="1" indent="-171450" algn="l" defTabSz="800100">
            <a:lnSpc>
              <a:spcPct val="90000"/>
            </a:lnSpc>
            <a:spcBef>
              <a:spcPct val="0"/>
            </a:spcBef>
            <a:spcAft>
              <a:spcPct val="15000"/>
            </a:spcAft>
            <a:buChar char="•"/>
          </a:pPr>
          <a:r>
            <a:rPr lang="en-US" sz="1800" kern="1200" dirty="0">
              <a:latin typeface="Calibri" panose="020F0502020204030204" pitchFamily="34" charset="0"/>
            </a:rPr>
            <a:t>Drug Safety</a:t>
          </a:r>
        </a:p>
        <a:p>
          <a:pPr marL="171450" lvl="1" indent="-171450" algn="l" defTabSz="800100">
            <a:lnSpc>
              <a:spcPct val="90000"/>
            </a:lnSpc>
            <a:spcBef>
              <a:spcPct val="0"/>
            </a:spcBef>
            <a:spcAft>
              <a:spcPct val="15000"/>
            </a:spcAft>
            <a:buChar char="•"/>
          </a:pPr>
          <a:r>
            <a:rPr lang="en-US" sz="1800" kern="1200" dirty="0">
              <a:latin typeface="Calibri" panose="020F0502020204030204" pitchFamily="34" charset="0"/>
            </a:rPr>
            <a:t>Clinical/Medical Affairs</a:t>
          </a:r>
        </a:p>
        <a:p>
          <a:pPr marL="171450" lvl="1" indent="-171450" algn="l" defTabSz="800100">
            <a:lnSpc>
              <a:spcPct val="90000"/>
            </a:lnSpc>
            <a:spcBef>
              <a:spcPct val="0"/>
            </a:spcBef>
            <a:spcAft>
              <a:spcPct val="15000"/>
            </a:spcAft>
            <a:buChar char="•"/>
          </a:pPr>
          <a:r>
            <a:rPr lang="en-US" sz="1800" kern="1200" dirty="0">
              <a:latin typeface="Calibri" panose="020F0502020204030204" pitchFamily="34" charset="0"/>
            </a:rPr>
            <a:t>Legal</a:t>
          </a:r>
        </a:p>
        <a:p>
          <a:pPr marL="171450" lvl="1" indent="-171450" algn="l" defTabSz="800100">
            <a:lnSpc>
              <a:spcPct val="90000"/>
            </a:lnSpc>
            <a:spcBef>
              <a:spcPct val="0"/>
            </a:spcBef>
            <a:spcAft>
              <a:spcPct val="15000"/>
            </a:spcAft>
            <a:buChar char="•"/>
          </a:pPr>
          <a:r>
            <a:rPr lang="en-US" sz="1800" kern="1200" dirty="0">
              <a:latin typeface="Calibri" panose="020F0502020204030204" pitchFamily="34" charset="0"/>
            </a:rPr>
            <a:t>Commercial</a:t>
          </a:r>
        </a:p>
      </dsp:txBody>
      <dsp:txXfrm>
        <a:off x="5266517" y="13418"/>
        <a:ext cx="2363732" cy="1472268"/>
      </dsp:txXfrm>
    </dsp:sp>
    <dsp:sp modelId="{C2FDC37A-52CB-40C3-BDF8-E1BA98FCDF03}">
      <dsp:nvSpPr>
        <dsp:cNvPr id="0" name=""/>
        <dsp:cNvSpPr/>
      </dsp:nvSpPr>
      <dsp:spPr>
        <a:xfrm>
          <a:off x="3637312" y="2503661"/>
          <a:ext cx="1523062" cy="1523062"/>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Calibri" panose="020F0502020204030204" pitchFamily="34" charset="0"/>
            </a:rPr>
            <a:t>External</a:t>
          </a:r>
        </a:p>
      </dsp:txBody>
      <dsp:txXfrm>
        <a:off x="3860359" y="2726708"/>
        <a:ext cx="1076968" cy="1076968"/>
      </dsp:txXfrm>
    </dsp:sp>
    <dsp:sp modelId="{7E72D0A2-6EE2-4091-9429-15853106F314}">
      <dsp:nvSpPr>
        <dsp:cNvPr id="0" name=""/>
        <dsp:cNvSpPr/>
      </dsp:nvSpPr>
      <dsp:spPr>
        <a:xfrm>
          <a:off x="5312681" y="2503661"/>
          <a:ext cx="2284594" cy="1523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latin typeface="Calibri" panose="020F0502020204030204" pitchFamily="34" charset="0"/>
            </a:rPr>
            <a:t>Physicians</a:t>
          </a:r>
        </a:p>
        <a:p>
          <a:pPr marL="171450" lvl="1" indent="-171450" algn="l" defTabSz="800100">
            <a:lnSpc>
              <a:spcPct val="90000"/>
            </a:lnSpc>
            <a:spcBef>
              <a:spcPct val="0"/>
            </a:spcBef>
            <a:spcAft>
              <a:spcPct val="15000"/>
            </a:spcAft>
            <a:buChar char="•"/>
          </a:pPr>
          <a:r>
            <a:rPr lang="en-US" sz="1800" kern="1200" dirty="0">
              <a:latin typeface="Calibri" panose="020F0502020204030204" pitchFamily="34" charset="0"/>
            </a:rPr>
            <a:t>Pharmacists</a:t>
          </a:r>
        </a:p>
        <a:p>
          <a:pPr marL="171450" lvl="1" indent="-171450" algn="l" defTabSz="800100">
            <a:lnSpc>
              <a:spcPct val="90000"/>
            </a:lnSpc>
            <a:spcBef>
              <a:spcPct val="0"/>
            </a:spcBef>
            <a:spcAft>
              <a:spcPct val="15000"/>
            </a:spcAft>
            <a:buChar char="•"/>
          </a:pPr>
          <a:r>
            <a:rPr lang="en-US" sz="1800" kern="1200" dirty="0">
              <a:latin typeface="Calibri" panose="020F0502020204030204" pitchFamily="34" charset="0"/>
            </a:rPr>
            <a:t>Other HCPs</a:t>
          </a:r>
        </a:p>
        <a:p>
          <a:pPr marL="171450" lvl="1" indent="-171450" algn="l" defTabSz="800100">
            <a:lnSpc>
              <a:spcPct val="90000"/>
            </a:lnSpc>
            <a:spcBef>
              <a:spcPct val="0"/>
            </a:spcBef>
            <a:spcAft>
              <a:spcPct val="15000"/>
            </a:spcAft>
            <a:buChar char="•"/>
          </a:pPr>
          <a:r>
            <a:rPr lang="en-US" sz="1800" b="1" kern="1200" dirty="0">
              <a:latin typeface="Calibri" panose="020F0502020204030204" pitchFamily="34" charset="0"/>
            </a:rPr>
            <a:t>Patients</a:t>
          </a:r>
        </a:p>
      </dsp:txBody>
      <dsp:txXfrm>
        <a:off x="5312681" y="2503661"/>
        <a:ext cx="2284594" cy="1523062"/>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A4272BC-615F-4016-8D4E-05CB367E471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ar-SA"/>
          </a:p>
        </p:txBody>
      </p:sp>
      <p:sp>
        <p:nvSpPr>
          <p:cNvPr id="3" name="Date Placeholder 2">
            <a:extLst>
              <a:ext uri="{FF2B5EF4-FFF2-40B4-BE49-F238E27FC236}">
                <a16:creationId xmlns:a16="http://schemas.microsoft.com/office/drawing/2014/main" id="{3A95A10E-4BD0-486A-A75F-2B1F5CD9DC2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a:defRPr sz="1200"/>
            </a:lvl1pPr>
          </a:lstStyle>
          <a:p>
            <a:fld id="{C426DE6C-1768-49DD-A45A-DB1DACDFC38B}" type="datetimeFigureOut">
              <a:rPr lang="ar-SA" smtClean="0"/>
              <a:t>11/10/1444</a:t>
            </a:fld>
            <a:endParaRPr lang="ar-SA"/>
          </a:p>
        </p:txBody>
      </p:sp>
      <p:sp>
        <p:nvSpPr>
          <p:cNvPr id="4" name="Footer Placeholder 3">
            <a:extLst>
              <a:ext uri="{FF2B5EF4-FFF2-40B4-BE49-F238E27FC236}">
                <a16:creationId xmlns:a16="http://schemas.microsoft.com/office/drawing/2014/main" id="{33EDC1DF-6968-4DB2-B422-D6FCDECE43D1}"/>
              </a:ext>
            </a:extLst>
          </p:cNvPr>
          <p:cNvSpPr>
            <a:spLocks noGrp="1"/>
          </p:cNvSpPr>
          <p:nvPr>
            <p:ph type="ftr" sz="quarter" idx="2"/>
          </p:nvPr>
        </p:nvSpPr>
        <p:spPr>
          <a:xfrm>
            <a:off x="0" y="8685213"/>
            <a:ext cx="6858000" cy="458787"/>
          </a:xfrm>
          <a:prstGeom prst="rect">
            <a:avLst/>
          </a:prstGeom>
        </p:spPr>
        <p:txBody>
          <a:bodyPr vert="horz" lIns="91440" tIns="45720" rIns="91440" bIns="45720" rtlCol="0" anchor="b"/>
          <a:lstStyle>
            <a:lvl1pPr algn="r">
              <a:defRPr sz="1200"/>
            </a:lvl1pPr>
          </a:lstStyle>
          <a:p>
            <a:pPr algn="l"/>
            <a:endParaRPr lang="ar-SA"/>
          </a:p>
        </p:txBody>
      </p:sp>
      <p:sp>
        <p:nvSpPr>
          <p:cNvPr id="5" name="Slide Number Placeholder 4">
            <a:extLst>
              <a:ext uri="{FF2B5EF4-FFF2-40B4-BE49-F238E27FC236}">
                <a16:creationId xmlns:a16="http://schemas.microsoft.com/office/drawing/2014/main" id="{C7C21CED-D329-4D4F-B764-2D9E720264A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a:defRPr sz="1200"/>
            </a:lvl1pPr>
          </a:lstStyle>
          <a:p>
            <a:fld id="{8F28914C-3A59-4CD9-94CB-DB93A4C13568}" type="slidenum">
              <a:rPr lang="ar-SA" smtClean="0"/>
              <a:t>‹#›</a:t>
            </a:fld>
            <a:endParaRPr lang="ar-SA"/>
          </a:p>
        </p:txBody>
      </p:sp>
    </p:spTree>
    <p:extLst>
      <p:ext uri="{BB962C8B-B14F-4D97-AF65-F5344CB8AC3E}">
        <p14:creationId xmlns:p14="http://schemas.microsoft.com/office/powerpoint/2010/main" val="125874535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ar-S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8C05E734-181F-4740-9143-86981A06688A}" type="datetimeFigureOut">
              <a:rPr lang="ar-SA" smtClean="0"/>
              <a:t>11/10/1444</a:t>
            </a:fld>
            <a:endParaRPr lang="ar-S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ar-S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6" name="Footer Placeholder 5"/>
          <p:cNvSpPr>
            <a:spLocks noGrp="1"/>
          </p:cNvSpPr>
          <p:nvPr>
            <p:ph type="ftr" sz="quarter" idx="4"/>
          </p:nvPr>
        </p:nvSpPr>
        <p:spPr>
          <a:xfrm>
            <a:off x="0" y="8685213"/>
            <a:ext cx="6858000" cy="458787"/>
          </a:xfrm>
          <a:prstGeom prst="rect">
            <a:avLst/>
          </a:prstGeom>
        </p:spPr>
        <p:txBody>
          <a:bodyPr vert="horz" lIns="91440" tIns="45720" rIns="91440" bIns="45720" rtlCol="0" anchor="b"/>
          <a:lstStyle>
            <a:lvl1pPr algn="l">
              <a:defRPr lang="ar-SA"/>
            </a:lvl1pPr>
          </a:lstStyle>
          <a:p>
            <a:endParaRPr lang="ar-S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97728CC4-1EDC-4BEB-9095-462D87FAABAC}" type="slidenum">
              <a:rPr lang="ar-SA" smtClean="0"/>
              <a:t>‹#›</a:t>
            </a:fld>
            <a:endParaRPr lang="ar-SA"/>
          </a:p>
        </p:txBody>
      </p:sp>
    </p:spTree>
    <p:extLst>
      <p:ext uri="{BB962C8B-B14F-4D97-AF65-F5344CB8AC3E}">
        <p14:creationId xmlns:p14="http://schemas.microsoft.com/office/powerpoint/2010/main" val="1694196951"/>
      </p:ext>
    </p:extLst>
  </p:cSld>
  <p:clrMap bg1="lt1" tx1="dk1" bg2="lt2" tx2="dk2" accent1="accent1" accent2="accent2" accent3="accent3" accent4="accent4" accent5="accent5" accent6="accent6" hlink="hlink" folHlink="folHlink"/>
  <p:hf sldNum="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ar-SA"/>
          </a:p>
        </p:txBody>
      </p:sp>
    </p:spTree>
    <p:extLst>
      <p:ext uri="{BB962C8B-B14F-4D97-AF65-F5344CB8AC3E}">
        <p14:creationId xmlns:p14="http://schemas.microsoft.com/office/powerpoint/2010/main" val="3558293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970938" y="8829967"/>
            <a:ext cx="3037840" cy="464820"/>
          </a:xfrm>
          <a:prstGeom prst="rect">
            <a:avLst/>
          </a:prstGeom>
        </p:spPr>
        <p:txBody>
          <a:bodyPr/>
          <a:lstStyle/>
          <a:p>
            <a:fld id="{60078E36-AC11-4D4D-8301-60B8E1D48CDB}" type="slidenum">
              <a:rPr lang="en-US" smtClean="0"/>
              <a:pPr/>
              <a:t>11</a:t>
            </a:fld>
            <a:endParaRPr lang="en-US"/>
          </a:p>
        </p:txBody>
      </p:sp>
    </p:spTree>
    <p:extLst>
      <p:ext uri="{BB962C8B-B14F-4D97-AF65-F5344CB8AC3E}">
        <p14:creationId xmlns:p14="http://schemas.microsoft.com/office/powerpoint/2010/main" val="28038792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062128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a:p>
        </p:txBody>
      </p:sp>
      <p:sp>
        <p:nvSpPr>
          <p:cNvPr id="4" name="Header Placeholder 3"/>
          <p:cNvSpPr>
            <a:spLocks noGrp="1"/>
          </p:cNvSpPr>
          <p:nvPr>
            <p:ph type="hdr" sz="quarter"/>
          </p:nvPr>
        </p:nvSpPr>
        <p:spPr/>
        <p:txBody>
          <a:bodyPr/>
          <a:lstStyle/>
          <a:p>
            <a:endParaRPr lang="ar-SA"/>
          </a:p>
        </p:txBody>
      </p:sp>
      <p:sp>
        <p:nvSpPr>
          <p:cNvPr id="5" name="Footer Placeholder 4"/>
          <p:cNvSpPr>
            <a:spLocks noGrp="1"/>
          </p:cNvSpPr>
          <p:nvPr>
            <p:ph type="ftr" sz="quarter" idx="4"/>
          </p:nvPr>
        </p:nvSpPr>
        <p:spPr/>
        <p:txBody>
          <a:bodyPr/>
          <a:lstStyle/>
          <a:p>
            <a:endParaRPr lang="ar-SA"/>
          </a:p>
        </p:txBody>
      </p:sp>
    </p:spTree>
    <p:extLst>
      <p:ext uri="{BB962C8B-B14F-4D97-AF65-F5344CB8AC3E}">
        <p14:creationId xmlns:p14="http://schemas.microsoft.com/office/powerpoint/2010/main" val="3925922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a:p>
        </p:txBody>
      </p:sp>
      <p:sp>
        <p:nvSpPr>
          <p:cNvPr id="4" name="Header Placeholder 3"/>
          <p:cNvSpPr>
            <a:spLocks noGrp="1"/>
          </p:cNvSpPr>
          <p:nvPr>
            <p:ph type="hdr" sz="quarter"/>
          </p:nvPr>
        </p:nvSpPr>
        <p:spPr/>
        <p:txBody>
          <a:bodyPr/>
          <a:lstStyle/>
          <a:p>
            <a:endParaRPr lang="ar-SA"/>
          </a:p>
        </p:txBody>
      </p:sp>
      <p:sp>
        <p:nvSpPr>
          <p:cNvPr id="5" name="Footer Placeholder 4"/>
          <p:cNvSpPr>
            <a:spLocks noGrp="1"/>
          </p:cNvSpPr>
          <p:nvPr>
            <p:ph type="ftr" sz="quarter" idx="4"/>
          </p:nvPr>
        </p:nvSpPr>
        <p:spPr/>
        <p:txBody>
          <a:bodyPr/>
          <a:lstStyle/>
          <a:p>
            <a:endParaRPr lang="ar-SA"/>
          </a:p>
        </p:txBody>
      </p:sp>
    </p:spTree>
    <p:extLst>
      <p:ext uri="{BB962C8B-B14F-4D97-AF65-F5344CB8AC3E}">
        <p14:creationId xmlns:p14="http://schemas.microsoft.com/office/powerpoint/2010/main" val="21955436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a:p>
        </p:txBody>
      </p:sp>
      <p:sp>
        <p:nvSpPr>
          <p:cNvPr id="4" name="Header Placeholder 3"/>
          <p:cNvSpPr>
            <a:spLocks noGrp="1"/>
          </p:cNvSpPr>
          <p:nvPr>
            <p:ph type="hdr" sz="quarter"/>
          </p:nvPr>
        </p:nvSpPr>
        <p:spPr/>
        <p:txBody>
          <a:bodyPr/>
          <a:lstStyle/>
          <a:p>
            <a:endParaRPr lang="ar-SA"/>
          </a:p>
        </p:txBody>
      </p:sp>
      <p:sp>
        <p:nvSpPr>
          <p:cNvPr id="5" name="Footer Placeholder 4"/>
          <p:cNvSpPr>
            <a:spLocks noGrp="1"/>
          </p:cNvSpPr>
          <p:nvPr>
            <p:ph type="ftr" sz="quarter" idx="4"/>
          </p:nvPr>
        </p:nvSpPr>
        <p:spPr/>
        <p:txBody>
          <a:bodyPr/>
          <a:lstStyle/>
          <a:p>
            <a:endParaRPr lang="ar-SA"/>
          </a:p>
        </p:txBody>
      </p:sp>
    </p:spTree>
    <p:extLst>
      <p:ext uri="{BB962C8B-B14F-4D97-AF65-F5344CB8AC3E}">
        <p14:creationId xmlns:p14="http://schemas.microsoft.com/office/powerpoint/2010/main" val="2690682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ar-SA"/>
          </a:p>
        </p:txBody>
      </p:sp>
    </p:spTree>
    <p:extLst>
      <p:ext uri="{BB962C8B-B14F-4D97-AF65-F5344CB8AC3E}">
        <p14:creationId xmlns:p14="http://schemas.microsoft.com/office/powerpoint/2010/main" val="3648990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ar-SA"/>
          </a:p>
        </p:txBody>
      </p:sp>
    </p:spTree>
    <p:extLst>
      <p:ext uri="{BB962C8B-B14F-4D97-AF65-F5344CB8AC3E}">
        <p14:creationId xmlns:p14="http://schemas.microsoft.com/office/powerpoint/2010/main" val="2564429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a:p>
        </p:txBody>
      </p:sp>
      <p:sp>
        <p:nvSpPr>
          <p:cNvPr id="4" name="Header Placeholder 3"/>
          <p:cNvSpPr>
            <a:spLocks noGrp="1"/>
          </p:cNvSpPr>
          <p:nvPr>
            <p:ph type="hdr" sz="quarter"/>
          </p:nvPr>
        </p:nvSpPr>
        <p:spPr/>
        <p:txBody>
          <a:bodyPr/>
          <a:lstStyle/>
          <a:p>
            <a:endParaRPr lang="ar-SA"/>
          </a:p>
        </p:txBody>
      </p:sp>
      <p:sp>
        <p:nvSpPr>
          <p:cNvPr id="5" name="Footer Placeholder 4"/>
          <p:cNvSpPr>
            <a:spLocks noGrp="1"/>
          </p:cNvSpPr>
          <p:nvPr>
            <p:ph type="ftr" sz="quarter" idx="4"/>
          </p:nvPr>
        </p:nvSpPr>
        <p:spPr/>
        <p:txBody>
          <a:bodyPr/>
          <a:lstStyle/>
          <a:p>
            <a:endParaRPr lang="ar-SA"/>
          </a:p>
        </p:txBody>
      </p:sp>
    </p:spTree>
    <p:extLst>
      <p:ext uri="{BB962C8B-B14F-4D97-AF65-F5344CB8AC3E}">
        <p14:creationId xmlns:p14="http://schemas.microsoft.com/office/powerpoint/2010/main" val="104216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a:p>
        </p:txBody>
      </p:sp>
      <p:sp>
        <p:nvSpPr>
          <p:cNvPr id="4" name="Header Placeholder 3"/>
          <p:cNvSpPr>
            <a:spLocks noGrp="1"/>
          </p:cNvSpPr>
          <p:nvPr>
            <p:ph type="hdr" sz="quarter"/>
          </p:nvPr>
        </p:nvSpPr>
        <p:spPr/>
        <p:txBody>
          <a:bodyPr/>
          <a:lstStyle/>
          <a:p>
            <a:endParaRPr lang="ar-SA"/>
          </a:p>
        </p:txBody>
      </p:sp>
      <p:sp>
        <p:nvSpPr>
          <p:cNvPr id="5" name="Footer Placeholder 4"/>
          <p:cNvSpPr>
            <a:spLocks noGrp="1"/>
          </p:cNvSpPr>
          <p:nvPr>
            <p:ph type="ftr" sz="quarter" idx="4"/>
          </p:nvPr>
        </p:nvSpPr>
        <p:spPr/>
        <p:txBody>
          <a:bodyPr/>
          <a:lstStyle/>
          <a:p>
            <a:endParaRPr lang="ar-SA"/>
          </a:p>
        </p:txBody>
      </p:sp>
    </p:spTree>
    <p:extLst>
      <p:ext uri="{BB962C8B-B14F-4D97-AF65-F5344CB8AC3E}">
        <p14:creationId xmlns:p14="http://schemas.microsoft.com/office/powerpoint/2010/main" val="4053181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a:p>
        </p:txBody>
      </p:sp>
      <p:sp>
        <p:nvSpPr>
          <p:cNvPr id="4" name="Header Placeholder 3"/>
          <p:cNvSpPr>
            <a:spLocks noGrp="1"/>
          </p:cNvSpPr>
          <p:nvPr>
            <p:ph type="hdr" sz="quarter"/>
          </p:nvPr>
        </p:nvSpPr>
        <p:spPr/>
        <p:txBody>
          <a:bodyPr/>
          <a:lstStyle/>
          <a:p>
            <a:endParaRPr lang="ar-SA"/>
          </a:p>
        </p:txBody>
      </p:sp>
      <p:sp>
        <p:nvSpPr>
          <p:cNvPr id="5" name="Footer Placeholder 4"/>
          <p:cNvSpPr>
            <a:spLocks noGrp="1"/>
          </p:cNvSpPr>
          <p:nvPr>
            <p:ph type="ftr" sz="quarter" idx="4"/>
          </p:nvPr>
        </p:nvSpPr>
        <p:spPr/>
        <p:txBody>
          <a:bodyPr/>
          <a:lstStyle/>
          <a:p>
            <a:endParaRPr lang="ar-SA"/>
          </a:p>
        </p:txBody>
      </p:sp>
    </p:spTree>
    <p:extLst>
      <p:ext uri="{BB962C8B-B14F-4D97-AF65-F5344CB8AC3E}">
        <p14:creationId xmlns:p14="http://schemas.microsoft.com/office/powerpoint/2010/main" val="2003870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a:p>
        </p:txBody>
      </p:sp>
      <p:sp>
        <p:nvSpPr>
          <p:cNvPr id="4" name="Header Placeholder 3"/>
          <p:cNvSpPr>
            <a:spLocks noGrp="1"/>
          </p:cNvSpPr>
          <p:nvPr>
            <p:ph type="hdr" sz="quarter"/>
          </p:nvPr>
        </p:nvSpPr>
        <p:spPr/>
        <p:txBody>
          <a:bodyPr/>
          <a:lstStyle/>
          <a:p>
            <a:endParaRPr lang="ar-SA"/>
          </a:p>
        </p:txBody>
      </p:sp>
      <p:sp>
        <p:nvSpPr>
          <p:cNvPr id="5" name="Footer Placeholder 4"/>
          <p:cNvSpPr>
            <a:spLocks noGrp="1"/>
          </p:cNvSpPr>
          <p:nvPr>
            <p:ph type="ftr" sz="quarter" idx="4"/>
          </p:nvPr>
        </p:nvSpPr>
        <p:spPr/>
        <p:txBody>
          <a:bodyPr/>
          <a:lstStyle/>
          <a:p>
            <a:endParaRPr lang="ar-SA"/>
          </a:p>
        </p:txBody>
      </p:sp>
    </p:spTree>
    <p:extLst>
      <p:ext uri="{BB962C8B-B14F-4D97-AF65-F5344CB8AC3E}">
        <p14:creationId xmlns:p14="http://schemas.microsoft.com/office/powerpoint/2010/main" val="3205687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a:p>
        </p:txBody>
      </p:sp>
      <p:sp>
        <p:nvSpPr>
          <p:cNvPr id="4" name="Header Placeholder 3"/>
          <p:cNvSpPr>
            <a:spLocks noGrp="1"/>
          </p:cNvSpPr>
          <p:nvPr>
            <p:ph type="hdr" sz="quarter"/>
          </p:nvPr>
        </p:nvSpPr>
        <p:spPr/>
        <p:txBody>
          <a:bodyPr/>
          <a:lstStyle/>
          <a:p>
            <a:endParaRPr lang="ar-SA"/>
          </a:p>
        </p:txBody>
      </p:sp>
      <p:sp>
        <p:nvSpPr>
          <p:cNvPr id="5" name="Footer Placeholder 4"/>
          <p:cNvSpPr>
            <a:spLocks noGrp="1"/>
          </p:cNvSpPr>
          <p:nvPr>
            <p:ph type="ftr" sz="quarter" idx="4"/>
          </p:nvPr>
        </p:nvSpPr>
        <p:spPr/>
        <p:txBody>
          <a:bodyPr/>
          <a:lstStyle/>
          <a:p>
            <a:endParaRPr lang="ar-SA"/>
          </a:p>
        </p:txBody>
      </p:sp>
    </p:spTree>
    <p:extLst>
      <p:ext uri="{BB962C8B-B14F-4D97-AF65-F5344CB8AC3E}">
        <p14:creationId xmlns:p14="http://schemas.microsoft.com/office/powerpoint/2010/main" val="2927983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a:p>
        </p:txBody>
      </p:sp>
      <p:sp>
        <p:nvSpPr>
          <p:cNvPr id="4" name="Header Placeholder 3"/>
          <p:cNvSpPr>
            <a:spLocks noGrp="1"/>
          </p:cNvSpPr>
          <p:nvPr>
            <p:ph type="hdr" sz="quarter"/>
          </p:nvPr>
        </p:nvSpPr>
        <p:spPr/>
        <p:txBody>
          <a:bodyPr/>
          <a:lstStyle/>
          <a:p>
            <a:endParaRPr lang="ar-SA"/>
          </a:p>
        </p:txBody>
      </p:sp>
      <p:sp>
        <p:nvSpPr>
          <p:cNvPr id="5" name="Footer Placeholder 4"/>
          <p:cNvSpPr>
            <a:spLocks noGrp="1"/>
          </p:cNvSpPr>
          <p:nvPr>
            <p:ph type="ftr" sz="quarter" idx="4"/>
          </p:nvPr>
        </p:nvSpPr>
        <p:spPr/>
        <p:txBody>
          <a:bodyPr/>
          <a:lstStyle/>
          <a:p>
            <a:endParaRPr lang="ar-SA"/>
          </a:p>
        </p:txBody>
      </p:sp>
    </p:spTree>
    <p:extLst>
      <p:ext uri="{BB962C8B-B14F-4D97-AF65-F5344CB8AC3E}">
        <p14:creationId xmlns:p14="http://schemas.microsoft.com/office/powerpoint/2010/main" val="1981059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a:p>
        </p:txBody>
      </p:sp>
      <p:sp>
        <p:nvSpPr>
          <p:cNvPr id="4" name="Header Placeholder 3"/>
          <p:cNvSpPr>
            <a:spLocks noGrp="1"/>
          </p:cNvSpPr>
          <p:nvPr>
            <p:ph type="hdr" sz="quarter"/>
          </p:nvPr>
        </p:nvSpPr>
        <p:spPr/>
        <p:txBody>
          <a:bodyPr/>
          <a:lstStyle/>
          <a:p>
            <a:endParaRPr lang="ar-SA"/>
          </a:p>
        </p:txBody>
      </p:sp>
      <p:sp>
        <p:nvSpPr>
          <p:cNvPr id="5" name="Footer Placeholder 4"/>
          <p:cNvSpPr>
            <a:spLocks noGrp="1"/>
          </p:cNvSpPr>
          <p:nvPr>
            <p:ph type="ftr" sz="quarter" idx="4"/>
          </p:nvPr>
        </p:nvSpPr>
        <p:spPr/>
        <p:txBody>
          <a:bodyPr/>
          <a:lstStyle/>
          <a:p>
            <a:endParaRPr lang="ar-SA"/>
          </a:p>
        </p:txBody>
      </p:sp>
    </p:spTree>
    <p:extLst>
      <p:ext uri="{BB962C8B-B14F-4D97-AF65-F5344CB8AC3E}">
        <p14:creationId xmlns:p14="http://schemas.microsoft.com/office/powerpoint/2010/main" val="4197716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21532E-1BF9-4616-A677-9654AE05AA0B}" type="uaqdatetime1">
              <a:rPr lang="ar-SA" smtClean="0"/>
              <a:t>11/10/1444</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24058428-B8A6-4CC8-AB67-85CEF6C0FAFF}" type="slidenum">
              <a:rPr lang="ar-SA" smtClean="0"/>
              <a:t>‹#›</a:t>
            </a:fld>
            <a:endParaRPr lang="ar-SA"/>
          </a:p>
        </p:txBody>
      </p:sp>
    </p:spTree>
    <p:extLst>
      <p:ext uri="{BB962C8B-B14F-4D97-AF65-F5344CB8AC3E}">
        <p14:creationId xmlns:p14="http://schemas.microsoft.com/office/powerpoint/2010/main" val="2736942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B4BD03-875C-4734-87C7-F68D0F753CDC}" type="uaqdatetime1">
              <a:rPr lang="ar-SA" smtClean="0"/>
              <a:t>11/10/1444</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24058428-B8A6-4CC8-AB67-85CEF6C0FAFF}" type="slidenum">
              <a:rPr lang="ar-SA" smtClean="0"/>
              <a:t>‹#›</a:t>
            </a:fld>
            <a:endParaRPr lang="ar-SA"/>
          </a:p>
        </p:txBody>
      </p:sp>
    </p:spTree>
    <p:extLst>
      <p:ext uri="{BB962C8B-B14F-4D97-AF65-F5344CB8AC3E}">
        <p14:creationId xmlns:p14="http://schemas.microsoft.com/office/powerpoint/2010/main" val="2923490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4FCD3E-FDFB-4136-BE6A-FA3D425A4E80}" type="uaqdatetime1">
              <a:rPr lang="ar-SA" smtClean="0"/>
              <a:t>11/10/1444</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24058428-B8A6-4CC8-AB67-85CEF6C0FAFF}" type="slidenum">
              <a:rPr lang="ar-SA" smtClean="0"/>
              <a:t>‹#›</a:t>
            </a:fld>
            <a:endParaRPr lang="ar-SA"/>
          </a:p>
        </p:txBody>
      </p:sp>
    </p:spTree>
    <p:extLst>
      <p:ext uri="{BB962C8B-B14F-4D97-AF65-F5344CB8AC3E}">
        <p14:creationId xmlns:p14="http://schemas.microsoft.com/office/powerpoint/2010/main" val="24124166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41300" y="1129510"/>
            <a:ext cx="8661400" cy="4709816"/>
          </a:xfrm>
        </p:spPr>
        <p:txBody>
          <a:bodyPr/>
          <a:lstStyle>
            <a:lvl1pPr marL="227013" indent="-227013">
              <a:buClr>
                <a:schemeClr val="accent1"/>
              </a:buClr>
              <a:defRPr/>
            </a:lvl1pPr>
            <a:lvl2pPr marL="568325" indent="-227013">
              <a:buClr>
                <a:schemeClr val="accent1"/>
              </a:buClr>
              <a:defRPr/>
            </a:lvl2pPr>
            <a:lvl3pPr marL="857250" indent="-176213">
              <a:buClr>
                <a:schemeClr val="accent1"/>
              </a:buClr>
              <a:defRPr/>
            </a:lvl3pPr>
            <a:lvl4pPr marL="1258888" indent="-227013">
              <a:buClr>
                <a:schemeClr val="accent1"/>
              </a:buClr>
              <a:defRPr/>
            </a:lvl4pPr>
            <a:lvl5pPr marL="1600200" indent="-227013">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8"/>
          <p:cNvSpPr>
            <a:spLocks noGrp="1"/>
          </p:cNvSpPr>
          <p:nvPr>
            <p:ph sz="quarter" idx="13"/>
          </p:nvPr>
        </p:nvSpPr>
        <p:spPr>
          <a:xfrm>
            <a:off x="227013" y="5934075"/>
            <a:ext cx="8672514" cy="314325"/>
          </a:xfrm>
        </p:spPr>
        <p:txBody>
          <a:bodyPr anchor="b" anchorCtr="0">
            <a:noAutofit/>
          </a:bodyPr>
          <a:lstStyle>
            <a:lvl1pPr marL="0" indent="0">
              <a:spcBef>
                <a:spcPts val="264"/>
              </a:spcBef>
              <a:buFontTx/>
              <a:buNone/>
              <a:defRPr sz="1050"/>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r>
              <a:rPr lang="en-US"/>
              <a:t>Click to edit Master text styles</a:t>
            </a:r>
          </a:p>
        </p:txBody>
      </p:sp>
      <p:sp>
        <p:nvSpPr>
          <p:cNvPr id="16" name="Slide Number Placeholder 5"/>
          <p:cNvSpPr txBox="1">
            <a:spLocks/>
          </p:cNvSpPr>
          <p:nvPr userDrawn="1"/>
        </p:nvSpPr>
        <p:spPr>
          <a:xfrm>
            <a:off x="241300" y="6266614"/>
            <a:ext cx="2133600" cy="413566"/>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666B896-117A-C347-A486-C8F5530CBB57}" type="slidenum">
              <a:rPr lang="en-US" smtClean="0"/>
              <a:pPr/>
              <a:t>‹#›</a:t>
            </a:fld>
            <a:endParaRPr lang="en-US" dirty="0"/>
          </a:p>
        </p:txBody>
      </p:sp>
      <p:sp>
        <p:nvSpPr>
          <p:cNvPr id="17" name="Title 1"/>
          <p:cNvSpPr>
            <a:spLocks noGrp="1"/>
          </p:cNvSpPr>
          <p:nvPr>
            <p:ph type="title" hasCustomPrompt="1"/>
          </p:nvPr>
        </p:nvSpPr>
        <p:spPr>
          <a:xfrm>
            <a:off x="234950" y="133350"/>
            <a:ext cx="7428910" cy="921727"/>
          </a:xfrm>
        </p:spPr>
        <p:txBody>
          <a:bodyPr anchor="ctr">
            <a:normAutofit/>
          </a:bodyPr>
          <a:lstStyle>
            <a:lvl1pPr>
              <a:defRPr/>
            </a:lvl1pPr>
          </a:lstStyle>
          <a:p>
            <a:r>
              <a:rPr lang="en-US" dirty="0"/>
              <a:t>Click to Edit Master Title Style</a:t>
            </a:r>
          </a:p>
        </p:txBody>
      </p:sp>
    </p:spTree>
    <p:extLst>
      <p:ext uri="{BB962C8B-B14F-4D97-AF65-F5344CB8AC3E}">
        <p14:creationId xmlns:p14="http://schemas.microsoft.com/office/powerpoint/2010/main" val="2088742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366AC7-2D08-4E4A-B01A-0C94489016F6}" type="uaqdatetime1">
              <a:rPr lang="ar-SA" smtClean="0"/>
              <a:t>11/10/1444</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24058428-B8A6-4CC8-AB67-85CEF6C0FAFF}" type="slidenum">
              <a:rPr lang="ar-SA" smtClean="0"/>
              <a:t>‹#›</a:t>
            </a:fld>
            <a:endParaRPr lang="ar-SA"/>
          </a:p>
        </p:txBody>
      </p:sp>
    </p:spTree>
    <p:extLst>
      <p:ext uri="{BB962C8B-B14F-4D97-AF65-F5344CB8AC3E}">
        <p14:creationId xmlns:p14="http://schemas.microsoft.com/office/powerpoint/2010/main" val="2104492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CEE11D-107A-43D8-84CC-78BEECDB9B24}" type="uaqdatetime1">
              <a:rPr lang="ar-SA" smtClean="0"/>
              <a:t>11/10/1444</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24058428-B8A6-4CC8-AB67-85CEF6C0FAFF}" type="slidenum">
              <a:rPr lang="ar-SA" smtClean="0"/>
              <a:t>‹#›</a:t>
            </a:fld>
            <a:endParaRPr lang="ar-SA"/>
          </a:p>
        </p:txBody>
      </p:sp>
    </p:spTree>
    <p:extLst>
      <p:ext uri="{BB962C8B-B14F-4D97-AF65-F5344CB8AC3E}">
        <p14:creationId xmlns:p14="http://schemas.microsoft.com/office/powerpoint/2010/main" val="2465724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D9903E-426F-457D-B6CA-8E22F26AF6EC}" type="uaqdatetime1">
              <a:rPr lang="ar-SA" smtClean="0"/>
              <a:t>11/10/1444</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24058428-B8A6-4CC8-AB67-85CEF6C0FAFF}" type="slidenum">
              <a:rPr lang="ar-SA" smtClean="0"/>
              <a:t>‹#›</a:t>
            </a:fld>
            <a:endParaRPr lang="ar-SA"/>
          </a:p>
        </p:txBody>
      </p:sp>
    </p:spTree>
    <p:extLst>
      <p:ext uri="{BB962C8B-B14F-4D97-AF65-F5344CB8AC3E}">
        <p14:creationId xmlns:p14="http://schemas.microsoft.com/office/powerpoint/2010/main" val="2001821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F4B774-589B-4990-903A-2E096237925D}" type="uaqdatetime1">
              <a:rPr lang="ar-SA" smtClean="0"/>
              <a:t>11/10/1444</a:t>
            </a:fld>
            <a:endParaRPr lang="ar-SA"/>
          </a:p>
        </p:txBody>
      </p:sp>
      <p:sp>
        <p:nvSpPr>
          <p:cNvPr id="8" name="Footer Placeholder 7"/>
          <p:cNvSpPr>
            <a:spLocks noGrp="1"/>
          </p:cNvSpPr>
          <p:nvPr>
            <p:ph type="ftr" sz="quarter" idx="11"/>
          </p:nvPr>
        </p:nvSpPr>
        <p:spPr/>
        <p:txBody>
          <a:bodyPr/>
          <a:lstStyle/>
          <a:p>
            <a:endParaRPr lang="ar-SA"/>
          </a:p>
        </p:txBody>
      </p:sp>
      <p:sp>
        <p:nvSpPr>
          <p:cNvPr id="9" name="Slide Number Placeholder 8"/>
          <p:cNvSpPr>
            <a:spLocks noGrp="1"/>
          </p:cNvSpPr>
          <p:nvPr>
            <p:ph type="sldNum" sz="quarter" idx="12"/>
          </p:nvPr>
        </p:nvSpPr>
        <p:spPr/>
        <p:txBody>
          <a:bodyPr/>
          <a:lstStyle/>
          <a:p>
            <a:fld id="{24058428-B8A6-4CC8-AB67-85CEF6C0FAFF}" type="slidenum">
              <a:rPr lang="ar-SA" smtClean="0"/>
              <a:t>‹#›</a:t>
            </a:fld>
            <a:endParaRPr lang="ar-SA"/>
          </a:p>
        </p:txBody>
      </p:sp>
    </p:spTree>
    <p:extLst>
      <p:ext uri="{BB962C8B-B14F-4D97-AF65-F5344CB8AC3E}">
        <p14:creationId xmlns:p14="http://schemas.microsoft.com/office/powerpoint/2010/main" val="1208574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47E594-FD80-497E-8EDE-F7902B4A4B5A}" type="uaqdatetime1">
              <a:rPr lang="ar-SA" smtClean="0"/>
              <a:t>11/10/1444</a:t>
            </a:fld>
            <a:endParaRPr lang="ar-SA"/>
          </a:p>
        </p:txBody>
      </p:sp>
      <p:sp>
        <p:nvSpPr>
          <p:cNvPr id="4" name="Footer Placeholder 3"/>
          <p:cNvSpPr>
            <a:spLocks noGrp="1"/>
          </p:cNvSpPr>
          <p:nvPr>
            <p:ph type="ftr" sz="quarter" idx="11"/>
          </p:nvPr>
        </p:nvSpPr>
        <p:spPr/>
        <p:txBody>
          <a:bodyPr/>
          <a:lstStyle/>
          <a:p>
            <a:endParaRPr lang="ar-SA"/>
          </a:p>
        </p:txBody>
      </p:sp>
      <p:sp>
        <p:nvSpPr>
          <p:cNvPr id="5" name="Slide Number Placeholder 4"/>
          <p:cNvSpPr>
            <a:spLocks noGrp="1"/>
          </p:cNvSpPr>
          <p:nvPr>
            <p:ph type="sldNum" sz="quarter" idx="12"/>
          </p:nvPr>
        </p:nvSpPr>
        <p:spPr/>
        <p:txBody>
          <a:bodyPr/>
          <a:lstStyle/>
          <a:p>
            <a:fld id="{24058428-B8A6-4CC8-AB67-85CEF6C0FAFF}" type="slidenum">
              <a:rPr lang="ar-SA" smtClean="0"/>
              <a:t>‹#›</a:t>
            </a:fld>
            <a:endParaRPr lang="ar-SA"/>
          </a:p>
        </p:txBody>
      </p:sp>
    </p:spTree>
    <p:extLst>
      <p:ext uri="{BB962C8B-B14F-4D97-AF65-F5344CB8AC3E}">
        <p14:creationId xmlns:p14="http://schemas.microsoft.com/office/powerpoint/2010/main" val="2222872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414CAC-78C4-4183-AE7A-B5204D6C8414}" type="uaqdatetime1">
              <a:rPr lang="ar-SA" smtClean="0"/>
              <a:t>11/10/1444</a:t>
            </a:fld>
            <a:endParaRPr lang="ar-SA"/>
          </a:p>
        </p:txBody>
      </p:sp>
      <p:sp>
        <p:nvSpPr>
          <p:cNvPr id="3" name="Footer Placeholder 2"/>
          <p:cNvSpPr>
            <a:spLocks noGrp="1"/>
          </p:cNvSpPr>
          <p:nvPr>
            <p:ph type="ftr" sz="quarter" idx="11"/>
          </p:nvPr>
        </p:nvSpPr>
        <p:spPr/>
        <p:txBody>
          <a:bodyPr/>
          <a:lstStyle/>
          <a:p>
            <a:endParaRPr lang="ar-SA"/>
          </a:p>
        </p:txBody>
      </p:sp>
      <p:sp>
        <p:nvSpPr>
          <p:cNvPr id="4" name="Slide Number Placeholder 3"/>
          <p:cNvSpPr>
            <a:spLocks noGrp="1"/>
          </p:cNvSpPr>
          <p:nvPr>
            <p:ph type="sldNum" sz="quarter" idx="12"/>
          </p:nvPr>
        </p:nvSpPr>
        <p:spPr/>
        <p:txBody>
          <a:bodyPr/>
          <a:lstStyle/>
          <a:p>
            <a:fld id="{24058428-B8A6-4CC8-AB67-85CEF6C0FAFF}" type="slidenum">
              <a:rPr lang="ar-SA" smtClean="0"/>
              <a:t>‹#›</a:t>
            </a:fld>
            <a:endParaRPr lang="ar-SA"/>
          </a:p>
        </p:txBody>
      </p:sp>
    </p:spTree>
    <p:extLst>
      <p:ext uri="{BB962C8B-B14F-4D97-AF65-F5344CB8AC3E}">
        <p14:creationId xmlns:p14="http://schemas.microsoft.com/office/powerpoint/2010/main" val="3439080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8A8C54-3CFD-4946-B5C3-D1E2AE34C66F}" type="uaqdatetime1">
              <a:rPr lang="ar-SA" smtClean="0"/>
              <a:t>11/10/1444</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24058428-B8A6-4CC8-AB67-85CEF6C0FAFF}" type="slidenum">
              <a:rPr lang="ar-SA" smtClean="0"/>
              <a:t>‹#›</a:t>
            </a:fld>
            <a:endParaRPr lang="ar-SA"/>
          </a:p>
        </p:txBody>
      </p:sp>
    </p:spTree>
    <p:extLst>
      <p:ext uri="{BB962C8B-B14F-4D97-AF65-F5344CB8AC3E}">
        <p14:creationId xmlns:p14="http://schemas.microsoft.com/office/powerpoint/2010/main" val="1949582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01BA84-5D55-4828-B94F-AA36A0FCBF7E}" type="uaqdatetime1">
              <a:rPr lang="ar-SA" smtClean="0"/>
              <a:t>11/10/1444</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24058428-B8A6-4CC8-AB67-85CEF6C0FAFF}" type="slidenum">
              <a:rPr lang="ar-SA" smtClean="0"/>
              <a:t>‹#›</a:t>
            </a:fld>
            <a:endParaRPr lang="ar-SA"/>
          </a:p>
        </p:txBody>
      </p:sp>
    </p:spTree>
    <p:extLst>
      <p:ext uri="{BB962C8B-B14F-4D97-AF65-F5344CB8AC3E}">
        <p14:creationId xmlns:p14="http://schemas.microsoft.com/office/powerpoint/2010/main" val="2435236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4F5FAA-1624-4963-BD5F-639ED4DFFE64}" type="uaqdatetime1">
              <a:rPr lang="ar-SA" smtClean="0"/>
              <a:t>11/10/1444</a:t>
            </a:fld>
            <a:endParaRPr lang="ar-SA"/>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ar-SA"/>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58428-B8A6-4CC8-AB67-85CEF6C0FAFF}" type="slidenum">
              <a:rPr lang="ar-SA" smtClean="0"/>
              <a:t>‹#›</a:t>
            </a:fld>
            <a:endParaRPr lang="ar-SA"/>
          </a:p>
        </p:txBody>
      </p:sp>
    </p:spTree>
    <p:extLst>
      <p:ext uri="{BB962C8B-B14F-4D97-AF65-F5344CB8AC3E}">
        <p14:creationId xmlns:p14="http://schemas.microsoft.com/office/powerpoint/2010/main" val="27819725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D024F-F875-42C1-8C58-99315CDA41B6}"/>
              </a:ext>
            </a:extLst>
          </p:cNvPr>
          <p:cNvSpPr>
            <a:spLocks noGrp="1"/>
          </p:cNvSpPr>
          <p:nvPr>
            <p:ph type="ctrTitle"/>
          </p:nvPr>
        </p:nvSpPr>
        <p:spPr>
          <a:xfrm>
            <a:off x="720404" y="805155"/>
            <a:ext cx="7703191" cy="3456821"/>
          </a:xfrm>
        </p:spPr>
        <p:txBody>
          <a:bodyPr>
            <a:normAutofit fontScale="90000"/>
          </a:bodyPr>
          <a:lstStyle/>
          <a:p>
            <a:pPr rtl="0"/>
            <a:br>
              <a:rPr lang="fr-FR" b="1" dirty="0"/>
            </a:br>
            <a:br>
              <a:rPr lang="fr-FR" b="1" dirty="0"/>
            </a:br>
            <a:br>
              <a:rPr lang="fr-FR" b="1" dirty="0"/>
            </a:br>
            <a:br>
              <a:rPr lang="fr-FR" b="1" dirty="0"/>
            </a:br>
            <a:br>
              <a:rPr lang="fr-FR" b="1" dirty="0"/>
            </a:br>
            <a:br>
              <a:rPr lang="fr-FR" b="1" dirty="0"/>
            </a:br>
            <a:br>
              <a:rPr lang="fr-FR" b="1" dirty="0"/>
            </a:br>
            <a:br>
              <a:rPr lang="fr-FR" b="1" dirty="0"/>
            </a:br>
            <a:br>
              <a:rPr lang="fr-FR" b="1" dirty="0"/>
            </a:br>
            <a:br>
              <a:rPr lang="fr-FR" b="1" dirty="0"/>
            </a:br>
            <a:br>
              <a:rPr lang="fr-FR" b="1" dirty="0"/>
            </a:br>
            <a:br>
              <a:rPr lang="fr-FR" b="1" dirty="0"/>
            </a:br>
            <a:br>
              <a:rPr lang="fr-FR" b="1" dirty="0"/>
            </a:br>
            <a:r>
              <a:rPr lang="en-US" b="1" dirty="0"/>
              <a:t>BRACE Lifecycle &amp; Risk Minimization Measures</a:t>
            </a:r>
            <a:br>
              <a:rPr lang="en-US" dirty="0"/>
            </a:br>
            <a:endParaRPr lang="ar-SA" dirty="0"/>
          </a:p>
        </p:txBody>
      </p:sp>
      <p:sp>
        <p:nvSpPr>
          <p:cNvPr id="3" name="Subtitle 2">
            <a:extLst>
              <a:ext uri="{FF2B5EF4-FFF2-40B4-BE49-F238E27FC236}">
                <a16:creationId xmlns:a16="http://schemas.microsoft.com/office/drawing/2014/main" id="{B50A1515-79A5-4EE3-99E9-781FF508C801}"/>
              </a:ext>
            </a:extLst>
          </p:cNvPr>
          <p:cNvSpPr>
            <a:spLocks noGrp="1"/>
          </p:cNvSpPr>
          <p:nvPr>
            <p:ph type="subTitle" idx="1"/>
          </p:nvPr>
        </p:nvSpPr>
        <p:spPr>
          <a:xfrm>
            <a:off x="601910" y="4382599"/>
            <a:ext cx="6858000" cy="1241822"/>
          </a:xfrm>
        </p:spPr>
        <p:txBody>
          <a:bodyPr>
            <a:normAutofit lnSpcReduction="10000"/>
          </a:bodyPr>
          <a:lstStyle/>
          <a:p>
            <a:endParaRPr lang="en-US" dirty="0"/>
          </a:p>
          <a:p>
            <a:pPr algn="l"/>
            <a:r>
              <a:rPr lang="en-US" dirty="0"/>
              <a:t>Yasser Al-Ahmary</a:t>
            </a:r>
          </a:p>
          <a:p>
            <a:pPr algn="l"/>
            <a:r>
              <a:rPr lang="en-US" dirty="0"/>
              <a:t>1 May 2023</a:t>
            </a:r>
          </a:p>
          <a:p>
            <a:pPr algn="l"/>
            <a:endParaRPr lang="en-US" dirty="0"/>
          </a:p>
          <a:p>
            <a:endParaRPr lang="en-US" dirty="0"/>
          </a:p>
          <a:p>
            <a:endParaRPr lang="en-US" dirty="0"/>
          </a:p>
          <a:p>
            <a:endParaRPr lang="ar-SA" dirty="0"/>
          </a:p>
        </p:txBody>
      </p:sp>
      <p:sp>
        <p:nvSpPr>
          <p:cNvPr id="6" name="Slide Number Placeholder 5">
            <a:extLst>
              <a:ext uri="{FF2B5EF4-FFF2-40B4-BE49-F238E27FC236}">
                <a16:creationId xmlns:a16="http://schemas.microsoft.com/office/drawing/2014/main" id="{41309A18-41DD-4783-B0CA-0D99E9546FFF}"/>
              </a:ext>
            </a:extLst>
          </p:cNvPr>
          <p:cNvSpPr>
            <a:spLocks noGrp="1"/>
          </p:cNvSpPr>
          <p:nvPr>
            <p:ph type="sldNum" sz="quarter" idx="12"/>
          </p:nvPr>
        </p:nvSpPr>
        <p:spPr/>
        <p:txBody>
          <a:bodyPr/>
          <a:lstStyle/>
          <a:p>
            <a:fld id="{24058428-B8A6-4CC8-AB67-85CEF6C0FAFF}" type="slidenum">
              <a:rPr lang="ar-SA" smtClean="0"/>
              <a:t>1</a:t>
            </a:fld>
            <a:endParaRPr lang="ar-SA"/>
          </a:p>
        </p:txBody>
      </p:sp>
    </p:spTree>
    <p:extLst>
      <p:ext uri="{BB962C8B-B14F-4D97-AF65-F5344CB8AC3E}">
        <p14:creationId xmlns:p14="http://schemas.microsoft.com/office/powerpoint/2010/main" val="1087881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29E44-6FA9-44D0-8A74-83051FBA1F2B}"/>
              </a:ext>
            </a:extLst>
          </p:cNvPr>
          <p:cNvSpPr>
            <a:spLocks noGrp="1"/>
          </p:cNvSpPr>
          <p:nvPr>
            <p:ph type="title"/>
          </p:nvPr>
        </p:nvSpPr>
        <p:spPr/>
        <p:txBody>
          <a:bodyPr/>
          <a:lstStyle/>
          <a:p>
            <a:r>
              <a:rPr lang="en-US" b="1" dirty="0"/>
              <a:t>Risk Minimization Measures</a:t>
            </a:r>
            <a:endParaRPr lang="ar-SA" b="1" dirty="0"/>
          </a:p>
        </p:txBody>
      </p:sp>
      <p:sp>
        <p:nvSpPr>
          <p:cNvPr id="3" name="Content Placeholder 2">
            <a:extLst>
              <a:ext uri="{FF2B5EF4-FFF2-40B4-BE49-F238E27FC236}">
                <a16:creationId xmlns:a16="http://schemas.microsoft.com/office/drawing/2014/main" id="{4E24B497-B642-4309-B149-59ED87952A18}"/>
              </a:ext>
            </a:extLst>
          </p:cNvPr>
          <p:cNvSpPr>
            <a:spLocks noGrp="1"/>
          </p:cNvSpPr>
          <p:nvPr>
            <p:ph idx="1"/>
          </p:nvPr>
        </p:nvSpPr>
        <p:spPr/>
        <p:txBody>
          <a:bodyPr>
            <a:normAutofit lnSpcReduction="10000"/>
          </a:bodyPr>
          <a:lstStyle/>
          <a:p>
            <a:pPr algn="l" rtl="0"/>
            <a:r>
              <a:rPr lang="en-US" dirty="0"/>
              <a:t>Risk minimization measures are interventions intended to prevent or reduce the occurrence of adverse reactions associated with the exposure to a medicine, or to reduce their severity or impact on the patient should adverse reactions occur.</a:t>
            </a:r>
          </a:p>
          <a:p>
            <a:pPr algn="l" rtl="0"/>
            <a:r>
              <a:rPr lang="fr-FR" dirty="0"/>
              <a:t>Planning and implementing risk minimisation </a:t>
            </a:r>
            <a:r>
              <a:rPr lang="en-US" dirty="0"/>
              <a:t>measures and assessing their effectiveness are key elements of risk management</a:t>
            </a:r>
          </a:p>
          <a:p>
            <a:pPr algn="l" rtl="0"/>
            <a:r>
              <a:rPr lang="en-US" dirty="0"/>
              <a:t>The MAH shall include all risk minimisation measures in the risk management plan and monitor their outcome</a:t>
            </a:r>
            <a:endParaRPr lang="ar-SA" dirty="0"/>
          </a:p>
        </p:txBody>
      </p:sp>
      <p:sp>
        <p:nvSpPr>
          <p:cNvPr id="4" name="Slide Number Placeholder 3">
            <a:extLst>
              <a:ext uri="{FF2B5EF4-FFF2-40B4-BE49-F238E27FC236}">
                <a16:creationId xmlns:a16="http://schemas.microsoft.com/office/drawing/2014/main" id="{C9B078DF-1767-4FCB-83A0-2B33B30FB449}"/>
              </a:ext>
            </a:extLst>
          </p:cNvPr>
          <p:cNvSpPr>
            <a:spLocks noGrp="1"/>
          </p:cNvSpPr>
          <p:nvPr>
            <p:ph type="sldNum" sz="quarter" idx="12"/>
          </p:nvPr>
        </p:nvSpPr>
        <p:spPr/>
        <p:txBody>
          <a:bodyPr/>
          <a:lstStyle/>
          <a:p>
            <a:fld id="{24058428-B8A6-4CC8-AB67-85CEF6C0FAFF}" type="slidenum">
              <a:rPr lang="ar-SA" smtClean="0"/>
              <a:t>10</a:t>
            </a:fld>
            <a:endParaRPr lang="ar-SA"/>
          </a:p>
        </p:txBody>
      </p:sp>
    </p:spTree>
    <p:extLst>
      <p:ext uri="{BB962C8B-B14F-4D97-AF65-F5344CB8AC3E}">
        <p14:creationId xmlns:p14="http://schemas.microsoft.com/office/powerpoint/2010/main" val="299916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676915371"/>
              </p:ext>
            </p:extLst>
          </p:nvPr>
        </p:nvGraphicFramePr>
        <p:xfrm>
          <a:off x="1842116" y="1908232"/>
          <a:ext cx="6957284" cy="35666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234950" y="133350"/>
            <a:ext cx="8564450" cy="921727"/>
          </a:xfrm>
          <a:noFill/>
        </p:spPr>
        <p:txBody>
          <a:bodyPr>
            <a:noAutofit/>
          </a:bodyPr>
          <a:lstStyle/>
          <a:p>
            <a:r>
              <a:rPr lang="en-US" b="1" dirty="0"/>
              <a:t>Risk Minimization Measures </a:t>
            </a:r>
          </a:p>
        </p:txBody>
      </p:sp>
      <p:sp>
        <p:nvSpPr>
          <p:cNvPr id="3" name="TextBox 2"/>
          <p:cNvSpPr txBox="1"/>
          <p:nvPr/>
        </p:nvSpPr>
        <p:spPr>
          <a:xfrm>
            <a:off x="416782" y="2378461"/>
            <a:ext cx="1969265" cy="1708160"/>
          </a:xfrm>
          <a:prstGeom prst="rect">
            <a:avLst/>
          </a:prstGeom>
          <a:solidFill>
            <a:schemeClr val="bg1"/>
          </a:solidFill>
          <a:ln>
            <a:solidFill>
              <a:srgbClr val="336600"/>
            </a:solidFill>
          </a:ln>
        </p:spPr>
        <p:txBody>
          <a:bodyPr wrap="square" rtlCol="0">
            <a:spAutoFit/>
          </a:bodyPr>
          <a:lstStyle/>
          <a:p>
            <a:pPr marL="214313" indent="-214313">
              <a:buFont typeface="Arial" panose="020B0604020202020204" pitchFamily="34" charset="0"/>
              <a:buChar char="•"/>
            </a:pPr>
            <a:r>
              <a:rPr lang="en-US" sz="2100" b="1" i="1" dirty="0"/>
              <a:t>Best practices</a:t>
            </a:r>
          </a:p>
          <a:p>
            <a:pPr marL="214313" indent="-214313">
              <a:buFont typeface="Arial" panose="020B0604020202020204" pitchFamily="34" charset="0"/>
              <a:buChar char="•"/>
            </a:pPr>
            <a:r>
              <a:rPr lang="en-US" sz="2100" b="1" i="1" dirty="0"/>
              <a:t>Practical</a:t>
            </a:r>
          </a:p>
          <a:p>
            <a:pPr marL="214313" indent="-214313">
              <a:buFont typeface="Arial" panose="020B0604020202020204" pitchFamily="34" charset="0"/>
              <a:buChar char="•"/>
            </a:pPr>
            <a:r>
              <a:rPr lang="en-US" sz="2100" b="1" i="1" dirty="0"/>
              <a:t>Empirically supported</a:t>
            </a:r>
          </a:p>
        </p:txBody>
      </p:sp>
      <p:sp>
        <p:nvSpPr>
          <p:cNvPr id="8" name="Content Placeholder 7">
            <a:extLst>
              <a:ext uri="{FF2B5EF4-FFF2-40B4-BE49-F238E27FC236}">
                <a16:creationId xmlns:a16="http://schemas.microsoft.com/office/drawing/2014/main" id="{2237763A-5B89-F6A2-C1DC-A1E2890E34AE}"/>
              </a:ext>
            </a:extLst>
          </p:cNvPr>
          <p:cNvSpPr>
            <a:spLocks noGrp="1"/>
          </p:cNvSpPr>
          <p:nvPr>
            <p:ph sz="quarter" idx="13"/>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494FC8-D444-5468-A27D-686C60BA4299}"/>
              </a:ext>
            </a:extLst>
          </p:cNvPr>
          <p:cNvSpPr>
            <a:spLocks noGrp="1"/>
          </p:cNvSpPr>
          <p:nvPr>
            <p:ph sz="quarter" idx="13"/>
          </p:nvPr>
        </p:nvSpPr>
        <p:spPr/>
        <p:txBody>
          <a:bodyPr/>
          <a:lstStyle/>
          <a:p>
            <a:endParaRPr lang="ar-SA"/>
          </a:p>
        </p:txBody>
      </p:sp>
      <p:sp>
        <p:nvSpPr>
          <p:cNvPr id="4" name="Title 3">
            <a:extLst>
              <a:ext uri="{FF2B5EF4-FFF2-40B4-BE49-F238E27FC236}">
                <a16:creationId xmlns:a16="http://schemas.microsoft.com/office/drawing/2014/main" id="{F0B1130B-88D5-4749-8122-2EB27F7EA5EF}"/>
              </a:ext>
            </a:extLst>
          </p:cNvPr>
          <p:cNvSpPr>
            <a:spLocks noGrp="1"/>
          </p:cNvSpPr>
          <p:nvPr>
            <p:ph type="title"/>
          </p:nvPr>
        </p:nvSpPr>
        <p:spPr/>
        <p:txBody>
          <a:bodyPr>
            <a:normAutofit/>
          </a:bodyPr>
          <a:lstStyle/>
          <a:p>
            <a:r>
              <a:rPr lang="en-US" b="1" dirty="0"/>
              <a:t>Writing Clear Goals &amp; Objectives</a:t>
            </a:r>
            <a:endParaRPr lang="ar-SA" b="1" dirty="0"/>
          </a:p>
        </p:txBody>
      </p:sp>
      <p:graphicFrame>
        <p:nvGraphicFramePr>
          <p:cNvPr id="5" name="Content Placeholder 3">
            <a:extLst>
              <a:ext uri="{FF2B5EF4-FFF2-40B4-BE49-F238E27FC236}">
                <a16:creationId xmlns:a16="http://schemas.microsoft.com/office/drawing/2014/main" id="{894C6961-310E-5DA9-5DEF-DCA07F40767C}"/>
              </a:ext>
            </a:extLst>
          </p:cNvPr>
          <p:cNvGraphicFramePr>
            <a:graphicFrameLocks noGrp="1"/>
          </p:cNvGraphicFramePr>
          <p:nvPr>
            <p:ph idx="1"/>
            <p:extLst>
              <p:ext uri="{D42A27DB-BD31-4B8C-83A1-F6EECF244321}">
                <p14:modId xmlns:p14="http://schemas.microsoft.com/office/powerpoint/2010/main" val="919683491"/>
              </p:ext>
            </p:extLst>
          </p:nvPr>
        </p:nvGraphicFramePr>
        <p:xfrm>
          <a:off x="241300" y="1130300"/>
          <a:ext cx="8661400" cy="4708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8753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Calibri" panose="020F0502020204030204" pitchFamily="34" charset="0"/>
              </a:rPr>
              <a:t>Example</a:t>
            </a:r>
          </a:p>
        </p:txBody>
      </p:sp>
      <p:sp>
        <p:nvSpPr>
          <p:cNvPr id="6" name="TextBox 5"/>
          <p:cNvSpPr txBox="1"/>
          <p:nvPr/>
        </p:nvSpPr>
        <p:spPr>
          <a:xfrm>
            <a:off x="227013" y="1096895"/>
            <a:ext cx="6048689" cy="4524315"/>
          </a:xfrm>
          <a:prstGeom prst="rect">
            <a:avLst/>
          </a:prstGeom>
          <a:noFill/>
        </p:spPr>
        <p:txBody>
          <a:bodyPr wrap="square" rtlCol="0">
            <a:spAutoFit/>
          </a:bodyPr>
          <a:lstStyle/>
          <a:p>
            <a:r>
              <a:rPr lang="en-US" sz="2800" b="1" dirty="0"/>
              <a:t>Goal of risk minimization program for Product X:</a:t>
            </a:r>
          </a:p>
          <a:p>
            <a:endParaRPr lang="en-US" sz="2800" b="1" dirty="0"/>
          </a:p>
          <a:p>
            <a:r>
              <a:rPr lang="en-US" i="1" dirty="0"/>
              <a:t>To prevent a fatal drug-drug interaction when using Product X with other drug product.</a:t>
            </a:r>
          </a:p>
          <a:p>
            <a:endParaRPr lang="en-US" sz="900" dirty="0"/>
          </a:p>
          <a:p>
            <a:r>
              <a:rPr lang="en-US" sz="2400" b="1" dirty="0"/>
              <a:t>Objectives:</a:t>
            </a:r>
          </a:p>
          <a:p>
            <a:endParaRPr lang="en-US" sz="900" dirty="0"/>
          </a:p>
          <a:p>
            <a:pPr marL="228600" indent="-228600">
              <a:buAutoNum type="arabicPeriod"/>
            </a:pPr>
            <a:r>
              <a:rPr lang="en-US" i="1" dirty="0"/>
              <a:t>To educate at least 90% of KSA-based prescribers and dispensing pharmacists about the risk of a fatal drug-drug interaction that is associated with use of Product X by December 31, 2023.</a:t>
            </a:r>
          </a:p>
          <a:p>
            <a:pPr marL="228600" indent="-228600">
              <a:buAutoNum type="arabicPeriod"/>
            </a:pPr>
            <a:r>
              <a:rPr lang="en-US" i="1" dirty="0"/>
              <a:t>To educate 100% patients receiving Product X about this drug-drug interaction and to inform them that they should not take Product X with other drug product.</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5100" y="1635386"/>
            <a:ext cx="2628900" cy="1743075"/>
          </a:xfrm>
          <a:prstGeom prst="rect">
            <a:avLst/>
          </a:prstGeom>
        </p:spPr>
      </p:pic>
    </p:spTree>
    <p:extLst>
      <p:ext uri="{BB962C8B-B14F-4D97-AF65-F5344CB8AC3E}">
        <p14:creationId xmlns:p14="http://schemas.microsoft.com/office/powerpoint/2010/main" val="2019920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CE4640-39AA-0497-190E-9946FC308C36}"/>
              </a:ext>
            </a:extLst>
          </p:cNvPr>
          <p:cNvSpPr>
            <a:spLocks noGrp="1"/>
          </p:cNvSpPr>
          <p:nvPr>
            <p:ph sz="quarter" idx="13"/>
          </p:nvPr>
        </p:nvSpPr>
        <p:spPr/>
        <p:txBody>
          <a:bodyPr/>
          <a:lstStyle/>
          <a:p>
            <a:endParaRPr lang="ar-SA" dirty="0"/>
          </a:p>
        </p:txBody>
      </p:sp>
      <p:sp>
        <p:nvSpPr>
          <p:cNvPr id="4" name="Title 3">
            <a:extLst>
              <a:ext uri="{FF2B5EF4-FFF2-40B4-BE49-F238E27FC236}">
                <a16:creationId xmlns:a16="http://schemas.microsoft.com/office/drawing/2014/main" id="{4E71E5B3-708F-3812-6059-199494858272}"/>
              </a:ext>
            </a:extLst>
          </p:cNvPr>
          <p:cNvSpPr>
            <a:spLocks noGrp="1"/>
          </p:cNvSpPr>
          <p:nvPr>
            <p:ph type="title"/>
          </p:nvPr>
        </p:nvSpPr>
        <p:spPr/>
        <p:txBody>
          <a:bodyPr/>
          <a:lstStyle/>
          <a:p>
            <a:r>
              <a:rPr lang="en-US" sz="4400" b="1" dirty="0">
                <a:cs typeface="Calibri" pitchFamily="34" charset="0"/>
              </a:rPr>
              <a:t>Be Stakeholder-Centered</a:t>
            </a:r>
            <a:endParaRPr lang="ar-SA" b="1" dirty="0"/>
          </a:p>
        </p:txBody>
      </p:sp>
      <p:graphicFrame>
        <p:nvGraphicFramePr>
          <p:cNvPr id="8" name="Content Placeholder 5">
            <a:extLst>
              <a:ext uri="{FF2B5EF4-FFF2-40B4-BE49-F238E27FC236}">
                <a16:creationId xmlns:a16="http://schemas.microsoft.com/office/drawing/2014/main" id="{245EAD19-C8C5-D1D5-AE5D-CA9AA6117F67}"/>
              </a:ext>
            </a:extLst>
          </p:cNvPr>
          <p:cNvGraphicFramePr>
            <a:graphicFrameLocks noGrp="1"/>
          </p:cNvGraphicFramePr>
          <p:nvPr>
            <p:ph idx="1"/>
            <p:extLst>
              <p:ext uri="{D42A27DB-BD31-4B8C-83A1-F6EECF244321}">
                <p14:modId xmlns:p14="http://schemas.microsoft.com/office/powerpoint/2010/main" val="3986097455"/>
              </p:ext>
            </p:extLst>
          </p:nvPr>
        </p:nvGraphicFramePr>
        <p:xfrm>
          <a:off x="442913" y="1280793"/>
          <a:ext cx="8522493" cy="40401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a:extLst>
              <a:ext uri="{FF2B5EF4-FFF2-40B4-BE49-F238E27FC236}">
                <a16:creationId xmlns:a16="http://schemas.microsoft.com/office/drawing/2014/main" id="{7FB7B89B-B9F8-840C-9C26-2A759CE485D0}"/>
              </a:ext>
            </a:extLst>
          </p:cNvPr>
          <p:cNvSpPr txBox="1"/>
          <p:nvPr/>
        </p:nvSpPr>
        <p:spPr>
          <a:xfrm>
            <a:off x="983823" y="2522559"/>
            <a:ext cx="2081593" cy="369332"/>
          </a:xfrm>
          <a:prstGeom prst="rect">
            <a:avLst/>
          </a:prstGeom>
          <a:noFill/>
        </p:spPr>
        <p:txBody>
          <a:bodyPr wrap="square" rtlCol="0">
            <a:spAutoFit/>
          </a:bodyPr>
          <a:lstStyle/>
          <a:p>
            <a:r>
              <a:rPr lang="en-US" sz="1800" b="1" dirty="0">
                <a:solidFill>
                  <a:schemeClr val="bg1"/>
                </a:solidFill>
                <a:latin typeface="Calibri" panose="020F0502020204030204" pitchFamily="34" charset="0"/>
              </a:rPr>
              <a:t>Key Stakeholders</a:t>
            </a:r>
          </a:p>
        </p:txBody>
      </p:sp>
    </p:spTree>
    <p:extLst>
      <p:ext uri="{BB962C8B-B14F-4D97-AF65-F5344CB8AC3E}">
        <p14:creationId xmlns:p14="http://schemas.microsoft.com/office/powerpoint/2010/main" val="1951063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B1EAF-9987-43D5-B873-A33AC0C8EC48}"/>
              </a:ext>
            </a:extLst>
          </p:cNvPr>
          <p:cNvSpPr>
            <a:spLocks noGrp="1"/>
          </p:cNvSpPr>
          <p:nvPr>
            <p:ph type="title"/>
          </p:nvPr>
        </p:nvSpPr>
        <p:spPr/>
        <p:txBody>
          <a:bodyPr/>
          <a:lstStyle/>
          <a:p>
            <a:r>
              <a:rPr lang="fr-FR" b="1" dirty="0"/>
              <a:t>Risk Minimisation Tools</a:t>
            </a:r>
            <a:endParaRPr lang="ar-SA" b="1" dirty="0"/>
          </a:p>
        </p:txBody>
      </p:sp>
      <p:sp>
        <p:nvSpPr>
          <p:cNvPr id="3" name="Content Placeholder 2">
            <a:extLst>
              <a:ext uri="{FF2B5EF4-FFF2-40B4-BE49-F238E27FC236}">
                <a16:creationId xmlns:a16="http://schemas.microsoft.com/office/drawing/2014/main" id="{BA9FD251-8F56-4378-AB1F-EFCCA71CEEEA}"/>
              </a:ext>
            </a:extLst>
          </p:cNvPr>
          <p:cNvSpPr>
            <a:spLocks noGrp="1"/>
          </p:cNvSpPr>
          <p:nvPr>
            <p:ph idx="1"/>
          </p:nvPr>
        </p:nvSpPr>
        <p:spPr/>
        <p:txBody>
          <a:bodyPr/>
          <a:lstStyle/>
          <a:p>
            <a:pPr algn="l" rtl="0"/>
            <a:r>
              <a:rPr lang="fr-FR" dirty="0"/>
              <a:t>Education Tools </a:t>
            </a:r>
          </a:p>
          <a:p>
            <a:pPr lvl="1" algn="l" rtl="0"/>
            <a:r>
              <a:rPr lang="fr-FR" dirty="0"/>
              <a:t>Educational materials</a:t>
            </a:r>
          </a:p>
          <a:p>
            <a:pPr lvl="2" algn="l" rtl="0"/>
            <a:r>
              <a:rPr lang="fr-FR" dirty="0"/>
              <a:t>Written, sound, video, cards</a:t>
            </a:r>
          </a:p>
          <a:p>
            <a:pPr lvl="1" algn="l" rtl="0"/>
            <a:r>
              <a:rPr lang="fr-FR" dirty="0"/>
              <a:t>Training</a:t>
            </a:r>
          </a:p>
          <a:p>
            <a:pPr lvl="1" algn="l" rtl="0"/>
            <a:r>
              <a:rPr lang="fr-FR" dirty="0"/>
              <a:t>Reminders (Letter, alerts cards, check lists…) </a:t>
            </a:r>
          </a:p>
          <a:p>
            <a:pPr algn="l" rtl="0"/>
            <a:r>
              <a:rPr lang="fr-FR" dirty="0"/>
              <a:t>Distribution </a:t>
            </a:r>
          </a:p>
          <a:p>
            <a:pPr lvl="1" algn="l" rtl="0"/>
            <a:r>
              <a:rPr lang="fr-FR" dirty="0"/>
              <a:t>Legal status ( OTC, Rx…) </a:t>
            </a:r>
          </a:p>
          <a:p>
            <a:pPr lvl="1" algn="l" rtl="0"/>
            <a:r>
              <a:rPr lang="fr-FR" dirty="0"/>
              <a:t>Hospital/speciality use only </a:t>
            </a:r>
          </a:p>
          <a:p>
            <a:pPr lvl="1" algn="l" rtl="0"/>
            <a:r>
              <a:rPr lang="fr-FR" dirty="0"/>
              <a:t>Controlled distribution system </a:t>
            </a:r>
          </a:p>
          <a:p>
            <a:pPr lvl="2" algn="l" rtl="0"/>
            <a:endParaRPr lang="fr-FR" dirty="0"/>
          </a:p>
          <a:p>
            <a:pPr lvl="1" algn="l" rtl="0"/>
            <a:endParaRPr lang="fr-FR" dirty="0"/>
          </a:p>
          <a:p>
            <a:pPr lvl="1" algn="l" rtl="0"/>
            <a:endParaRPr lang="ar-SA" dirty="0"/>
          </a:p>
        </p:txBody>
      </p:sp>
      <p:sp>
        <p:nvSpPr>
          <p:cNvPr id="4" name="Slide Number Placeholder 3">
            <a:extLst>
              <a:ext uri="{FF2B5EF4-FFF2-40B4-BE49-F238E27FC236}">
                <a16:creationId xmlns:a16="http://schemas.microsoft.com/office/drawing/2014/main" id="{846FE0DA-750C-4DF5-94F6-76ABFAB996F7}"/>
              </a:ext>
            </a:extLst>
          </p:cNvPr>
          <p:cNvSpPr>
            <a:spLocks noGrp="1"/>
          </p:cNvSpPr>
          <p:nvPr>
            <p:ph type="sldNum" sz="quarter" idx="12"/>
          </p:nvPr>
        </p:nvSpPr>
        <p:spPr/>
        <p:txBody>
          <a:bodyPr/>
          <a:lstStyle/>
          <a:p>
            <a:fld id="{24058428-B8A6-4CC8-AB67-85CEF6C0FAFF}" type="slidenum">
              <a:rPr lang="ar-SA" smtClean="0"/>
              <a:t>15</a:t>
            </a:fld>
            <a:endParaRPr lang="ar-SA"/>
          </a:p>
        </p:txBody>
      </p:sp>
    </p:spTree>
    <p:extLst>
      <p:ext uri="{BB962C8B-B14F-4D97-AF65-F5344CB8AC3E}">
        <p14:creationId xmlns:p14="http://schemas.microsoft.com/office/powerpoint/2010/main" val="47157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C476E-55F6-4BE5-9723-F426EBE737CC}"/>
              </a:ext>
            </a:extLst>
          </p:cNvPr>
          <p:cNvSpPr>
            <a:spLocks noGrp="1"/>
          </p:cNvSpPr>
          <p:nvPr>
            <p:ph type="title"/>
          </p:nvPr>
        </p:nvSpPr>
        <p:spPr/>
        <p:txBody>
          <a:bodyPr/>
          <a:lstStyle/>
          <a:p>
            <a:r>
              <a:rPr lang="fr-FR" b="1" dirty="0"/>
              <a:t>Additional risk minimisation activities</a:t>
            </a:r>
            <a:endParaRPr lang="ar-SA" b="1" dirty="0"/>
          </a:p>
        </p:txBody>
      </p:sp>
      <p:sp>
        <p:nvSpPr>
          <p:cNvPr id="3" name="Content Placeholder 2">
            <a:extLst>
              <a:ext uri="{FF2B5EF4-FFF2-40B4-BE49-F238E27FC236}">
                <a16:creationId xmlns:a16="http://schemas.microsoft.com/office/drawing/2014/main" id="{C547386C-A661-40BF-88DD-B938793B69F2}"/>
              </a:ext>
            </a:extLst>
          </p:cNvPr>
          <p:cNvSpPr>
            <a:spLocks noGrp="1"/>
          </p:cNvSpPr>
          <p:nvPr>
            <p:ph idx="1"/>
          </p:nvPr>
        </p:nvSpPr>
        <p:spPr/>
        <p:txBody>
          <a:bodyPr>
            <a:normAutofit lnSpcReduction="10000"/>
          </a:bodyPr>
          <a:lstStyle/>
          <a:p>
            <a:pPr algn="l" rtl="0"/>
            <a:r>
              <a:rPr lang="en-US" dirty="0"/>
              <a:t>Health Care Professional Educational Programme</a:t>
            </a:r>
          </a:p>
          <a:p>
            <a:pPr lvl="1" algn="l" rtl="0"/>
            <a:r>
              <a:rPr lang="en-US" dirty="0"/>
              <a:t>Dear Health Care Professional Letter</a:t>
            </a:r>
          </a:p>
          <a:p>
            <a:pPr lvl="1" algn="l" rtl="0"/>
            <a:r>
              <a:rPr lang="fr-FR" dirty="0"/>
              <a:t>Physician’s or Pharmacist’s guide to prescribing</a:t>
            </a:r>
          </a:p>
          <a:p>
            <a:pPr lvl="1" algn="l" rtl="0"/>
            <a:r>
              <a:rPr lang="fr-FR" dirty="0"/>
              <a:t>Checklist before prescribing/dispensing</a:t>
            </a:r>
          </a:p>
          <a:p>
            <a:pPr lvl="1" algn="l" rtl="0"/>
            <a:r>
              <a:rPr lang="fr-FR" dirty="0"/>
              <a:t>Specific training program</a:t>
            </a:r>
          </a:p>
          <a:p>
            <a:pPr algn="l" rtl="0"/>
            <a:r>
              <a:rPr lang="fr-FR" dirty="0"/>
              <a:t>Specific training program</a:t>
            </a:r>
          </a:p>
          <a:p>
            <a:pPr lvl="1" algn="l" rtl="0"/>
            <a:r>
              <a:rPr lang="fr-FR" dirty="0"/>
              <a:t>Patient Alert Card</a:t>
            </a:r>
          </a:p>
          <a:p>
            <a:pPr lvl="1" algn="l" rtl="0"/>
            <a:r>
              <a:rPr lang="fr-FR" dirty="0"/>
              <a:t>Patient Reminder Card</a:t>
            </a:r>
          </a:p>
          <a:p>
            <a:pPr lvl="1" algn="l" rtl="0"/>
            <a:r>
              <a:rPr lang="fr-FR" dirty="0"/>
              <a:t>Patient Information Brochure/Booklet</a:t>
            </a:r>
          </a:p>
          <a:p>
            <a:pPr algn="l" rtl="0"/>
            <a:r>
              <a:rPr lang="fr-FR" dirty="0"/>
              <a:t>Limited Prescription</a:t>
            </a:r>
          </a:p>
          <a:p>
            <a:pPr algn="l" rtl="0"/>
            <a:r>
              <a:rPr lang="fr-FR" dirty="0"/>
              <a:t>Other</a:t>
            </a:r>
          </a:p>
          <a:p>
            <a:pPr algn="l" rtl="0"/>
            <a:endParaRPr lang="ar-SA" dirty="0"/>
          </a:p>
        </p:txBody>
      </p:sp>
      <p:sp>
        <p:nvSpPr>
          <p:cNvPr id="4" name="Slide Number Placeholder 3">
            <a:extLst>
              <a:ext uri="{FF2B5EF4-FFF2-40B4-BE49-F238E27FC236}">
                <a16:creationId xmlns:a16="http://schemas.microsoft.com/office/drawing/2014/main" id="{506B2906-6C43-481A-9E93-4A6FAFC4EC51}"/>
              </a:ext>
            </a:extLst>
          </p:cNvPr>
          <p:cNvSpPr>
            <a:spLocks noGrp="1"/>
          </p:cNvSpPr>
          <p:nvPr>
            <p:ph type="sldNum" sz="quarter" idx="12"/>
          </p:nvPr>
        </p:nvSpPr>
        <p:spPr/>
        <p:txBody>
          <a:bodyPr/>
          <a:lstStyle/>
          <a:p>
            <a:fld id="{24058428-B8A6-4CC8-AB67-85CEF6C0FAFF}" type="slidenum">
              <a:rPr lang="ar-SA" smtClean="0"/>
              <a:t>16</a:t>
            </a:fld>
            <a:endParaRPr lang="ar-SA"/>
          </a:p>
        </p:txBody>
      </p:sp>
    </p:spTree>
    <p:extLst>
      <p:ext uri="{BB962C8B-B14F-4D97-AF65-F5344CB8AC3E}">
        <p14:creationId xmlns:p14="http://schemas.microsoft.com/office/powerpoint/2010/main" val="3508122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C71587-FCD3-CFE2-2E89-AC67BD0651A8}"/>
              </a:ext>
            </a:extLst>
          </p:cNvPr>
          <p:cNvSpPr>
            <a:spLocks noGrp="1"/>
          </p:cNvSpPr>
          <p:nvPr>
            <p:ph type="title"/>
          </p:nvPr>
        </p:nvSpPr>
        <p:spPr/>
        <p:txBody>
          <a:bodyPr/>
          <a:lstStyle/>
          <a:p>
            <a:r>
              <a:rPr lang="en-US" sz="4400" b="1" dirty="0"/>
              <a:t>Core Implementation Strategy</a:t>
            </a:r>
            <a:endParaRPr lang="ar-SA" b="1" dirty="0"/>
          </a:p>
        </p:txBody>
      </p:sp>
      <p:sp>
        <p:nvSpPr>
          <p:cNvPr id="6" name="TextBox 5">
            <a:extLst>
              <a:ext uri="{FF2B5EF4-FFF2-40B4-BE49-F238E27FC236}">
                <a16:creationId xmlns:a16="http://schemas.microsoft.com/office/drawing/2014/main" id="{F6D1F07A-432E-B16D-58F4-016257045799}"/>
              </a:ext>
            </a:extLst>
          </p:cNvPr>
          <p:cNvSpPr txBox="1"/>
          <p:nvPr/>
        </p:nvSpPr>
        <p:spPr>
          <a:xfrm>
            <a:off x="389707" y="1292822"/>
            <a:ext cx="6429103" cy="464871"/>
          </a:xfrm>
          <a:prstGeom prst="rect">
            <a:avLst/>
          </a:prstGeom>
          <a:noFill/>
        </p:spPr>
        <p:txBody>
          <a:bodyPr wrap="square">
            <a:spAutoFit/>
          </a:bodyPr>
          <a:lstStyle/>
          <a:p>
            <a:pPr marL="214313" indent="-214313">
              <a:lnSpc>
                <a:spcPct val="150000"/>
              </a:lnSpc>
              <a:buFont typeface="Arial" panose="020B0604020202020204" pitchFamily="34" charset="0"/>
              <a:buChar char="•"/>
            </a:pPr>
            <a:r>
              <a:rPr lang="en-US" sz="1800" b="1" dirty="0">
                <a:latin typeface="Calibri" panose="020F0502020204030204" pitchFamily="34" charset="0"/>
              </a:rPr>
              <a:t>Goals: </a:t>
            </a:r>
            <a:r>
              <a:rPr lang="en-US" sz="1800" dirty="0">
                <a:latin typeface="Calibri" panose="020F0502020204030204" pitchFamily="34" charset="0"/>
              </a:rPr>
              <a:t>To reduce medication errors with product X</a:t>
            </a:r>
          </a:p>
        </p:txBody>
      </p:sp>
      <p:sp>
        <p:nvSpPr>
          <p:cNvPr id="8" name="TextBox 7">
            <a:extLst>
              <a:ext uri="{FF2B5EF4-FFF2-40B4-BE49-F238E27FC236}">
                <a16:creationId xmlns:a16="http://schemas.microsoft.com/office/drawing/2014/main" id="{BBE94CCF-9008-5943-08F0-28C5BB691FEB}"/>
              </a:ext>
            </a:extLst>
          </p:cNvPr>
          <p:cNvSpPr txBox="1"/>
          <p:nvPr/>
        </p:nvSpPr>
        <p:spPr>
          <a:xfrm>
            <a:off x="389706" y="1995438"/>
            <a:ext cx="6753215" cy="464871"/>
          </a:xfrm>
          <a:prstGeom prst="rect">
            <a:avLst/>
          </a:prstGeom>
          <a:noFill/>
        </p:spPr>
        <p:txBody>
          <a:bodyPr wrap="square">
            <a:spAutoFit/>
          </a:bodyPr>
          <a:lstStyle/>
          <a:p>
            <a:pPr marL="214313" indent="-214313">
              <a:lnSpc>
                <a:spcPct val="150000"/>
              </a:lnSpc>
              <a:buFont typeface="Arial" panose="020B0604020202020204" pitchFamily="34" charset="0"/>
              <a:buChar char="•"/>
            </a:pPr>
            <a:r>
              <a:rPr lang="en-US" sz="1800" b="1" dirty="0">
                <a:latin typeface="Calibri" panose="020F0502020204030204" pitchFamily="34" charset="0"/>
              </a:rPr>
              <a:t>Objective: </a:t>
            </a:r>
            <a:r>
              <a:rPr lang="en-US" sz="1800" dirty="0">
                <a:latin typeface="Calibri" panose="020F0502020204030204" pitchFamily="34" charset="0"/>
              </a:rPr>
              <a:t>To educate pharmacists in correct admixing instructions</a:t>
            </a:r>
          </a:p>
        </p:txBody>
      </p:sp>
      <p:graphicFrame>
        <p:nvGraphicFramePr>
          <p:cNvPr id="9" name="Table 8">
            <a:extLst>
              <a:ext uri="{FF2B5EF4-FFF2-40B4-BE49-F238E27FC236}">
                <a16:creationId xmlns:a16="http://schemas.microsoft.com/office/drawing/2014/main" id="{AD96DB24-431B-C435-0F08-28D8D30A86F0}"/>
              </a:ext>
            </a:extLst>
          </p:cNvPr>
          <p:cNvGraphicFramePr>
            <a:graphicFrameLocks noGrp="1"/>
          </p:cNvGraphicFramePr>
          <p:nvPr>
            <p:extLst>
              <p:ext uri="{D42A27DB-BD31-4B8C-83A1-F6EECF244321}">
                <p14:modId xmlns:p14="http://schemas.microsoft.com/office/powerpoint/2010/main" val="1148933420"/>
              </p:ext>
            </p:extLst>
          </p:nvPr>
        </p:nvGraphicFramePr>
        <p:xfrm>
          <a:off x="389706" y="2919193"/>
          <a:ext cx="8486774" cy="2057400"/>
        </p:xfrm>
        <a:graphic>
          <a:graphicData uri="http://schemas.openxmlformats.org/drawingml/2006/table">
            <a:tbl>
              <a:tblPr firstRow="1" bandRow="1">
                <a:tableStyleId>{073A0DAA-6AF3-43AB-8588-CEC1D06C72B9}</a:tableStyleId>
              </a:tblPr>
              <a:tblGrid>
                <a:gridCol w="1605843">
                  <a:extLst>
                    <a:ext uri="{9D8B030D-6E8A-4147-A177-3AD203B41FA5}">
                      <a16:colId xmlns:a16="http://schemas.microsoft.com/office/drawing/2014/main" val="844128845"/>
                    </a:ext>
                  </a:extLst>
                </a:gridCol>
                <a:gridCol w="1178675">
                  <a:extLst>
                    <a:ext uri="{9D8B030D-6E8A-4147-A177-3AD203B41FA5}">
                      <a16:colId xmlns:a16="http://schemas.microsoft.com/office/drawing/2014/main" val="3989263120"/>
                    </a:ext>
                  </a:extLst>
                </a:gridCol>
                <a:gridCol w="1826552">
                  <a:extLst>
                    <a:ext uri="{9D8B030D-6E8A-4147-A177-3AD203B41FA5}">
                      <a16:colId xmlns:a16="http://schemas.microsoft.com/office/drawing/2014/main" val="3393119255"/>
                    </a:ext>
                  </a:extLst>
                </a:gridCol>
                <a:gridCol w="2242781">
                  <a:extLst>
                    <a:ext uri="{9D8B030D-6E8A-4147-A177-3AD203B41FA5}">
                      <a16:colId xmlns:a16="http://schemas.microsoft.com/office/drawing/2014/main" val="3055027140"/>
                    </a:ext>
                  </a:extLst>
                </a:gridCol>
                <a:gridCol w="1632923">
                  <a:extLst>
                    <a:ext uri="{9D8B030D-6E8A-4147-A177-3AD203B41FA5}">
                      <a16:colId xmlns:a16="http://schemas.microsoft.com/office/drawing/2014/main" val="3480449856"/>
                    </a:ext>
                  </a:extLst>
                </a:gridCol>
              </a:tblGrid>
              <a:tr h="342900">
                <a:tc>
                  <a:txBody>
                    <a:bodyPr/>
                    <a:lstStyle/>
                    <a:p>
                      <a:pPr algn="l" rtl="0"/>
                      <a:r>
                        <a:rPr lang="en-US" sz="1800" dirty="0"/>
                        <a:t>Who?</a:t>
                      </a:r>
                      <a:endParaRPr lang="en-US" sz="1800" dirty="0">
                        <a:latin typeface="Calibri" panose="020F0502020204030204" pitchFamily="34" charset="0"/>
                      </a:endParaRPr>
                    </a:p>
                  </a:txBody>
                  <a:tcPr marL="68580" marR="68580" marT="34290" marB="34290"/>
                </a:tc>
                <a:tc>
                  <a:txBody>
                    <a:bodyPr/>
                    <a:lstStyle/>
                    <a:p>
                      <a:pPr algn="l" rtl="0"/>
                      <a:r>
                        <a:rPr lang="en-US" sz="1800" dirty="0"/>
                        <a:t>What?</a:t>
                      </a:r>
                      <a:endParaRPr lang="en-US" sz="1800" dirty="0">
                        <a:latin typeface="Calibri" panose="020F0502020204030204" pitchFamily="34" charset="0"/>
                      </a:endParaRPr>
                    </a:p>
                  </a:txBody>
                  <a:tcPr marL="68580" marR="68580" marT="34290" marB="34290"/>
                </a:tc>
                <a:tc>
                  <a:txBody>
                    <a:bodyPr/>
                    <a:lstStyle/>
                    <a:p>
                      <a:pPr algn="l" rtl="0"/>
                      <a:r>
                        <a:rPr lang="en-US" sz="1800" dirty="0"/>
                        <a:t>Tool</a:t>
                      </a:r>
                      <a:endParaRPr lang="en-US" sz="1800" dirty="0">
                        <a:latin typeface="Calibri" panose="020F0502020204030204" pitchFamily="34" charset="0"/>
                      </a:endParaRPr>
                    </a:p>
                  </a:txBody>
                  <a:tcPr marL="68580" marR="68580" marT="34290" marB="34290"/>
                </a:tc>
                <a:tc>
                  <a:txBody>
                    <a:bodyPr/>
                    <a:lstStyle/>
                    <a:p>
                      <a:pPr algn="l" rtl="0"/>
                      <a:r>
                        <a:rPr lang="en-US" sz="1800" dirty="0"/>
                        <a:t>When ?</a:t>
                      </a:r>
                      <a:endParaRPr lang="en-US" sz="1800" dirty="0">
                        <a:latin typeface="Calibri" panose="020F0502020204030204" pitchFamily="34" charset="0"/>
                      </a:endParaRPr>
                    </a:p>
                  </a:txBody>
                  <a:tcPr marL="68580" marR="68580" marT="34290" marB="34290"/>
                </a:tc>
                <a:tc>
                  <a:txBody>
                    <a:bodyPr/>
                    <a:lstStyle/>
                    <a:p>
                      <a:pPr algn="l" rtl="0"/>
                      <a:r>
                        <a:rPr lang="en-US" sz="1800" dirty="0"/>
                        <a:t>How?</a:t>
                      </a:r>
                      <a:endParaRPr lang="en-US" sz="1800" dirty="0">
                        <a:latin typeface="Calibri" panose="020F0502020204030204" pitchFamily="34" charset="0"/>
                      </a:endParaRPr>
                    </a:p>
                  </a:txBody>
                  <a:tcPr marL="68580" marR="68580" marT="34290" marB="34290"/>
                </a:tc>
                <a:extLst>
                  <a:ext uri="{0D108BD9-81ED-4DB2-BD59-A6C34878D82A}">
                    <a16:rowId xmlns:a16="http://schemas.microsoft.com/office/drawing/2014/main" val="791838323"/>
                  </a:ext>
                </a:extLst>
              </a:tr>
              <a:tr h="1714500">
                <a:tc>
                  <a:txBody>
                    <a:bodyPr/>
                    <a:lstStyle/>
                    <a:p>
                      <a:pPr algn="l" rtl="0"/>
                      <a:r>
                        <a:rPr lang="en-US" sz="1500" dirty="0"/>
                        <a:t>Pharmacists</a:t>
                      </a:r>
                      <a:endParaRPr lang="en-US" sz="1500" dirty="0">
                        <a:latin typeface="Calibri" panose="020F0502020204030204" pitchFamily="34" charset="0"/>
                      </a:endParaRPr>
                    </a:p>
                  </a:txBody>
                  <a:tcPr marL="68580" marR="68580" marT="34290" marB="34290"/>
                </a:tc>
                <a:tc>
                  <a:txBody>
                    <a:bodyPr/>
                    <a:lstStyle/>
                    <a:p>
                      <a:pPr algn="l" rtl="0"/>
                      <a:r>
                        <a:rPr lang="en-US" sz="1400" dirty="0"/>
                        <a:t>Education regarding key content: </a:t>
                      </a:r>
                    </a:p>
                    <a:p>
                      <a:pPr algn="l" rtl="0"/>
                      <a:r>
                        <a:rPr lang="en-US" sz="1400" dirty="0"/>
                        <a:t>-Steps in admixing</a:t>
                      </a:r>
                    </a:p>
                    <a:p>
                      <a:pPr algn="l" rtl="0"/>
                      <a:r>
                        <a:rPr lang="en-US" sz="1400" dirty="0"/>
                        <a:t>-Safe storage</a:t>
                      </a:r>
                      <a:endParaRPr lang="en-US" sz="1400" dirty="0">
                        <a:latin typeface="Calibri" panose="020F0502020204030204" pitchFamily="34" charset="0"/>
                      </a:endParaRPr>
                    </a:p>
                  </a:txBody>
                  <a:tcPr marL="68580" marR="68580" marT="34290" marB="34290"/>
                </a:tc>
                <a:tc>
                  <a:txBody>
                    <a:bodyPr/>
                    <a:lstStyle/>
                    <a:p>
                      <a:pPr marL="285750" indent="-285750" algn="l" rtl="0">
                        <a:buFont typeface="Arial" panose="020B0604020202020204" pitchFamily="34" charset="0"/>
                        <a:buChar char="•"/>
                      </a:pPr>
                      <a:r>
                        <a:rPr lang="en-US" sz="1400" dirty="0"/>
                        <a:t>Paper-based brochure</a:t>
                      </a:r>
                    </a:p>
                    <a:p>
                      <a:pPr marL="285750" indent="-285750" algn="l" rtl="0">
                        <a:buFont typeface="Arial" panose="020B0604020202020204" pitchFamily="34" charset="0"/>
                        <a:buChar char="•"/>
                      </a:pPr>
                      <a:r>
                        <a:rPr lang="en-US" sz="1400" dirty="0"/>
                        <a:t>Web-based app</a:t>
                      </a:r>
                      <a:endParaRPr lang="en-US" sz="1400" dirty="0">
                        <a:latin typeface="Calibri" panose="020F0502020204030204" pitchFamily="34" charset="0"/>
                      </a:endParaRPr>
                    </a:p>
                  </a:txBody>
                  <a:tcPr marL="68580" marR="68580" marT="34290" marB="34290"/>
                </a:tc>
                <a:tc>
                  <a:txBody>
                    <a:bodyPr/>
                    <a:lstStyle/>
                    <a:p>
                      <a:pPr marL="285750" indent="-285750" algn="l" rtl="0">
                        <a:buFont typeface="Arial" panose="020B0604020202020204" pitchFamily="34" charset="0"/>
                        <a:buChar char="•"/>
                      </a:pPr>
                      <a:r>
                        <a:rPr lang="en-US" sz="1400" dirty="0"/>
                        <a:t>At time of initial dispensing</a:t>
                      </a:r>
                    </a:p>
                    <a:p>
                      <a:pPr marL="285750" indent="-285750" algn="l" rtl="0">
                        <a:buFont typeface="Arial" panose="020B0604020202020204" pitchFamily="34" charset="0"/>
                        <a:buChar char="•"/>
                      </a:pPr>
                      <a:r>
                        <a:rPr lang="en-US" sz="1400" dirty="0"/>
                        <a:t>At each subsequent dispensing</a:t>
                      </a:r>
                      <a:endParaRPr lang="en-US" sz="1400" dirty="0">
                        <a:latin typeface="Calibri" panose="020F0502020204030204" pitchFamily="34" charset="0"/>
                      </a:endParaRPr>
                    </a:p>
                  </a:txBody>
                  <a:tcPr marL="68580" marR="68580" marT="34290" marB="34290"/>
                </a:tc>
                <a:tc>
                  <a:txBody>
                    <a:bodyPr/>
                    <a:lstStyle/>
                    <a:p>
                      <a:pPr marL="285750" indent="-285750" algn="l" rtl="0">
                        <a:buFont typeface="Arial" panose="020B0604020202020204" pitchFamily="34" charset="0"/>
                        <a:buChar char="•"/>
                      </a:pPr>
                      <a:r>
                        <a:rPr lang="en-US" sz="1400" dirty="0">
                          <a:solidFill>
                            <a:schemeClr val="tx1"/>
                          </a:solidFill>
                        </a:rPr>
                        <a:t>Mail</a:t>
                      </a:r>
                    </a:p>
                    <a:p>
                      <a:pPr marL="285750" indent="-285750" algn="l" rtl="0">
                        <a:buFont typeface="Arial" panose="020B0604020202020204" pitchFamily="34" charset="0"/>
                        <a:buChar char="•"/>
                      </a:pPr>
                      <a:r>
                        <a:rPr lang="en-US" sz="1400" dirty="0">
                          <a:solidFill>
                            <a:schemeClr val="tx1"/>
                          </a:solidFill>
                        </a:rPr>
                        <a:t>In-person delivery of hard copies by Sales Rep</a:t>
                      </a:r>
                    </a:p>
                    <a:p>
                      <a:pPr marL="285750" indent="-285750" algn="l" rtl="0">
                        <a:buFont typeface="Arial" panose="020B0604020202020204" pitchFamily="34" charset="0"/>
                        <a:buChar char="•"/>
                      </a:pPr>
                      <a:r>
                        <a:rPr lang="en-US" sz="1400" dirty="0">
                          <a:solidFill>
                            <a:schemeClr val="tx1"/>
                          </a:solidFill>
                        </a:rPr>
                        <a:t>Via email</a:t>
                      </a:r>
                    </a:p>
                    <a:p>
                      <a:pPr marL="285750" indent="-285750" algn="l" rtl="0">
                        <a:buFont typeface="Arial" panose="020B0604020202020204" pitchFamily="34" charset="0"/>
                        <a:buChar char="•"/>
                      </a:pPr>
                      <a:endParaRPr lang="en-US" sz="1400" dirty="0">
                        <a:solidFill>
                          <a:schemeClr val="tx1"/>
                        </a:solidFill>
                        <a:latin typeface="Calibri" panose="020F0502020204030204" pitchFamily="34" charset="0"/>
                      </a:endParaRPr>
                    </a:p>
                  </a:txBody>
                  <a:tcPr marL="68580" marR="68580" marT="34290" marB="34290"/>
                </a:tc>
                <a:extLst>
                  <a:ext uri="{0D108BD9-81ED-4DB2-BD59-A6C34878D82A}">
                    <a16:rowId xmlns:a16="http://schemas.microsoft.com/office/drawing/2014/main" val="3130335944"/>
                  </a:ext>
                </a:extLst>
              </a:tr>
            </a:tbl>
          </a:graphicData>
        </a:graphic>
      </p:graphicFrame>
    </p:spTree>
    <p:extLst>
      <p:ext uri="{BB962C8B-B14F-4D97-AF65-F5344CB8AC3E}">
        <p14:creationId xmlns:p14="http://schemas.microsoft.com/office/powerpoint/2010/main" val="3669197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2D90AC-8173-73A2-66E4-FDD13F6A74D5}"/>
              </a:ext>
            </a:extLst>
          </p:cNvPr>
          <p:cNvSpPr>
            <a:spLocks noGrp="1"/>
          </p:cNvSpPr>
          <p:nvPr>
            <p:ph sz="quarter" idx="13"/>
          </p:nvPr>
        </p:nvSpPr>
        <p:spPr/>
        <p:txBody>
          <a:bodyPr/>
          <a:lstStyle/>
          <a:p>
            <a:endParaRPr lang="ar-SA"/>
          </a:p>
        </p:txBody>
      </p:sp>
      <p:sp>
        <p:nvSpPr>
          <p:cNvPr id="4" name="Title 3">
            <a:extLst>
              <a:ext uri="{FF2B5EF4-FFF2-40B4-BE49-F238E27FC236}">
                <a16:creationId xmlns:a16="http://schemas.microsoft.com/office/drawing/2014/main" id="{576DB479-7945-E14C-8013-EABEF8876D3F}"/>
              </a:ext>
            </a:extLst>
          </p:cNvPr>
          <p:cNvSpPr>
            <a:spLocks noGrp="1"/>
          </p:cNvSpPr>
          <p:nvPr>
            <p:ph type="title"/>
          </p:nvPr>
        </p:nvSpPr>
        <p:spPr/>
        <p:txBody>
          <a:bodyPr/>
          <a:lstStyle/>
          <a:p>
            <a:r>
              <a:rPr lang="en-US" sz="4400" b="1" dirty="0"/>
              <a:t>Key Take-Aways</a:t>
            </a:r>
            <a:endParaRPr lang="ar-SA" b="1" dirty="0"/>
          </a:p>
        </p:txBody>
      </p:sp>
      <p:sp>
        <p:nvSpPr>
          <p:cNvPr id="5" name="Rectangle 4">
            <a:extLst>
              <a:ext uri="{FF2B5EF4-FFF2-40B4-BE49-F238E27FC236}">
                <a16:creationId xmlns:a16="http://schemas.microsoft.com/office/drawing/2014/main" id="{2661CFF6-30D3-DC03-785A-8D4B6E55A7EE}"/>
              </a:ext>
            </a:extLst>
          </p:cNvPr>
          <p:cNvSpPr/>
          <p:nvPr/>
        </p:nvSpPr>
        <p:spPr>
          <a:xfrm>
            <a:off x="234950" y="1540772"/>
            <a:ext cx="8730455" cy="3636060"/>
          </a:xfrm>
          <a:prstGeom prst="rect">
            <a:avLst/>
          </a:prstGeom>
        </p:spPr>
        <p:txBody>
          <a:bodyPr wrap="square">
            <a:spAutoFit/>
          </a:bodyPr>
          <a:lstStyle/>
          <a:p>
            <a:pPr marL="257175" indent="-257175">
              <a:lnSpc>
                <a:spcPct val="150000"/>
              </a:lnSpc>
              <a:buFont typeface="Arial" panose="020B0604020202020204" pitchFamily="34" charset="0"/>
              <a:buChar char="•"/>
            </a:pPr>
            <a:r>
              <a:rPr lang="en-US" sz="2400" dirty="0">
                <a:latin typeface="Calibri" panose="020F0502020204030204" pitchFamily="34" charset="0"/>
              </a:rPr>
              <a:t>Global harmonization of risk minimization with planned process, including adaptations, is possible</a:t>
            </a:r>
          </a:p>
          <a:p>
            <a:pPr marL="257175" indent="-257175">
              <a:lnSpc>
                <a:spcPct val="150000"/>
              </a:lnSpc>
              <a:buFont typeface="Arial" panose="020B0604020202020204" pitchFamily="34" charset="0"/>
              <a:buChar char="•"/>
            </a:pPr>
            <a:r>
              <a:rPr lang="en-US" sz="2400" dirty="0">
                <a:latin typeface="Calibri" panose="020F0502020204030204" pitchFamily="34" charset="0"/>
              </a:rPr>
              <a:t>Advantageous:</a:t>
            </a:r>
          </a:p>
          <a:p>
            <a:pPr marL="771525" lvl="2" indent="-257175">
              <a:lnSpc>
                <a:spcPct val="150000"/>
              </a:lnSpc>
              <a:buFont typeface="Courier New" panose="02070309020205020404" pitchFamily="49" charset="0"/>
              <a:buChar char="o"/>
            </a:pPr>
            <a:r>
              <a:rPr lang="en-US" sz="1800" dirty="0">
                <a:solidFill>
                  <a:srgbClr val="000000"/>
                </a:solidFill>
                <a:latin typeface="Calibri" panose="020F0502020204030204" pitchFamily="34" charset="0"/>
              </a:rPr>
              <a:t>Business: greater efficiency &amp; effectiveness</a:t>
            </a:r>
          </a:p>
          <a:p>
            <a:pPr marL="771525" lvl="2" indent="-257175">
              <a:lnSpc>
                <a:spcPct val="150000"/>
              </a:lnSpc>
              <a:buFont typeface="Courier New" panose="02070309020205020404" pitchFamily="49" charset="0"/>
              <a:buChar char="o"/>
            </a:pPr>
            <a:r>
              <a:rPr lang="en-US" sz="1800" dirty="0">
                <a:solidFill>
                  <a:srgbClr val="000000"/>
                </a:solidFill>
                <a:latin typeface="Calibri" panose="020F0502020204030204" pitchFamily="34" charset="0"/>
              </a:rPr>
              <a:t>Less burdensome to healthcare system, patients and healthcare professionals</a:t>
            </a:r>
          </a:p>
          <a:p>
            <a:pPr marL="257175" indent="-257175">
              <a:lnSpc>
                <a:spcPct val="150000"/>
              </a:lnSpc>
              <a:buFont typeface="Arial" panose="020B0604020202020204" pitchFamily="34" charset="0"/>
              <a:buChar char="•"/>
            </a:pPr>
            <a:r>
              <a:rPr lang="en-US" sz="2400" dirty="0">
                <a:latin typeface="Calibri" panose="020F0502020204030204" pitchFamily="34" charset="0"/>
              </a:rPr>
              <a:t>Share our experiences to build best practices around implementation </a:t>
            </a:r>
          </a:p>
        </p:txBody>
      </p:sp>
    </p:spTree>
    <p:extLst>
      <p:ext uri="{BB962C8B-B14F-4D97-AF65-F5344CB8AC3E}">
        <p14:creationId xmlns:p14="http://schemas.microsoft.com/office/powerpoint/2010/main" val="1986287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6722CD-4624-6E51-E1C6-66A2C5EA9C1A}"/>
              </a:ext>
            </a:extLst>
          </p:cNvPr>
          <p:cNvSpPr>
            <a:spLocks noGrp="1"/>
          </p:cNvSpPr>
          <p:nvPr>
            <p:ph sz="quarter" idx="13"/>
          </p:nvPr>
        </p:nvSpPr>
        <p:spPr/>
        <p:txBody>
          <a:bodyPr/>
          <a:lstStyle/>
          <a:p>
            <a:endParaRPr lang="ar-SA"/>
          </a:p>
        </p:txBody>
      </p:sp>
      <p:sp>
        <p:nvSpPr>
          <p:cNvPr id="4" name="Title 3">
            <a:extLst>
              <a:ext uri="{FF2B5EF4-FFF2-40B4-BE49-F238E27FC236}">
                <a16:creationId xmlns:a16="http://schemas.microsoft.com/office/drawing/2014/main" id="{9303E8E5-31DE-B2DF-51F4-07BF65CA4F86}"/>
              </a:ext>
            </a:extLst>
          </p:cNvPr>
          <p:cNvSpPr>
            <a:spLocks noGrp="1"/>
          </p:cNvSpPr>
          <p:nvPr>
            <p:ph type="title"/>
          </p:nvPr>
        </p:nvSpPr>
        <p:spPr>
          <a:xfrm>
            <a:off x="234950" y="107224"/>
            <a:ext cx="8661400" cy="921727"/>
          </a:xfrm>
        </p:spPr>
        <p:txBody>
          <a:bodyPr>
            <a:normAutofit/>
          </a:bodyPr>
          <a:lstStyle/>
          <a:p>
            <a:r>
              <a:rPr lang="en-US" sz="3400" b="1" noProof="0" dirty="0"/>
              <a:t>Evaluation of Risk Minimization Measures (RMM)</a:t>
            </a:r>
            <a:endParaRPr lang="ar-SA" sz="3400" b="1" dirty="0"/>
          </a:p>
        </p:txBody>
      </p:sp>
      <p:pic>
        <p:nvPicPr>
          <p:cNvPr id="5" name="Content Placeholder 4">
            <a:extLst>
              <a:ext uri="{FF2B5EF4-FFF2-40B4-BE49-F238E27FC236}">
                <a16:creationId xmlns:a16="http://schemas.microsoft.com/office/drawing/2014/main" id="{8BCEEF63-FB0B-5152-BFA6-6D9B946F695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27909" y="1998591"/>
            <a:ext cx="6662057" cy="3304929"/>
          </a:xfrm>
          <a:prstGeom prst="rect">
            <a:avLst/>
          </a:prstGeom>
        </p:spPr>
      </p:pic>
      <p:sp>
        <p:nvSpPr>
          <p:cNvPr id="7" name="TextBox 6">
            <a:extLst>
              <a:ext uri="{FF2B5EF4-FFF2-40B4-BE49-F238E27FC236}">
                <a16:creationId xmlns:a16="http://schemas.microsoft.com/office/drawing/2014/main" id="{8FB9C4BE-6568-E7EA-2015-8CE0C3A72571}"/>
              </a:ext>
            </a:extLst>
          </p:cNvPr>
          <p:cNvSpPr txBox="1"/>
          <p:nvPr/>
        </p:nvSpPr>
        <p:spPr>
          <a:xfrm>
            <a:off x="1158240" y="862038"/>
            <a:ext cx="6949440" cy="646331"/>
          </a:xfrm>
          <a:prstGeom prst="rect">
            <a:avLst/>
          </a:prstGeom>
          <a:noFill/>
        </p:spPr>
        <p:txBody>
          <a:bodyPr wrap="square">
            <a:spAutoFit/>
          </a:bodyPr>
          <a:lstStyle/>
          <a:p>
            <a:pPr algn="ctr"/>
            <a:r>
              <a:rPr lang="en-US" dirty="0"/>
              <a:t>Benefit-Risk Assessment, Communication, and Evaluation (BRACE) Throughout the Life Cycle of Medicinal Products and Devices </a:t>
            </a:r>
          </a:p>
        </p:txBody>
      </p:sp>
      <p:sp>
        <p:nvSpPr>
          <p:cNvPr id="8" name="Arrow: Up 7">
            <a:extLst>
              <a:ext uri="{FF2B5EF4-FFF2-40B4-BE49-F238E27FC236}">
                <a16:creationId xmlns:a16="http://schemas.microsoft.com/office/drawing/2014/main" id="{A868393A-EE2C-1786-8C4F-F49488C2E62C}"/>
              </a:ext>
            </a:extLst>
          </p:cNvPr>
          <p:cNvSpPr/>
          <p:nvPr/>
        </p:nvSpPr>
        <p:spPr>
          <a:xfrm rot="4680591">
            <a:off x="1645576" y="3987754"/>
            <a:ext cx="855603" cy="1764932"/>
          </a:xfrm>
          <a:prstGeom prst="upArrow">
            <a:avLst/>
          </a:prstGeom>
          <a:solidFill>
            <a:srgbClr val="FFC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3459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4B027-CAA9-4CBD-8747-11F0E3AD880B}"/>
              </a:ext>
            </a:extLst>
          </p:cNvPr>
          <p:cNvSpPr>
            <a:spLocks noGrp="1"/>
          </p:cNvSpPr>
          <p:nvPr>
            <p:ph type="title"/>
          </p:nvPr>
        </p:nvSpPr>
        <p:spPr/>
        <p:txBody>
          <a:bodyPr/>
          <a:lstStyle/>
          <a:p>
            <a:pPr algn="ctr"/>
            <a:r>
              <a:rPr lang="en-US" b="1" dirty="0"/>
              <a:t>Disclaimer</a:t>
            </a:r>
            <a:r>
              <a:rPr lang="en-US" dirty="0"/>
              <a:t> </a:t>
            </a:r>
            <a:endParaRPr lang="ar-SA" dirty="0"/>
          </a:p>
        </p:txBody>
      </p:sp>
      <p:sp>
        <p:nvSpPr>
          <p:cNvPr id="3" name="Content Placeholder 2">
            <a:extLst>
              <a:ext uri="{FF2B5EF4-FFF2-40B4-BE49-F238E27FC236}">
                <a16:creationId xmlns:a16="http://schemas.microsoft.com/office/drawing/2014/main" id="{177CA81C-06A9-468B-9942-3197F878789F}"/>
              </a:ext>
            </a:extLst>
          </p:cNvPr>
          <p:cNvSpPr>
            <a:spLocks noGrp="1"/>
          </p:cNvSpPr>
          <p:nvPr>
            <p:ph idx="1"/>
          </p:nvPr>
        </p:nvSpPr>
        <p:spPr/>
        <p:txBody>
          <a:bodyPr>
            <a:normAutofit/>
          </a:bodyPr>
          <a:lstStyle/>
          <a:p>
            <a:pPr marL="0" indent="0" algn="l" rtl="0">
              <a:buNone/>
            </a:pPr>
            <a:endParaRPr lang="en-US" dirty="0"/>
          </a:p>
          <a:p>
            <a:pPr algn="l" rtl="0"/>
            <a:r>
              <a:rPr lang="en-US" dirty="0"/>
              <a:t>The view expressed in this lecture are those of the presenter and are not intended to convey official policy or guidance.</a:t>
            </a:r>
          </a:p>
          <a:p>
            <a:pPr marL="0" indent="0" algn="l" rtl="0">
              <a:buNone/>
            </a:pPr>
            <a:endParaRPr lang="en-US" dirty="0"/>
          </a:p>
          <a:p>
            <a:pPr algn="l" rtl="0"/>
            <a:r>
              <a:rPr lang="en-US" dirty="0"/>
              <a:t>I am providing this lecture as a private individual and not as an affiliate with an employer, and as such, the principles, ideas, and perspectives provided during the lecture are my own not necessarily those of my employer.  </a:t>
            </a:r>
            <a:endParaRPr lang="ar-SA" dirty="0"/>
          </a:p>
        </p:txBody>
      </p:sp>
      <p:sp>
        <p:nvSpPr>
          <p:cNvPr id="6" name="Slide Number Placeholder 5">
            <a:extLst>
              <a:ext uri="{FF2B5EF4-FFF2-40B4-BE49-F238E27FC236}">
                <a16:creationId xmlns:a16="http://schemas.microsoft.com/office/drawing/2014/main" id="{5A5E6061-2A15-42A5-896A-0D0E59459D39}"/>
              </a:ext>
            </a:extLst>
          </p:cNvPr>
          <p:cNvSpPr>
            <a:spLocks noGrp="1"/>
          </p:cNvSpPr>
          <p:nvPr>
            <p:ph type="sldNum" sz="quarter" idx="12"/>
          </p:nvPr>
        </p:nvSpPr>
        <p:spPr/>
        <p:txBody>
          <a:bodyPr/>
          <a:lstStyle/>
          <a:p>
            <a:fld id="{24058428-B8A6-4CC8-AB67-85CEF6C0FAFF}" type="slidenum">
              <a:rPr lang="ar-SA" smtClean="0"/>
              <a:t>2</a:t>
            </a:fld>
            <a:endParaRPr lang="ar-SA"/>
          </a:p>
        </p:txBody>
      </p:sp>
    </p:spTree>
    <p:extLst>
      <p:ext uri="{BB962C8B-B14F-4D97-AF65-F5344CB8AC3E}">
        <p14:creationId xmlns:p14="http://schemas.microsoft.com/office/powerpoint/2010/main" val="15832349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23486B0-6F7E-970C-A6FD-32A8D3D1D375}"/>
              </a:ext>
            </a:extLst>
          </p:cNvPr>
          <p:cNvSpPr>
            <a:spLocks noGrp="1"/>
          </p:cNvSpPr>
          <p:nvPr>
            <p:ph idx="1"/>
          </p:nvPr>
        </p:nvSpPr>
        <p:spPr>
          <a:xfrm>
            <a:off x="244473" y="1593667"/>
            <a:ext cx="8661400" cy="4567875"/>
          </a:xfrm>
        </p:spPr>
        <p:txBody>
          <a:bodyPr/>
          <a:lstStyle/>
          <a:p>
            <a:pPr algn="l" rtl="0">
              <a:spcBef>
                <a:spcPts val="1332"/>
              </a:spcBef>
              <a:buClrTx/>
            </a:pPr>
            <a:r>
              <a:rPr lang="en-US" sz="2800" b="0" dirty="0"/>
              <a:t>Who is the audience of the risk minimization program?</a:t>
            </a:r>
          </a:p>
          <a:p>
            <a:pPr algn="l" rtl="0">
              <a:spcBef>
                <a:spcPts val="1332"/>
              </a:spcBef>
              <a:buClrTx/>
            </a:pPr>
            <a:r>
              <a:rPr lang="en-US" sz="2800" b="0" dirty="0"/>
              <a:t>What defines “effectiveness” of a risk minimization program?</a:t>
            </a:r>
          </a:p>
          <a:p>
            <a:pPr algn="l" rtl="0">
              <a:spcBef>
                <a:spcPts val="1332"/>
              </a:spcBef>
              <a:buClrTx/>
            </a:pPr>
            <a:r>
              <a:rPr lang="en-US" sz="2800" b="0" dirty="0"/>
              <a:t>When should effectiveness be evaluated?</a:t>
            </a:r>
          </a:p>
          <a:p>
            <a:pPr algn="l" rtl="0">
              <a:spcBef>
                <a:spcPts val="1332"/>
              </a:spcBef>
              <a:buClrTx/>
            </a:pPr>
            <a:r>
              <a:rPr lang="en-US" sz="2800" b="0" dirty="0"/>
              <a:t>How should effectiveness be measured?</a:t>
            </a:r>
          </a:p>
          <a:p>
            <a:pPr algn="l" rtl="0">
              <a:spcBef>
                <a:spcPts val="1332"/>
              </a:spcBef>
              <a:buClrTx/>
            </a:pPr>
            <a:r>
              <a:rPr lang="en-US" sz="2800" b="0" dirty="0"/>
              <a:t>Where can I find more information about evaluating risk minimization measures?</a:t>
            </a:r>
          </a:p>
          <a:p>
            <a:pPr algn="l" rtl="0"/>
            <a:endParaRPr lang="ar-SA" dirty="0"/>
          </a:p>
        </p:txBody>
      </p:sp>
      <p:sp>
        <p:nvSpPr>
          <p:cNvPr id="3" name="Content Placeholder 2">
            <a:extLst>
              <a:ext uri="{FF2B5EF4-FFF2-40B4-BE49-F238E27FC236}">
                <a16:creationId xmlns:a16="http://schemas.microsoft.com/office/drawing/2014/main" id="{A7CB2D9B-D2B7-B036-E5D2-5B39A01E0185}"/>
              </a:ext>
            </a:extLst>
          </p:cNvPr>
          <p:cNvSpPr>
            <a:spLocks noGrp="1"/>
          </p:cNvSpPr>
          <p:nvPr>
            <p:ph sz="quarter" idx="13"/>
          </p:nvPr>
        </p:nvSpPr>
        <p:spPr/>
        <p:txBody>
          <a:bodyPr/>
          <a:lstStyle/>
          <a:p>
            <a:endParaRPr lang="ar-SA"/>
          </a:p>
        </p:txBody>
      </p:sp>
      <p:sp>
        <p:nvSpPr>
          <p:cNvPr id="4" name="Title 3">
            <a:extLst>
              <a:ext uri="{FF2B5EF4-FFF2-40B4-BE49-F238E27FC236}">
                <a16:creationId xmlns:a16="http://schemas.microsoft.com/office/drawing/2014/main" id="{A10FD5B6-F537-4CA0-8D03-02F6730730A4}"/>
              </a:ext>
            </a:extLst>
          </p:cNvPr>
          <p:cNvSpPr>
            <a:spLocks noGrp="1"/>
          </p:cNvSpPr>
          <p:nvPr>
            <p:ph type="title"/>
          </p:nvPr>
        </p:nvSpPr>
        <p:spPr>
          <a:xfrm>
            <a:off x="234949" y="133350"/>
            <a:ext cx="8595541" cy="921727"/>
          </a:xfrm>
        </p:spPr>
        <p:txBody>
          <a:bodyPr>
            <a:noAutofit/>
          </a:bodyPr>
          <a:lstStyle/>
          <a:p>
            <a:r>
              <a:rPr lang="en-US" sz="3200" b="1" dirty="0"/>
              <a:t>Considerations When Evaluating the Effectiveness of Additional Risk Minimization Measures</a:t>
            </a:r>
            <a:endParaRPr lang="ar-SA" sz="3200" b="1" dirty="0"/>
          </a:p>
        </p:txBody>
      </p:sp>
    </p:spTree>
    <p:extLst>
      <p:ext uri="{BB962C8B-B14F-4D97-AF65-F5344CB8AC3E}">
        <p14:creationId xmlns:p14="http://schemas.microsoft.com/office/powerpoint/2010/main" val="19728954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B7DA2BB-BB89-D580-1A67-364606AC8C97}"/>
              </a:ext>
            </a:extLst>
          </p:cNvPr>
          <p:cNvSpPr>
            <a:spLocks noGrp="1"/>
          </p:cNvSpPr>
          <p:nvPr>
            <p:ph idx="1"/>
          </p:nvPr>
        </p:nvSpPr>
        <p:spPr/>
        <p:txBody>
          <a:bodyPr/>
          <a:lstStyle/>
          <a:p>
            <a:pPr algn="l" rtl="0">
              <a:buClrTx/>
            </a:pPr>
            <a:r>
              <a:rPr lang="en-US" b="1" noProof="0" dirty="0"/>
              <a:t>PROCESS INDICATORS </a:t>
            </a:r>
          </a:p>
          <a:p>
            <a:pPr lvl="1" algn="l" rtl="0">
              <a:buClrTx/>
            </a:pPr>
            <a:r>
              <a:rPr lang="en-US" sz="2400" dirty="0"/>
              <a:t> “</a:t>
            </a:r>
            <a:r>
              <a:rPr lang="en-US" sz="2400" b="0" dirty="0"/>
              <a:t>Process indicators are necessary to gather evidence that the implementing steps of additional risk </a:t>
            </a:r>
            <a:r>
              <a:rPr lang="en-US" sz="2400" b="0" dirty="0" err="1"/>
              <a:t>minimisation</a:t>
            </a:r>
            <a:r>
              <a:rPr lang="en-US" sz="2400" b="0" dirty="0"/>
              <a:t> measures have been successful. These process indicators should provide insight into what extent the </a:t>
            </a:r>
            <a:r>
              <a:rPr lang="en-US" sz="2400" b="0" dirty="0" err="1"/>
              <a:t>programme</a:t>
            </a:r>
            <a:r>
              <a:rPr lang="en-US" sz="2400" b="0" dirty="0"/>
              <a:t> has been executed as planned and whether the intended impacts on </a:t>
            </a:r>
            <a:r>
              <a:rPr lang="en-US" sz="2400" b="0" dirty="0" err="1"/>
              <a:t>behaviour</a:t>
            </a:r>
            <a:r>
              <a:rPr lang="en-US" sz="2400" b="0" dirty="0"/>
              <a:t> have been observed.” </a:t>
            </a:r>
            <a:r>
              <a:rPr lang="en-US" sz="2400" b="0" i="1" dirty="0">
                <a:solidFill>
                  <a:schemeClr val="accent1"/>
                </a:solidFill>
              </a:rPr>
              <a:t>EMA Module XVI Rev 2</a:t>
            </a:r>
          </a:p>
          <a:p>
            <a:pPr lvl="1" algn="l" rtl="0"/>
            <a:endParaRPr lang="en-US" dirty="0"/>
          </a:p>
          <a:p>
            <a:pPr algn="l" rtl="0">
              <a:buClrTx/>
            </a:pPr>
            <a:r>
              <a:rPr lang="en-US" b="1" noProof="0" dirty="0"/>
              <a:t>OUTCOME INDICATORS</a:t>
            </a:r>
          </a:p>
          <a:p>
            <a:pPr lvl="1" algn="l" rtl="0">
              <a:buClrTx/>
            </a:pPr>
            <a:r>
              <a:rPr lang="en-US" sz="2400" dirty="0"/>
              <a:t>“</a:t>
            </a:r>
            <a:r>
              <a:rPr lang="en-US" sz="2400" b="0" dirty="0"/>
              <a:t>Outcome indicators provide an overall measure of the level of risk control that has been achieved with any risk </a:t>
            </a:r>
            <a:r>
              <a:rPr lang="en-US" sz="2400" b="0" dirty="0" err="1"/>
              <a:t>minimisation</a:t>
            </a:r>
            <a:r>
              <a:rPr lang="en-US" sz="2400" b="0" dirty="0"/>
              <a:t> measure in place.” </a:t>
            </a:r>
            <a:r>
              <a:rPr lang="en-US" sz="2400" b="0" i="1" dirty="0">
                <a:solidFill>
                  <a:schemeClr val="accent1"/>
                </a:solidFill>
              </a:rPr>
              <a:t>EMA Module VI, Rev 2</a:t>
            </a:r>
          </a:p>
          <a:p>
            <a:pPr marL="341312" lvl="1" indent="0" algn="l" rtl="0">
              <a:buNone/>
            </a:pPr>
            <a:endParaRPr lang="ar-SA" dirty="0"/>
          </a:p>
        </p:txBody>
      </p:sp>
      <p:sp>
        <p:nvSpPr>
          <p:cNvPr id="3" name="Content Placeholder 2">
            <a:extLst>
              <a:ext uri="{FF2B5EF4-FFF2-40B4-BE49-F238E27FC236}">
                <a16:creationId xmlns:a16="http://schemas.microsoft.com/office/drawing/2014/main" id="{FA6101C2-D69D-464B-F9A0-9C0D04E4D8DF}"/>
              </a:ext>
            </a:extLst>
          </p:cNvPr>
          <p:cNvSpPr>
            <a:spLocks noGrp="1"/>
          </p:cNvSpPr>
          <p:nvPr>
            <p:ph sz="quarter" idx="13"/>
          </p:nvPr>
        </p:nvSpPr>
        <p:spPr/>
        <p:txBody>
          <a:bodyPr/>
          <a:lstStyle/>
          <a:p>
            <a:endParaRPr lang="ar-SA"/>
          </a:p>
        </p:txBody>
      </p:sp>
      <p:sp>
        <p:nvSpPr>
          <p:cNvPr id="4" name="Title 3">
            <a:extLst>
              <a:ext uri="{FF2B5EF4-FFF2-40B4-BE49-F238E27FC236}">
                <a16:creationId xmlns:a16="http://schemas.microsoft.com/office/drawing/2014/main" id="{2F67A69A-C136-C50D-0D45-98D5F8DCCBA4}"/>
              </a:ext>
            </a:extLst>
          </p:cNvPr>
          <p:cNvSpPr>
            <a:spLocks noGrp="1"/>
          </p:cNvSpPr>
          <p:nvPr>
            <p:ph type="title"/>
          </p:nvPr>
        </p:nvSpPr>
        <p:spPr>
          <a:xfrm>
            <a:off x="234950" y="133350"/>
            <a:ext cx="8447496" cy="921727"/>
          </a:xfrm>
        </p:spPr>
        <p:txBody>
          <a:bodyPr>
            <a:normAutofit fontScale="90000"/>
          </a:bodyPr>
          <a:lstStyle/>
          <a:p>
            <a:r>
              <a:rPr lang="en-US" b="1" noProof="0" dirty="0"/>
              <a:t>How Should Effectiveness be Measured?</a:t>
            </a:r>
            <a:endParaRPr lang="ar-SA" b="1" dirty="0"/>
          </a:p>
        </p:txBody>
      </p:sp>
    </p:spTree>
    <p:extLst>
      <p:ext uri="{BB962C8B-B14F-4D97-AF65-F5344CB8AC3E}">
        <p14:creationId xmlns:p14="http://schemas.microsoft.com/office/powerpoint/2010/main" val="1153073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BF88B3-4095-3814-FA19-973E206782DF}"/>
              </a:ext>
            </a:extLst>
          </p:cNvPr>
          <p:cNvSpPr>
            <a:spLocks noGrp="1"/>
          </p:cNvSpPr>
          <p:nvPr>
            <p:ph sz="quarter" idx="13"/>
          </p:nvPr>
        </p:nvSpPr>
        <p:spPr/>
        <p:txBody>
          <a:bodyPr/>
          <a:lstStyle/>
          <a:p>
            <a:pPr algn="l"/>
            <a:r>
              <a:rPr lang="en-US" sz="1050" b="0" kern="0" dirty="0">
                <a:solidFill>
                  <a:schemeClr val="tx1"/>
                </a:solidFill>
                <a:effectLst/>
                <a:ea typeface="Tahoma" pitchFamily="34" charset="0"/>
                <a:cs typeface="Tahoma" pitchFamily="34" charset="0"/>
              </a:rPr>
              <a:t>ADR = adverse drug reaction.</a:t>
            </a:r>
          </a:p>
          <a:p>
            <a:pPr algn="l"/>
            <a:r>
              <a:rPr lang="en-US" sz="1050" b="0" kern="0" dirty="0">
                <a:effectLst/>
                <a:ea typeface="Tahoma" pitchFamily="34" charset="0"/>
                <a:cs typeface="Tahoma" pitchFamily="34" charset="0"/>
              </a:rPr>
              <a:t>Source</a:t>
            </a:r>
            <a:r>
              <a:rPr kumimoji="0" lang="en-US" sz="1050" b="0" i="0" u="none" strike="noStrike" kern="0" cap="none" spc="0" normalizeH="0" baseline="0" noProof="0" dirty="0">
                <a:ln>
                  <a:noFill/>
                </a:ln>
                <a:effectLst/>
                <a:uLnTx/>
                <a:uFillTx/>
                <a:ea typeface="Tahoma" pitchFamily="34" charset="0"/>
                <a:cs typeface="Tahoma" pitchFamily="34" charset="0"/>
              </a:rPr>
              <a:t>: </a:t>
            </a:r>
            <a:r>
              <a:rPr kumimoji="0" lang="en-US" sz="1050" b="0" i="0" u="none" strike="noStrike" kern="0" cap="none" spc="0" normalizeH="0" baseline="0" noProof="0" dirty="0">
                <a:ln>
                  <a:noFill/>
                </a:ln>
                <a:solidFill>
                  <a:schemeClr val="tx1"/>
                </a:solidFill>
                <a:effectLst/>
                <a:uLnTx/>
                <a:uFillTx/>
                <a:ea typeface="Tahoma" pitchFamily="34" charset="0"/>
                <a:cs typeface="Tahoma" pitchFamily="34" charset="0"/>
              </a:rPr>
              <a:t>Adapted from </a:t>
            </a:r>
            <a:r>
              <a:rPr lang="en-US" sz="1050" b="0" dirty="0">
                <a:effectLst/>
                <a:ea typeface="Tahoma" pitchFamily="34" charset="0"/>
                <a:cs typeface="Tahoma" pitchFamily="34" charset="0"/>
              </a:rPr>
              <a:t>Prieto et al. </a:t>
            </a:r>
            <a:r>
              <a:rPr lang="en-US" sz="1050" b="0" dirty="0" err="1">
                <a:effectLst/>
              </a:rPr>
              <a:t>Pharmacoepidemiol</a:t>
            </a:r>
            <a:r>
              <a:rPr lang="en-US" sz="1050" b="0" dirty="0">
                <a:effectLst/>
              </a:rPr>
              <a:t> Drug </a:t>
            </a:r>
            <a:r>
              <a:rPr lang="en-US" sz="1050" b="0" dirty="0" err="1">
                <a:effectLst/>
              </a:rPr>
              <a:t>Saf</a:t>
            </a:r>
            <a:r>
              <a:rPr lang="en-US" sz="1050" b="0" dirty="0">
                <a:effectLst/>
                <a:ea typeface="Tahoma" pitchFamily="34" charset="0"/>
                <a:cs typeface="Tahoma" pitchFamily="34" charset="0"/>
              </a:rPr>
              <a:t> 2012:21(8):896-99</a:t>
            </a:r>
            <a:endParaRPr lang="ar-SA" dirty="0"/>
          </a:p>
        </p:txBody>
      </p:sp>
      <p:sp>
        <p:nvSpPr>
          <p:cNvPr id="4" name="Title 3">
            <a:extLst>
              <a:ext uri="{FF2B5EF4-FFF2-40B4-BE49-F238E27FC236}">
                <a16:creationId xmlns:a16="http://schemas.microsoft.com/office/drawing/2014/main" id="{88406441-0DF4-498E-85D6-765BC2844D00}"/>
              </a:ext>
            </a:extLst>
          </p:cNvPr>
          <p:cNvSpPr>
            <a:spLocks noGrp="1"/>
          </p:cNvSpPr>
          <p:nvPr>
            <p:ph type="title"/>
          </p:nvPr>
        </p:nvSpPr>
        <p:spPr>
          <a:xfrm>
            <a:off x="234949" y="133350"/>
            <a:ext cx="8667751" cy="921727"/>
          </a:xfrm>
        </p:spPr>
        <p:txBody>
          <a:bodyPr>
            <a:normAutofit/>
          </a:bodyPr>
          <a:lstStyle/>
          <a:p>
            <a:r>
              <a:rPr lang="en-US" sz="3800" b="1" noProof="0" dirty="0"/>
              <a:t>Assessing Process and Outcome Indicators</a:t>
            </a:r>
            <a:endParaRPr lang="ar-SA" sz="3800" b="1" dirty="0"/>
          </a:p>
        </p:txBody>
      </p:sp>
      <p:pic>
        <p:nvPicPr>
          <p:cNvPr id="5" name="Content Placeholder 4">
            <a:extLst>
              <a:ext uri="{FF2B5EF4-FFF2-40B4-BE49-F238E27FC236}">
                <a16:creationId xmlns:a16="http://schemas.microsoft.com/office/drawing/2014/main" id="{93842000-C2D9-81A0-8DB6-2BEB8C9437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5415" y="1130300"/>
            <a:ext cx="8273170" cy="4708525"/>
          </a:xfrm>
          <a:prstGeom prst="rect">
            <a:avLst/>
          </a:prstGeom>
        </p:spPr>
      </p:pic>
    </p:spTree>
    <p:extLst>
      <p:ext uri="{BB962C8B-B14F-4D97-AF65-F5344CB8AC3E}">
        <p14:creationId xmlns:p14="http://schemas.microsoft.com/office/powerpoint/2010/main" val="32278422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C48B2-3F22-47D2-A668-A85D1BB5A90E}"/>
              </a:ext>
            </a:extLst>
          </p:cNvPr>
          <p:cNvSpPr>
            <a:spLocks noGrp="1"/>
          </p:cNvSpPr>
          <p:nvPr>
            <p:ph type="title"/>
          </p:nvPr>
        </p:nvSpPr>
        <p:spPr/>
        <p:txBody>
          <a:bodyPr/>
          <a:lstStyle/>
          <a:p>
            <a:r>
              <a:rPr lang="fr-FR" b="1" dirty="0"/>
              <a:t>Important to note</a:t>
            </a:r>
            <a:endParaRPr lang="ar-SA" b="1" dirty="0"/>
          </a:p>
        </p:txBody>
      </p:sp>
      <p:sp>
        <p:nvSpPr>
          <p:cNvPr id="3" name="Content Placeholder 2">
            <a:extLst>
              <a:ext uri="{FF2B5EF4-FFF2-40B4-BE49-F238E27FC236}">
                <a16:creationId xmlns:a16="http://schemas.microsoft.com/office/drawing/2014/main" id="{7993407D-859B-44AA-8D1F-3C65B5B914BF}"/>
              </a:ext>
            </a:extLst>
          </p:cNvPr>
          <p:cNvSpPr>
            <a:spLocks noGrp="1"/>
          </p:cNvSpPr>
          <p:nvPr>
            <p:ph idx="1"/>
          </p:nvPr>
        </p:nvSpPr>
        <p:spPr/>
        <p:txBody>
          <a:bodyPr>
            <a:normAutofit fontScale="92500" lnSpcReduction="10000"/>
          </a:bodyPr>
          <a:lstStyle/>
          <a:p>
            <a:pPr algn="l" rtl="0"/>
            <a:endParaRPr lang="en-US" dirty="0"/>
          </a:p>
          <a:p>
            <a:pPr algn="l" rtl="0"/>
            <a:r>
              <a:rPr lang="en-US" sz="2400" dirty="0"/>
              <a:t>Educational materials are one form of Risk minimization measures, and any educational programme should be </a:t>
            </a:r>
            <a:r>
              <a:rPr lang="fr-FR" sz="2400" dirty="0"/>
              <a:t>completely separated from promotional activities</a:t>
            </a:r>
          </a:p>
          <a:p>
            <a:pPr algn="l" rtl="0"/>
            <a:r>
              <a:rPr lang="en-US" sz="2400" dirty="0"/>
              <a:t>Contact information of physicians or patients gathered during the educational programmes should not be used for promotional activities</a:t>
            </a:r>
          </a:p>
          <a:p>
            <a:pPr algn="l" rtl="0"/>
            <a:r>
              <a:rPr lang="en-US" sz="2400" dirty="0"/>
              <a:t>Additional risk minimization measures are proposed when routine measures are insufficient to address certain risks.</a:t>
            </a:r>
          </a:p>
          <a:p>
            <a:pPr algn="l" rtl="0"/>
            <a:r>
              <a:rPr lang="en-US" sz="2400" dirty="0"/>
              <a:t>The Saudi FDA should approve the draft materials and proposed dissemination plan must be submitted for approval on a requested specific form. The dissemination report should be provided quarterly to the SFDA.</a:t>
            </a:r>
          </a:p>
          <a:p>
            <a:pPr marL="0" indent="0" algn="l" rtl="0">
              <a:buNone/>
            </a:pPr>
            <a:endParaRPr lang="en-US" sz="2800" dirty="0"/>
          </a:p>
        </p:txBody>
      </p:sp>
      <p:sp>
        <p:nvSpPr>
          <p:cNvPr id="4" name="Slide Number Placeholder 3">
            <a:extLst>
              <a:ext uri="{FF2B5EF4-FFF2-40B4-BE49-F238E27FC236}">
                <a16:creationId xmlns:a16="http://schemas.microsoft.com/office/drawing/2014/main" id="{2ACDF148-682E-4D2C-ADF0-801878E9663B}"/>
              </a:ext>
            </a:extLst>
          </p:cNvPr>
          <p:cNvSpPr>
            <a:spLocks noGrp="1"/>
          </p:cNvSpPr>
          <p:nvPr>
            <p:ph type="sldNum" sz="quarter" idx="12"/>
          </p:nvPr>
        </p:nvSpPr>
        <p:spPr/>
        <p:txBody>
          <a:bodyPr/>
          <a:lstStyle/>
          <a:p>
            <a:fld id="{24058428-B8A6-4CC8-AB67-85CEF6C0FAFF}" type="slidenum">
              <a:rPr lang="ar-SA" smtClean="0"/>
              <a:t>23</a:t>
            </a:fld>
            <a:endParaRPr lang="ar-SA"/>
          </a:p>
        </p:txBody>
      </p:sp>
    </p:spTree>
    <p:extLst>
      <p:ext uri="{BB962C8B-B14F-4D97-AF65-F5344CB8AC3E}">
        <p14:creationId xmlns:p14="http://schemas.microsoft.com/office/powerpoint/2010/main" val="36205854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6EC46-3ED7-5AE6-188F-7048788A0FD6}"/>
              </a:ext>
            </a:extLst>
          </p:cNvPr>
          <p:cNvSpPr>
            <a:spLocks noGrp="1"/>
          </p:cNvSpPr>
          <p:nvPr>
            <p:ph type="title"/>
          </p:nvPr>
        </p:nvSpPr>
        <p:spPr/>
        <p:txBody>
          <a:bodyPr>
            <a:normAutofit/>
          </a:bodyPr>
          <a:lstStyle/>
          <a:p>
            <a:r>
              <a:rPr lang="en-US" sz="4000" b="1" dirty="0"/>
              <a:t>Distribution timelines as per the new GVP in Saudi Arabia</a:t>
            </a:r>
            <a:endParaRPr lang="ar-SA" sz="4000" b="1" dirty="0"/>
          </a:p>
        </p:txBody>
      </p:sp>
      <p:sp>
        <p:nvSpPr>
          <p:cNvPr id="3" name="Content Placeholder 2">
            <a:extLst>
              <a:ext uri="{FF2B5EF4-FFF2-40B4-BE49-F238E27FC236}">
                <a16:creationId xmlns:a16="http://schemas.microsoft.com/office/drawing/2014/main" id="{574B1338-DC68-2867-70A4-39AC6F1EC114}"/>
              </a:ext>
            </a:extLst>
          </p:cNvPr>
          <p:cNvSpPr>
            <a:spLocks noGrp="1"/>
          </p:cNvSpPr>
          <p:nvPr>
            <p:ph idx="1"/>
          </p:nvPr>
        </p:nvSpPr>
        <p:spPr/>
        <p:txBody>
          <a:bodyPr>
            <a:normAutofit fontScale="55000" lnSpcReduction="20000"/>
          </a:bodyPr>
          <a:lstStyle/>
          <a:p>
            <a:pPr algn="l" rtl="0"/>
            <a:r>
              <a:rPr lang="en-US" sz="3300" dirty="0"/>
              <a:t>The MAH are requested to complete the distribution of Direct Healthcare Professional Communication (DHPC) letters within 60 days after its approval. An evidence of the distribution must be submitted after the completion of the distribution using the standardized form. </a:t>
            </a:r>
            <a:r>
              <a:rPr lang="en-US" sz="3300" u="sng" dirty="0"/>
              <a:t>If the DHPC is distributed electronically, the distribution process should be completed within 10 working days.</a:t>
            </a:r>
            <a:endParaRPr lang="en-US" sz="3300" dirty="0"/>
          </a:p>
          <a:p>
            <a:pPr algn="l" rtl="0"/>
            <a:r>
              <a:rPr lang="en-US" sz="3300" dirty="0"/>
              <a:t>An evidence of the distribution process of Risk Minimization Measures other than DHPCs must be submitted quarterly, for the period of one year, using the standardized form. </a:t>
            </a:r>
            <a:r>
              <a:rPr lang="en-US" sz="3300" u="sng" dirty="0"/>
              <a:t>If the measures is distributed electronically, the distribution process should be completed within 10 working days.</a:t>
            </a:r>
            <a:endParaRPr lang="en-US" sz="3300" dirty="0"/>
          </a:p>
          <a:p>
            <a:pPr algn="l" rtl="0"/>
            <a:r>
              <a:rPr lang="en-US" sz="3300" dirty="0"/>
              <a:t>After one year from starting the distribution process (i.e., after submitting four distribution reports), the MAH is no longer required to submit further distribution evidence. </a:t>
            </a:r>
            <a:r>
              <a:rPr lang="en-US" sz="3300" u="sng" dirty="0"/>
              <a:t>However, it is still the MAH’s responsibility to ensure that the RMMs are continuously available in enough amounts wherever the product is prescribed and dispensed.</a:t>
            </a:r>
            <a:r>
              <a:rPr lang="en-US" sz="3300" dirty="0"/>
              <a:t> In addition, the MAH should submit the distribution evidence, when including institutions where the product is added recently and was not covered in the initial distribution plan.</a:t>
            </a:r>
          </a:p>
          <a:p>
            <a:pPr algn="l" rtl="0"/>
            <a:r>
              <a:rPr lang="en-US" sz="3300" dirty="0"/>
              <a:t>RMMs shall not be removed or discontinued, unless the MAH updates the Risk Management plan (RMP) of the product and provides a rational for its removal.</a:t>
            </a:r>
            <a:endParaRPr lang="ar-SA" sz="3300" dirty="0"/>
          </a:p>
          <a:p>
            <a:pPr marL="0" indent="0" algn="l" rtl="0">
              <a:buNone/>
            </a:pPr>
            <a:endParaRPr lang="ar-SA" dirty="0"/>
          </a:p>
        </p:txBody>
      </p:sp>
      <p:sp>
        <p:nvSpPr>
          <p:cNvPr id="4" name="Slide Number Placeholder 3">
            <a:extLst>
              <a:ext uri="{FF2B5EF4-FFF2-40B4-BE49-F238E27FC236}">
                <a16:creationId xmlns:a16="http://schemas.microsoft.com/office/drawing/2014/main" id="{721F74DD-BEB3-4E54-43EB-140D53B91B41}"/>
              </a:ext>
            </a:extLst>
          </p:cNvPr>
          <p:cNvSpPr>
            <a:spLocks noGrp="1"/>
          </p:cNvSpPr>
          <p:nvPr>
            <p:ph type="sldNum" sz="quarter" idx="12"/>
          </p:nvPr>
        </p:nvSpPr>
        <p:spPr/>
        <p:txBody>
          <a:bodyPr/>
          <a:lstStyle/>
          <a:p>
            <a:fld id="{24058428-B8A6-4CC8-AB67-85CEF6C0FAFF}" type="slidenum">
              <a:rPr lang="ar-SA" smtClean="0"/>
              <a:t>24</a:t>
            </a:fld>
            <a:endParaRPr lang="ar-SA"/>
          </a:p>
        </p:txBody>
      </p:sp>
    </p:spTree>
    <p:extLst>
      <p:ext uri="{BB962C8B-B14F-4D97-AF65-F5344CB8AC3E}">
        <p14:creationId xmlns:p14="http://schemas.microsoft.com/office/powerpoint/2010/main" val="3862915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F10F5-782C-5B8E-DBDB-31115F3830A8}"/>
              </a:ext>
            </a:extLst>
          </p:cNvPr>
          <p:cNvSpPr>
            <a:spLocks noGrp="1"/>
          </p:cNvSpPr>
          <p:nvPr>
            <p:ph type="title"/>
          </p:nvPr>
        </p:nvSpPr>
        <p:spPr/>
        <p:txBody>
          <a:bodyPr>
            <a:normAutofit/>
          </a:bodyPr>
          <a:lstStyle/>
          <a:p>
            <a:r>
              <a:rPr lang="en-US" sz="3600" b="1" dirty="0"/>
              <a:t>New Trends for Risk Minimization Tools</a:t>
            </a:r>
            <a:endParaRPr lang="ar-SA" sz="3600" b="1" dirty="0"/>
          </a:p>
        </p:txBody>
      </p:sp>
      <p:sp>
        <p:nvSpPr>
          <p:cNvPr id="3" name="Content Placeholder 2">
            <a:extLst>
              <a:ext uri="{FF2B5EF4-FFF2-40B4-BE49-F238E27FC236}">
                <a16:creationId xmlns:a16="http://schemas.microsoft.com/office/drawing/2014/main" id="{49831FBF-6749-7819-6B9F-F00C5B99C850}"/>
              </a:ext>
            </a:extLst>
          </p:cNvPr>
          <p:cNvSpPr>
            <a:spLocks noGrp="1"/>
          </p:cNvSpPr>
          <p:nvPr>
            <p:ph idx="1"/>
          </p:nvPr>
        </p:nvSpPr>
        <p:spPr/>
        <p:txBody>
          <a:bodyPr/>
          <a:lstStyle/>
          <a:p>
            <a:pPr algn="l" rtl="0"/>
            <a:r>
              <a:rPr lang="en-US" sz="2800" b="0" dirty="0"/>
              <a:t>Digital</a:t>
            </a:r>
            <a:endParaRPr lang="en-US" sz="2000" b="0" dirty="0"/>
          </a:p>
          <a:p>
            <a:pPr algn="l" rtl="0"/>
            <a:r>
              <a:rPr lang="en-US" sz="2800" b="0" dirty="0"/>
              <a:t>Leverage a single distribution platform</a:t>
            </a:r>
          </a:p>
          <a:p>
            <a:pPr algn="l" rtl="0"/>
            <a:r>
              <a:rPr lang="en-US" sz="2800" b="0" dirty="0"/>
              <a:t>Easier to distribute, update, and re-version</a:t>
            </a:r>
            <a:endParaRPr lang="en-US" sz="2400" b="0" dirty="0"/>
          </a:p>
          <a:p>
            <a:pPr algn="l" rtl="0"/>
            <a:r>
              <a:rPr lang="en-US" sz="2800" b="0" dirty="0"/>
              <a:t>Enables use of more effective learning techniques (e.g., interactivity, tailoring, practice via repetition, human motivation to compete)</a:t>
            </a:r>
          </a:p>
          <a:p>
            <a:pPr algn="l" rtl="0"/>
            <a:endParaRPr lang="ar-SA" dirty="0"/>
          </a:p>
        </p:txBody>
      </p:sp>
      <p:sp>
        <p:nvSpPr>
          <p:cNvPr id="4" name="Slide Number Placeholder 3">
            <a:extLst>
              <a:ext uri="{FF2B5EF4-FFF2-40B4-BE49-F238E27FC236}">
                <a16:creationId xmlns:a16="http://schemas.microsoft.com/office/drawing/2014/main" id="{6928CA8E-88AA-3B55-2F27-DAC1FB8F5ECD}"/>
              </a:ext>
            </a:extLst>
          </p:cNvPr>
          <p:cNvSpPr>
            <a:spLocks noGrp="1"/>
          </p:cNvSpPr>
          <p:nvPr>
            <p:ph type="sldNum" sz="quarter" idx="12"/>
          </p:nvPr>
        </p:nvSpPr>
        <p:spPr/>
        <p:txBody>
          <a:bodyPr/>
          <a:lstStyle/>
          <a:p>
            <a:fld id="{24058428-B8A6-4CC8-AB67-85CEF6C0FAFF}" type="slidenum">
              <a:rPr lang="ar-SA" smtClean="0"/>
              <a:t>25</a:t>
            </a:fld>
            <a:endParaRPr lang="ar-SA"/>
          </a:p>
        </p:txBody>
      </p:sp>
    </p:spTree>
    <p:extLst>
      <p:ext uri="{BB962C8B-B14F-4D97-AF65-F5344CB8AC3E}">
        <p14:creationId xmlns:p14="http://schemas.microsoft.com/office/powerpoint/2010/main" val="13443313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Text, whiteboard&#10;&#10;Description automatically generated">
            <a:extLst>
              <a:ext uri="{FF2B5EF4-FFF2-40B4-BE49-F238E27FC236}">
                <a16:creationId xmlns:a16="http://schemas.microsoft.com/office/drawing/2014/main" id="{14CEDE5C-B6EC-4EE2-B284-D9B0824B41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403" y="643466"/>
            <a:ext cx="7987192" cy="5571067"/>
          </a:xfrm>
          <a:prstGeom prst="rect">
            <a:avLst/>
          </a:prstGeom>
        </p:spPr>
      </p:pic>
      <p:sp>
        <p:nvSpPr>
          <p:cNvPr id="6" name="Slide Number Placeholder 5">
            <a:extLst>
              <a:ext uri="{FF2B5EF4-FFF2-40B4-BE49-F238E27FC236}">
                <a16:creationId xmlns:a16="http://schemas.microsoft.com/office/drawing/2014/main" id="{41309A18-41DD-4783-B0CA-0D99E9546FFF}"/>
              </a:ext>
            </a:extLst>
          </p:cNvPr>
          <p:cNvSpPr>
            <a:spLocks noGrp="1"/>
          </p:cNvSpPr>
          <p:nvPr>
            <p:ph type="sldNum" sz="quarter" idx="12"/>
          </p:nvPr>
        </p:nvSpPr>
        <p:spPr>
          <a:xfrm>
            <a:off x="6457950" y="6356351"/>
            <a:ext cx="2057400" cy="365125"/>
          </a:xfrm>
        </p:spPr>
        <p:txBody>
          <a:bodyPr vert="horz" lIns="91440" tIns="45720" rIns="91440" bIns="45720" rtlCol="0" anchor="ctr">
            <a:normAutofit/>
          </a:bodyPr>
          <a:lstStyle/>
          <a:p>
            <a:pPr defTabSz="914400">
              <a:spcAft>
                <a:spcPts val="600"/>
              </a:spcAft>
            </a:pPr>
            <a:fld id="{24058428-B8A6-4CC8-AB67-85CEF6C0FAFF}" type="slidenum">
              <a:rPr lang="en-US" smtClean="0"/>
              <a:pPr defTabSz="914400">
                <a:spcAft>
                  <a:spcPts val="600"/>
                </a:spcAft>
              </a:pPr>
              <a:t>26</a:t>
            </a:fld>
            <a:endParaRPr lang="en-US"/>
          </a:p>
        </p:txBody>
      </p:sp>
    </p:spTree>
    <p:extLst>
      <p:ext uri="{BB962C8B-B14F-4D97-AF65-F5344CB8AC3E}">
        <p14:creationId xmlns:p14="http://schemas.microsoft.com/office/powerpoint/2010/main" val="953080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7035B-2BDD-4485-960A-F22EBF696E17}"/>
              </a:ext>
            </a:extLst>
          </p:cNvPr>
          <p:cNvSpPr>
            <a:spLocks noGrp="1"/>
          </p:cNvSpPr>
          <p:nvPr>
            <p:ph type="title"/>
          </p:nvPr>
        </p:nvSpPr>
        <p:spPr/>
        <p:txBody>
          <a:bodyPr/>
          <a:lstStyle/>
          <a:p>
            <a:r>
              <a:rPr lang="fr-FR" b="1" dirty="0"/>
              <a:t>Objectives of RMP</a:t>
            </a:r>
            <a:endParaRPr lang="ar-SA" b="1" dirty="0"/>
          </a:p>
        </p:txBody>
      </p:sp>
      <p:sp>
        <p:nvSpPr>
          <p:cNvPr id="3" name="Content Placeholder 2">
            <a:extLst>
              <a:ext uri="{FF2B5EF4-FFF2-40B4-BE49-F238E27FC236}">
                <a16:creationId xmlns:a16="http://schemas.microsoft.com/office/drawing/2014/main" id="{D9380410-BA9F-4E7E-BE14-892A6283A769}"/>
              </a:ext>
            </a:extLst>
          </p:cNvPr>
          <p:cNvSpPr>
            <a:spLocks noGrp="1"/>
          </p:cNvSpPr>
          <p:nvPr>
            <p:ph idx="1"/>
          </p:nvPr>
        </p:nvSpPr>
        <p:spPr/>
        <p:txBody>
          <a:bodyPr/>
          <a:lstStyle/>
          <a:p>
            <a:pPr algn="l" rtl="0"/>
            <a:r>
              <a:rPr lang="en-US" dirty="0"/>
              <a:t>Identify or characterise the safety profile of the </a:t>
            </a:r>
            <a:r>
              <a:rPr lang="fr-FR" dirty="0"/>
              <a:t>medicinal product concerned</a:t>
            </a:r>
          </a:p>
          <a:p>
            <a:pPr algn="l" rtl="0"/>
            <a:r>
              <a:rPr lang="en-US" dirty="0"/>
              <a:t>Indicate the level of certainty that efficacy shown in Clinical trial populations will be seen in everyday medical practice and document the need for studies on efficacy in the post authorization phase </a:t>
            </a:r>
          </a:p>
          <a:p>
            <a:pPr algn="l" rtl="0"/>
            <a:r>
              <a:rPr lang="en-US" dirty="0"/>
              <a:t>Plan how the effectiveness of risk minimization </a:t>
            </a:r>
            <a:r>
              <a:rPr lang="fr-FR" dirty="0"/>
              <a:t>measures will be assessed</a:t>
            </a:r>
          </a:p>
          <a:p>
            <a:pPr algn="l" rtl="0"/>
            <a:endParaRPr lang="ar-SA" dirty="0"/>
          </a:p>
        </p:txBody>
      </p:sp>
      <p:sp>
        <p:nvSpPr>
          <p:cNvPr id="4" name="Slide Number Placeholder 3">
            <a:extLst>
              <a:ext uri="{FF2B5EF4-FFF2-40B4-BE49-F238E27FC236}">
                <a16:creationId xmlns:a16="http://schemas.microsoft.com/office/drawing/2014/main" id="{12E6BC41-C61C-42B3-99DC-FF7A93E5CC63}"/>
              </a:ext>
            </a:extLst>
          </p:cNvPr>
          <p:cNvSpPr>
            <a:spLocks noGrp="1"/>
          </p:cNvSpPr>
          <p:nvPr>
            <p:ph type="sldNum" sz="quarter" idx="12"/>
          </p:nvPr>
        </p:nvSpPr>
        <p:spPr/>
        <p:txBody>
          <a:bodyPr/>
          <a:lstStyle/>
          <a:p>
            <a:fld id="{24058428-B8A6-4CC8-AB67-85CEF6C0FAFF}" type="slidenum">
              <a:rPr lang="ar-SA" smtClean="0"/>
              <a:t>3</a:t>
            </a:fld>
            <a:endParaRPr lang="ar-SA"/>
          </a:p>
        </p:txBody>
      </p:sp>
    </p:spTree>
    <p:extLst>
      <p:ext uri="{BB962C8B-B14F-4D97-AF65-F5344CB8AC3E}">
        <p14:creationId xmlns:p14="http://schemas.microsoft.com/office/powerpoint/2010/main" val="800233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C3171-6B16-474F-B916-156D7644389B}"/>
              </a:ext>
            </a:extLst>
          </p:cNvPr>
          <p:cNvSpPr>
            <a:spLocks noGrp="1"/>
          </p:cNvSpPr>
          <p:nvPr>
            <p:ph type="title"/>
          </p:nvPr>
        </p:nvSpPr>
        <p:spPr/>
        <p:txBody>
          <a:bodyPr/>
          <a:lstStyle/>
          <a:p>
            <a:r>
              <a:rPr lang="en-US" b="1" dirty="0"/>
              <a:t>Terminology    </a:t>
            </a:r>
            <a:endParaRPr lang="ar-SA" b="1" dirty="0"/>
          </a:p>
        </p:txBody>
      </p:sp>
      <p:sp>
        <p:nvSpPr>
          <p:cNvPr id="3" name="Content Placeholder 2">
            <a:extLst>
              <a:ext uri="{FF2B5EF4-FFF2-40B4-BE49-F238E27FC236}">
                <a16:creationId xmlns:a16="http://schemas.microsoft.com/office/drawing/2014/main" id="{78B7449E-26F8-4CC1-B4B1-F3DCCAA8EAE2}"/>
              </a:ext>
            </a:extLst>
          </p:cNvPr>
          <p:cNvSpPr>
            <a:spLocks noGrp="1"/>
          </p:cNvSpPr>
          <p:nvPr>
            <p:ph idx="1"/>
          </p:nvPr>
        </p:nvSpPr>
        <p:spPr/>
        <p:txBody>
          <a:bodyPr>
            <a:normAutofit fontScale="92500" lnSpcReduction="10000"/>
          </a:bodyPr>
          <a:lstStyle/>
          <a:p>
            <a:pPr algn="l" rtl="0"/>
            <a:r>
              <a:rPr lang="fr-FR" b="1" dirty="0"/>
              <a:t>Risk management system</a:t>
            </a:r>
            <a:endParaRPr lang="en-US" b="1" dirty="0">
              <a:cs typeface="Times New Roman" panose="02020603050405020304" pitchFamily="18" charset="0"/>
            </a:endParaRPr>
          </a:p>
          <a:p>
            <a:pPr lvl="1" algn="l" rtl="0"/>
            <a:r>
              <a:rPr lang="en-US" dirty="0">
                <a:cs typeface="Times New Roman" panose="02020603050405020304" pitchFamily="18" charset="0"/>
              </a:rPr>
              <a:t>A risk management system is a set of pharmacovigilance activities and interventions designed to identify, characterize, prevent or minimize risks relating to medicinal products, including the assessment of the effectiveness of those interventions</a:t>
            </a:r>
          </a:p>
          <a:p>
            <a:pPr algn="l" rtl="0"/>
            <a:r>
              <a:rPr lang="fr-FR" b="1" dirty="0"/>
              <a:t>Risk management plan</a:t>
            </a:r>
          </a:p>
          <a:p>
            <a:pPr lvl="1" algn="l" rtl="0"/>
            <a:r>
              <a:rPr lang="en-US" dirty="0"/>
              <a:t>A detailed description of the risk management system</a:t>
            </a:r>
          </a:p>
          <a:p>
            <a:pPr algn="l" rtl="0"/>
            <a:r>
              <a:rPr lang="en-US" b="1" dirty="0"/>
              <a:t>Risk minimisation activity</a:t>
            </a:r>
          </a:p>
          <a:p>
            <a:pPr lvl="1" algn="l" rtl="0"/>
            <a:r>
              <a:rPr lang="en-US" dirty="0"/>
              <a:t>An intervention intended to prevent or reduce the probability of the occurrence of an adverse reaction associated with the exposure to a medicine or to reduce its severity should it occur</a:t>
            </a:r>
            <a:endParaRPr lang="ar-SA" b="1" dirty="0"/>
          </a:p>
        </p:txBody>
      </p:sp>
      <p:sp>
        <p:nvSpPr>
          <p:cNvPr id="4" name="Slide Number Placeholder 3">
            <a:extLst>
              <a:ext uri="{FF2B5EF4-FFF2-40B4-BE49-F238E27FC236}">
                <a16:creationId xmlns:a16="http://schemas.microsoft.com/office/drawing/2014/main" id="{438AAFB2-6C3A-4EDF-96F9-9223C3E1215D}"/>
              </a:ext>
            </a:extLst>
          </p:cNvPr>
          <p:cNvSpPr>
            <a:spLocks noGrp="1"/>
          </p:cNvSpPr>
          <p:nvPr>
            <p:ph type="sldNum" sz="quarter" idx="12"/>
          </p:nvPr>
        </p:nvSpPr>
        <p:spPr/>
        <p:txBody>
          <a:bodyPr/>
          <a:lstStyle/>
          <a:p>
            <a:fld id="{24058428-B8A6-4CC8-AB67-85CEF6C0FAFF}" type="slidenum">
              <a:rPr lang="ar-SA" smtClean="0"/>
              <a:t>4</a:t>
            </a:fld>
            <a:endParaRPr lang="ar-SA"/>
          </a:p>
        </p:txBody>
      </p:sp>
    </p:spTree>
    <p:extLst>
      <p:ext uri="{BB962C8B-B14F-4D97-AF65-F5344CB8AC3E}">
        <p14:creationId xmlns:p14="http://schemas.microsoft.com/office/powerpoint/2010/main" val="965697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A1F2-95CE-4B21-806E-449BBC5066BC}"/>
              </a:ext>
            </a:extLst>
          </p:cNvPr>
          <p:cNvSpPr>
            <a:spLocks noGrp="1"/>
          </p:cNvSpPr>
          <p:nvPr>
            <p:ph type="title"/>
          </p:nvPr>
        </p:nvSpPr>
        <p:spPr/>
        <p:txBody>
          <a:bodyPr/>
          <a:lstStyle/>
          <a:p>
            <a:r>
              <a:rPr lang="en-US" b="1" dirty="0"/>
              <a:t>RMP Concept  </a:t>
            </a:r>
            <a:endParaRPr lang="ar-SA" b="1" dirty="0"/>
          </a:p>
        </p:txBody>
      </p:sp>
      <p:graphicFrame>
        <p:nvGraphicFramePr>
          <p:cNvPr id="7" name="Content Placeholder 6">
            <a:extLst>
              <a:ext uri="{FF2B5EF4-FFF2-40B4-BE49-F238E27FC236}">
                <a16:creationId xmlns:a16="http://schemas.microsoft.com/office/drawing/2014/main" id="{74F92423-9037-46E7-ABB2-C3F69A203538}"/>
              </a:ext>
            </a:extLst>
          </p:cNvPr>
          <p:cNvGraphicFramePr>
            <a:graphicFrameLocks noGrp="1"/>
          </p:cNvGraphicFramePr>
          <p:nvPr>
            <p:ph idx="1"/>
            <p:extLst>
              <p:ext uri="{D42A27DB-BD31-4B8C-83A1-F6EECF244321}">
                <p14:modId xmlns:p14="http://schemas.microsoft.com/office/powerpoint/2010/main" val="2116919663"/>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C9D73039-0989-4388-BD65-0CEFA7654431}"/>
              </a:ext>
            </a:extLst>
          </p:cNvPr>
          <p:cNvSpPr>
            <a:spLocks noGrp="1"/>
          </p:cNvSpPr>
          <p:nvPr>
            <p:ph type="sldNum" sz="quarter" idx="12"/>
          </p:nvPr>
        </p:nvSpPr>
        <p:spPr/>
        <p:txBody>
          <a:bodyPr/>
          <a:lstStyle/>
          <a:p>
            <a:fld id="{24058428-B8A6-4CC8-AB67-85CEF6C0FAFF}" type="slidenum">
              <a:rPr lang="ar-SA" smtClean="0"/>
              <a:t>5</a:t>
            </a:fld>
            <a:endParaRPr lang="ar-SA"/>
          </a:p>
        </p:txBody>
      </p:sp>
    </p:spTree>
    <p:extLst>
      <p:ext uri="{BB962C8B-B14F-4D97-AF65-F5344CB8AC3E}">
        <p14:creationId xmlns:p14="http://schemas.microsoft.com/office/powerpoint/2010/main" val="527605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66F2D-7C1C-4970-9EE3-45C0BA4365BF}"/>
              </a:ext>
            </a:extLst>
          </p:cNvPr>
          <p:cNvSpPr>
            <a:spLocks noGrp="1"/>
          </p:cNvSpPr>
          <p:nvPr>
            <p:ph type="title"/>
          </p:nvPr>
        </p:nvSpPr>
        <p:spPr/>
        <p:txBody>
          <a:bodyPr/>
          <a:lstStyle/>
          <a:p>
            <a:r>
              <a:rPr lang="fr-FR" b="1" dirty="0"/>
              <a:t>The Risk Management Cycle</a:t>
            </a:r>
            <a:endParaRPr lang="ar-SA" b="1" dirty="0"/>
          </a:p>
        </p:txBody>
      </p:sp>
      <p:pic>
        <p:nvPicPr>
          <p:cNvPr id="6" name="Content Placeholder 5" descr="Diagram&#10;&#10;Description automatically generated">
            <a:extLst>
              <a:ext uri="{FF2B5EF4-FFF2-40B4-BE49-F238E27FC236}">
                <a16:creationId xmlns:a16="http://schemas.microsoft.com/office/drawing/2014/main" id="{663AC9A4-0AB1-4ACE-8716-049056DDE7A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5761" y="1480456"/>
            <a:ext cx="7886700" cy="5012417"/>
          </a:xfrm>
        </p:spPr>
      </p:pic>
      <p:sp>
        <p:nvSpPr>
          <p:cNvPr id="4" name="Slide Number Placeholder 3">
            <a:extLst>
              <a:ext uri="{FF2B5EF4-FFF2-40B4-BE49-F238E27FC236}">
                <a16:creationId xmlns:a16="http://schemas.microsoft.com/office/drawing/2014/main" id="{29CCEB83-1A44-4062-918C-2F8113F57167}"/>
              </a:ext>
            </a:extLst>
          </p:cNvPr>
          <p:cNvSpPr>
            <a:spLocks noGrp="1"/>
          </p:cNvSpPr>
          <p:nvPr>
            <p:ph type="sldNum" sz="quarter" idx="12"/>
          </p:nvPr>
        </p:nvSpPr>
        <p:spPr/>
        <p:txBody>
          <a:bodyPr/>
          <a:lstStyle/>
          <a:p>
            <a:fld id="{24058428-B8A6-4CC8-AB67-85CEF6C0FAFF}" type="slidenum">
              <a:rPr lang="ar-SA" smtClean="0"/>
              <a:t>6</a:t>
            </a:fld>
            <a:endParaRPr lang="ar-SA"/>
          </a:p>
        </p:txBody>
      </p:sp>
    </p:spTree>
    <p:extLst>
      <p:ext uri="{BB962C8B-B14F-4D97-AF65-F5344CB8AC3E}">
        <p14:creationId xmlns:p14="http://schemas.microsoft.com/office/powerpoint/2010/main" val="1020602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2C5E9-C1BB-4860-93C6-FAD0EF288958}"/>
              </a:ext>
            </a:extLst>
          </p:cNvPr>
          <p:cNvSpPr>
            <a:spLocks noGrp="1"/>
          </p:cNvSpPr>
          <p:nvPr>
            <p:ph type="title"/>
          </p:nvPr>
        </p:nvSpPr>
        <p:spPr/>
        <p:txBody>
          <a:bodyPr>
            <a:normAutofit/>
          </a:bodyPr>
          <a:lstStyle/>
          <a:p>
            <a:r>
              <a:rPr lang="en-US" b="1" dirty="0"/>
              <a:t>Situations when a RMP should be submitted</a:t>
            </a:r>
            <a:endParaRPr lang="ar-SA" dirty="0"/>
          </a:p>
        </p:txBody>
      </p:sp>
      <p:sp>
        <p:nvSpPr>
          <p:cNvPr id="3" name="Content Placeholder 2">
            <a:extLst>
              <a:ext uri="{FF2B5EF4-FFF2-40B4-BE49-F238E27FC236}">
                <a16:creationId xmlns:a16="http://schemas.microsoft.com/office/drawing/2014/main" id="{0500DCA1-8755-4C2B-AF71-A6AF6B40D79C}"/>
              </a:ext>
            </a:extLst>
          </p:cNvPr>
          <p:cNvSpPr>
            <a:spLocks noGrp="1"/>
          </p:cNvSpPr>
          <p:nvPr>
            <p:ph idx="1"/>
          </p:nvPr>
        </p:nvSpPr>
        <p:spPr/>
        <p:txBody>
          <a:bodyPr>
            <a:normAutofit fontScale="92500" lnSpcReduction="10000"/>
          </a:bodyPr>
          <a:lstStyle/>
          <a:p>
            <a:pPr algn="l" rtl="0"/>
            <a:r>
              <a:rPr lang="en-US" dirty="0"/>
              <a:t>For all new marketing applications</a:t>
            </a:r>
          </a:p>
          <a:p>
            <a:pPr algn="l" rtl="0"/>
            <a:r>
              <a:rPr lang="en-US" dirty="0"/>
              <a:t>Situations, in addition, where RMP update will normally be expected include:</a:t>
            </a:r>
          </a:p>
          <a:p>
            <a:pPr lvl="1" algn="l" rtl="0"/>
            <a:r>
              <a:rPr lang="en-US" dirty="0"/>
              <a:t>with an application involving a significant change to an existing marketing authorisation</a:t>
            </a:r>
          </a:p>
          <a:p>
            <a:pPr lvl="2" algn="l" rtl="0"/>
            <a:r>
              <a:rPr lang="en-US" dirty="0"/>
              <a:t>New dosage form</a:t>
            </a:r>
          </a:p>
          <a:p>
            <a:pPr lvl="2" algn="l" rtl="0"/>
            <a:r>
              <a:rPr lang="en-US" dirty="0"/>
              <a:t>New route of administration </a:t>
            </a:r>
          </a:p>
          <a:p>
            <a:pPr lvl="2" algn="l" rtl="0"/>
            <a:r>
              <a:rPr lang="en-US" dirty="0"/>
              <a:t>New </a:t>
            </a:r>
            <a:r>
              <a:rPr lang="fr-FR" dirty="0"/>
              <a:t>manufacturing process</a:t>
            </a:r>
          </a:p>
          <a:p>
            <a:pPr lvl="2" algn="l" rtl="0"/>
            <a:r>
              <a:rPr lang="fr-FR" dirty="0"/>
              <a:t>Pediatric indication &amp; </a:t>
            </a:r>
            <a:r>
              <a:rPr lang="fr-FR" dirty="0" err="1"/>
              <a:t>other</a:t>
            </a:r>
            <a:r>
              <a:rPr lang="fr-FR" dirty="0"/>
              <a:t> signifiant change</a:t>
            </a:r>
          </a:p>
          <a:p>
            <a:pPr lvl="1" algn="l" rtl="0"/>
            <a:r>
              <a:rPr lang="en-US" dirty="0"/>
              <a:t>at the request of the Saudi FDA</a:t>
            </a:r>
          </a:p>
          <a:p>
            <a:pPr lvl="1" algn="l" rtl="0"/>
            <a:r>
              <a:rPr lang="en-US" dirty="0"/>
              <a:t>with a submission of final study results or updates impacting the RMP</a:t>
            </a:r>
          </a:p>
          <a:p>
            <a:pPr marL="457200" lvl="1" indent="0" algn="l" rtl="0">
              <a:buNone/>
            </a:pPr>
            <a:r>
              <a:rPr lang="fr-FR" dirty="0"/>
              <a:t>  </a:t>
            </a:r>
          </a:p>
          <a:p>
            <a:pPr lvl="2" algn="l" rtl="0"/>
            <a:endParaRPr lang="ar-SA" dirty="0"/>
          </a:p>
        </p:txBody>
      </p:sp>
      <p:sp>
        <p:nvSpPr>
          <p:cNvPr id="4" name="Slide Number Placeholder 3">
            <a:extLst>
              <a:ext uri="{FF2B5EF4-FFF2-40B4-BE49-F238E27FC236}">
                <a16:creationId xmlns:a16="http://schemas.microsoft.com/office/drawing/2014/main" id="{151ED5BB-7858-466C-9929-47D0F747B57A}"/>
              </a:ext>
            </a:extLst>
          </p:cNvPr>
          <p:cNvSpPr>
            <a:spLocks noGrp="1"/>
          </p:cNvSpPr>
          <p:nvPr>
            <p:ph type="sldNum" sz="quarter" idx="12"/>
          </p:nvPr>
        </p:nvSpPr>
        <p:spPr/>
        <p:txBody>
          <a:bodyPr/>
          <a:lstStyle/>
          <a:p>
            <a:fld id="{24058428-B8A6-4CC8-AB67-85CEF6C0FAFF}" type="slidenum">
              <a:rPr lang="ar-SA" smtClean="0"/>
              <a:t>7</a:t>
            </a:fld>
            <a:endParaRPr lang="ar-SA"/>
          </a:p>
        </p:txBody>
      </p:sp>
    </p:spTree>
    <p:extLst>
      <p:ext uri="{BB962C8B-B14F-4D97-AF65-F5344CB8AC3E}">
        <p14:creationId xmlns:p14="http://schemas.microsoft.com/office/powerpoint/2010/main" val="1256444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088F6-A6EC-272E-FF70-60BBF4E9D2DC}"/>
              </a:ext>
            </a:extLst>
          </p:cNvPr>
          <p:cNvSpPr>
            <a:spLocks noGrp="1"/>
          </p:cNvSpPr>
          <p:nvPr>
            <p:ph type="title"/>
          </p:nvPr>
        </p:nvSpPr>
        <p:spPr/>
        <p:txBody>
          <a:bodyPr>
            <a:normAutofit/>
          </a:bodyPr>
          <a:lstStyle/>
          <a:p>
            <a:r>
              <a:rPr lang="en-US" sz="4000" b="1" dirty="0"/>
              <a:t>Addition of Saudi-Specific Annex (SSA)</a:t>
            </a:r>
            <a:endParaRPr lang="ar-SA" sz="4000" b="1" dirty="0"/>
          </a:p>
        </p:txBody>
      </p:sp>
      <p:sp>
        <p:nvSpPr>
          <p:cNvPr id="3" name="Content Placeholder 2">
            <a:extLst>
              <a:ext uri="{FF2B5EF4-FFF2-40B4-BE49-F238E27FC236}">
                <a16:creationId xmlns:a16="http://schemas.microsoft.com/office/drawing/2014/main" id="{BF7F3E26-8B7E-03E3-0AC5-61EE9D58CE49}"/>
              </a:ext>
            </a:extLst>
          </p:cNvPr>
          <p:cNvSpPr>
            <a:spLocks noGrp="1"/>
          </p:cNvSpPr>
          <p:nvPr>
            <p:ph idx="1"/>
          </p:nvPr>
        </p:nvSpPr>
        <p:spPr/>
        <p:txBody>
          <a:bodyPr>
            <a:normAutofit fontScale="92500" lnSpcReduction="20000"/>
          </a:bodyPr>
          <a:lstStyle/>
          <a:p>
            <a:pPr algn="l" rtl="0"/>
            <a:r>
              <a:rPr lang="en-US" sz="2800" dirty="0"/>
              <a:t>The MAH must submit a SSA with any EU RMP (or Core/Global RMP where no current EU RMP exists) submitted. The only situation where an SSA is not routinely required is if the RMP has been prepared specifically for Saudi Arabia.</a:t>
            </a:r>
          </a:p>
          <a:p>
            <a:pPr marL="0" indent="0" algn="l" rtl="0">
              <a:buNone/>
            </a:pPr>
            <a:endParaRPr lang="en-US" sz="2800" dirty="0"/>
          </a:p>
          <a:p>
            <a:pPr algn="l" rtl="0"/>
            <a:r>
              <a:rPr lang="en-US" sz="2800" dirty="0"/>
              <a:t>The Saudi specific annex (SSA) provides details that enable the EU RMP (or core /global RMP if no current EU RMP exists) to be adapted to the Saudi context.</a:t>
            </a:r>
          </a:p>
          <a:p>
            <a:pPr marL="0" indent="0" algn="l" rtl="0">
              <a:buNone/>
            </a:pPr>
            <a:endParaRPr lang="en-US" sz="2800" dirty="0"/>
          </a:p>
          <a:p>
            <a:pPr algn="l" rtl="0"/>
            <a:r>
              <a:rPr lang="en-US" sz="2800" dirty="0"/>
              <a:t>Format and content of the SSA are described (V.B.10.9. RMP </a:t>
            </a:r>
            <a:r>
              <a:rPr lang="fr-FR" sz="2800" dirty="0" err="1"/>
              <a:t>annex</a:t>
            </a:r>
            <a:r>
              <a:rPr lang="fr-FR" sz="2800" dirty="0"/>
              <a:t> 9: Saudi-</a:t>
            </a:r>
            <a:r>
              <a:rPr lang="fr-FR" sz="2800" dirty="0" err="1"/>
              <a:t>Specific</a:t>
            </a:r>
            <a:r>
              <a:rPr lang="fr-FR" sz="2800" dirty="0"/>
              <a:t> Annex).</a:t>
            </a:r>
            <a:endParaRPr lang="ar-SA" sz="2800" dirty="0"/>
          </a:p>
          <a:p>
            <a:pPr marL="0" indent="0" algn="l" rtl="0">
              <a:buNone/>
            </a:pPr>
            <a:endParaRPr lang="ar-SA" dirty="0"/>
          </a:p>
        </p:txBody>
      </p:sp>
      <p:sp>
        <p:nvSpPr>
          <p:cNvPr id="4" name="Slide Number Placeholder 3">
            <a:extLst>
              <a:ext uri="{FF2B5EF4-FFF2-40B4-BE49-F238E27FC236}">
                <a16:creationId xmlns:a16="http://schemas.microsoft.com/office/drawing/2014/main" id="{5A3D2708-2B2D-BF67-56E7-2FF252E89203}"/>
              </a:ext>
            </a:extLst>
          </p:cNvPr>
          <p:cNvSpPr>
            <a:spLocks noGrp="1"/>
          </p:cNvSpPr>
          <p:nvPr>
            <p:ph type="sldNum" sz="quarter" idx="12"/>
          </p:nvPr>
        </p:nvSpPr>
        <p:spPr/>
        <p:txBody>
          <a:bodyPr/>
          <a:lstStyle/>
          <a:p>
            <a:fld id="{24058428-B8A6-4CC8-AB67-85CEF6C0FAFF}" type="slidenum">
              <a:rPr lang="ar-SA" smtClean="0"/>
              <a:t>8</a:t>
            </a:fld>
            <a:endParaRPr lang="ar-SA"/>
          </a:p>
        </p:txBody>
      </p:sp>
    </p:spTree>
    <p:extLst>
      <p:ext uri="{BB962C8B-B14F-4D97-AF65-F5344CB8AC3E}">
        <p14:creationId xmlns:p14="http://schemas.microsoft.com/office/powerpoint/2010/main" val="2186968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B4664-D448-41BC-877F-EE930C7FD9E5}"/>
              </a:ext>
            </a:extLst>
          </p:cNvPr>
          <p:cNvSpPr>
            <a:spLocks noGrp="1"/>
          </p:cNvSpPr>
          <p:nvPr>
            <p:ph type="title"/>
          </p:nvPr>
        </p:nvSpPr>
        <p:spPr/>
        <p:txBody>
          <a:bodyPr/>
          <a:lstStyle/>
          <a:p>
            <a:r>
              <a:rPr lang="en-US" b="1" dirty="0"/>
              <a:t>Submission of the RMP</a:t>
            </a:r>
            <a:endParaRPr lang="ar-SA" dirty="0"/>
          </a:p>
        </p:txBody>
      </p:sp>
      <p:sp>
        <p:nvSpPr>
          <p:cNvPr id="3" name="Content Placeholder 2">
            <a:extLst>
              <a:ext uri="{FF2B5EF4-FFF2-40B4-BE49-F238E27FC236}">
                <a16:creationId xmlns:a16="http://schemas.microsoft.com/office/drawing/2014/main" id="{89049FCE-08C8-45C6-B4F5-5C328B330F67}"/>
              </a:ext>
            </a:extLst>
          </p:cNvPr>
          <p:cNvSpPr>
            <a:spLocks noGrp="1"/>
          </p:cNvSpPr>
          <p:nvPr>
            <p:ph idx="1"/>
          </p:nvPr>
        </p:nvSpPr>
        <p:spPr/>
        <p:txBody>
          <a:bodyPr/>
          <a:lstStyle/>
          <a:p>
            <a:pPr lvl="0" algn="l" rtl="0"/>
            <a:r>
              <a:rPr lang="en-US" dirty="0"/>
              <a:t>For pre-authorized products, the RMP is submitted as PDF files within the eCTD/CTD submission or otherwise requested by the Saudi FDA.</a:t>
            </a:r>
          </a:p>
          <a:p>
            <a:pPr algn="l" rtl="0"/>
            <a:endParaRPr lang="en-US" dirty="0"/>
          </a:p>
          <a:p>
            <a:pPr algn="l" rtl="0"/>
            <a:r>
              <a:rPr lang="en-US" dirty="0"/>
              <a:t>For post authorization products, the RMP is submitted as PDF through Email or a CD with cover letter. </a:t>
            </a:r>
          </a:p>
          <a:p>
            <a:pPr algn="l" rtl="0"/>
            <a:endParaRPr lang="ar-SA" dirty="0"/>
          </a:p>
        </p:txBody>
      </p:sp>
      <p:sp>
        <p:nvSpPr>
          <p:cNvPr id="4" name="Slide Number Placeholder 3">
            <a:extLst>
              <a:ext uri="{FF2B5EF4-FFF2-40B4-BE49-F238E27FC236}">
                <a16:creationId xmlns:a16="http://schemas.microsoft.com/office/drawing/2014/main" id="{94BF36F0-4AA4-4256-9400-A15219050F0F}"/>
              </a:ext>
            </a:extLst>
          </p:cNvPr>
          <p:cNvSpPr>
            <a:spLocks noGrp="1"/>
          </p:cNvSpPr>
          <p:nvPr>
            <p:ph type="sldNum" sz="quarter" idx="12"/>
          </p:nvPr>
        </p:nvSpPr>
        <p:spPr/>
        <p:txBody>
          <a:bodyPr/>
          <a:lstStyle/>
          <a:p>
            <a:fld id="{24058428-B8A6-4CC8-AB67-85CEF6C0FAFF}" type="slidenum">
              <a:rPr lang="ar-SA" smtClean="0"/>
              <a:t>9</a:t>
            </a:fld>
            <a:endParaRPr lang="ar-SA"/>
          </a:p>
        </p:txBody>
      </p:sp>
    </p:spTree>
    <p:extLst>
      <p:ext uri="{BB962C8B-B14F-4D97-AF65-F5344CB8AC3E}">
        <p14:creationId xmlns:p14="http://schemas.microsoft.com/office/powerpoint/2010/main" val="11117281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isl xmlns:xsi="http://www.w3.org/2001/XMLSchema-instance" xmlns:xsd="http://www.w3.org/2001/XMLSchema" xmlns="http://www.boldonjames.com/2008/01/sie/internal/label" sislVersion="0" policy="82ad3a63-90ad-4a46-a3cb-757f4658e205" origin="userSelected">
  <element uid="768aceb2-b366-4b48-827b-e820edc548bd" value=""/>
</sisl>
</file>

<file path=customXml/itemProps1.xml><?xml version="1.0" encoding="utf-8"?>
<ds:datastoreItem xmlns:ds="http://schemas.openxmlformats.org/officeDocument/2006/customXml" ds:itemID="{AA9EBF3E-E83F-4F8B-92FA-63B4985B612B}">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otalTime>2198</TotalTime>
  <Words>1508</Words>
  <Application>Microsoft Office PowerPoint</Application>
  <PresentationFormat>On-screen Show (4:3)</PresentationFormat>
  <Paragraphs>198</Paragraphs>
  <Slides>26</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Courier New</vt:lpstr>
      <vt:lpstr>Office Theme</vt:lpstr>
      <vt:lpstr>             BRACE Lifecycle &amp; Risk Minimization Measures </vt:lpstr>
      <vt:lpstr>Disclaimer </vt:lpstr>
      <vt:lpstr>Objectives of RMP</vt:lpstr>
      <vt:lpstr>Terminology    </vt:lpstr>
      <vt:lpstr>RMP Concept  </vt:lpstr>
      <vt:lpstr>The Risk Management Cycle</vt:lpstr>
      <vt:lpstr>Situations when a RMP should be submitted</vt:lpstr>
      <vt:lpstr>Addition of Saudi-Specific Annex (SSA)</vt:lpstr>
      <vt:lpstr>Submission of the RMP</vt:lpstr>
      <vt:lpstr>Risk Minimization Measures</vt:lpstr>
      <vt:lpstr>Risk Minimization Measures </vt:lpstr>
      <vt:lpstr>Writing Clear Goals &amp; Objectives</vt:lpstr>
      <vt:lpstr>Example</vt:lpstr>
      <vt:lpstr>Be Stakeholder-Centered</vt:lpstr>
      <vt:lpstr>Risk Minimisation Tools</vt:lpstr>
      <vt:lpstr>Additional risk minimisation activities</vt:lpstr>
      <vt:lpstr>Core Implementation Strategy</vt:lpstr>
      <vt:lpstr>Key Take-Aways</vt:lpstr>
      <vt:lpstr>Evaluation of Risk Minimization Measures (RMM)</vt:lpstr>
      <vt:lpstr>Considerations When Evaluating the Effectiveness of Additional Risk Minimization Measures</vt:lpstr>
      <vt:lpstr>How Should Effectiveness be Measured?</vt:lpstr>
      <vt:lpstr>Assessing Process and Outcome Indicators</vt:lpstr>
      <vt:lpstr>Important to note</vt:lpstr>
      <vt:lpstr>Distribution timelines as per the new GVP in Saudi Arabia</vt:lpstr>
      <vt:lpstr>New Trends for Risk Minimization Tools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Pharmacovigilance  </dc:title>
  <dc:creator>Al-Ahmary, Yasser</dc:creator>
  <cp:keywords>*$%NAB</cp:keywords>
  <cp:lastModifiedBy>Al-Ahmary, Yasser</cp:lastModifiedBy>
  <cp:revision>184</cp:revision>
  <dcterms:created xsi:type="dcterms:W3CDTF">2021-08-11T18:11:36Z</dcterms:created>
  <dcterms:modified xsi:type="dcterms:W3CDTF">2023-05-01T04:38:42Z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d9226a08-4f73-4e01-b072-05d7637fc673</vt:lpwstr>
  </property>
  <property fmtid="{D5CDD505-2E9C-101B-9397-08002B2CF9AE}" pid="3" name="bjDocumentLabelXML">
    <vt:lpwstr>&lt;?xml version="1.0" encoding="us-ascii"?&gt;&lt;sisl xmlns:xsi="http://www.w3.org/2001/XMLSchema-instance" xmlns:xsd="http://www.w3.org/2001/XMLSchema" sislVersion="0" policy="82ad3a63-90ad-4a46-a3cb-757f4658e205" origin="userSelected" xmlns="http://www.boldonj</vt:lpwstr>
  </property>
  <property fmtid="{D5CDD505-2E9C-101B-9397-08002B2CF9AE}" pid="4" name="bjDocumentLabelXML-0">
    <vt:lpwstr>ames.com/2008/01/sie/internal/label"&gt;&lt;element uid="768aceb2-b366-4b48-827b-e820edc548bd" value="" /&gt;&lt;/sisl&gt;</vt:lpwstr>
  </property>
  <property fmtid="{D5CDD505-2E9C-101B-9397-08002B2CF9AE}" pid="5" name="bjDocumentSecurityLabel">
    <vt:lpwstr>Non-Amgen Business</vt:lpwstr>
  </property>
  <property fmtid="{D5CDD505-2E9C-101B-9397-08002B2CF9AE}" pid="6" name="bjSaver">
    <vt:lpwstr>HwLOj6F6Nd0kysQrimQ6Ntrnx2vS4V8e</vt:lpwstr>
  </property>
  <property fmtid="{D5CDD505-2E9C-101B-9397-08002B2CF9AE}" pid="7" name="MSIP_Label_65e75503-0edf-4274-9f8b-1f267fd68475_Enabled">
    <vt:lpwstr>true</vt:lpwstr>
  </property>
  <property fmtid="{D5CDD505-2E9C-101B-9397-08002B2CF9AE}" pid="8" name="MSIP_Label_65e75503-0edf-4274-9f8b-1f267fd68475_SetDate">
    <vt:lpwstr>2022-05-20T12:57:20Z</vt:lpwstr>
  </property>
  <property fmtid="{D5CDD505-2E9C-101B-9397-08002B2CF9AE}" pid="9" name="MSIP_Label_65e75503-0edf-4274-9f8b-1f267fd68475_Method">
    <vt:lpwstr>Privileged</vt:lpwstr>
  </property>
  <property fmtid="{D5CDD505-2E9C-101B-9397-08002B2CF9AE}" pid="10" name="MSIP_Label_65e75503-0edf-4274-9f8b-1f267fd68475_Name">
    <vt:lpwstr>Non-Amgen (no marking)</vt:lpwstr>
  </property>
  <property fmtid="{D5CDD505-2E9C-101B-9397-08002B2CF9AE}" pid="11" name="MSIP_Label_65e75503-0edf-4274-9f8b-1f267fd68475_SiteId">
    <vt:lpwstr>4b4266a6-1368-41af-ad5a-59eb634f7ad8</vt:lpwstr>
  </property>
  <property fmtid="{D5CDD505-2E9C-101B-9397-08002B2CF9AE}" pid="12" name="MSIP_Label_65e75503-0edf-4274-9f8b-1f267fd68475_ActionId">
    <vt:lpwstr>1adde19d-6b28-4d35-a0c8-a41981570ca4</vt:lpwstr>
  </property>
  <property fmtid="{D5CDD505-2E9C-101B-9397-08002B2CF9AE}" pid="13" name="MSIP_Label_65e75503-0edf-4274-9f8b-1f267fd68475_ContentBits">
    <vt:lpwstr>0</vt:lpwstr>
  </property>
</Properties>
</file>