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4"/>
  </p:sldMasterIdLst>
  <p:sldIdLst>
    <p:sldId id="272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8" r:id="rId15"/>
    <p:sldId id="264" r:id="rId16"/>
    <p:sldId id="269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7D5A8-9294-672E-F8A6-4920B4505F52}" v="345" dt="2025-05-21T18:45:05.107"/>
    <p1510:client id="{7E64E17B-E3A4-445C-246C-A9D3FB3B85E5}" v="315" dt="2025-05-21T19:08:33.901"/>
    <p1510:client id="{C1CF0E70-9E24-4796-B169-1CB63FDD3257}" v="4" dt="2025-05-21T18:07:02.4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9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07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9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7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782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19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60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39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63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42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806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90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3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B501FCD-5257-4B21-918B-E649605A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Web Arayüz Geliştirme Projesi</a:t>
            </a:r>
            <a:br>
              <a:rPr lang="tr-TR">
                <a:ea typeface="+mj-lt"/>
                <a:cs typeface="+mj-lt"/>
              </a:rPr>
            </a:br>
            <a:r>
              <a:rPr lang="tr-TR">
                <a:ea typeface="+mj-lt"/>
                <a:cs typeface="+mj-lt"/>
              </a:rPr>
              <a:t>🎨 </a:t>
            </a:r>
            <a:r>
              <a:rPr lang="tr-TR" b="1">
                <a:ea typeface="+mj-lt"/>
                <a:cs typeface="+mj-lt"/>
              </a:rPr>
              <a:t>TEMA DEĞİŞTİRİCİ</a:t>
            </a:r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B6C48EE-5BA8-3F16-AA21-926AD5030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476" y="2305327"/>
            <a:ext cx="9399922" cy="453168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/>
            <a:r>
              <a:rPr lang="tr-TR" sz="2400" dirty="0"/>
              <a:t>👩‍🏫 </a:t>
            </a:r>
            <a:r>
              <a:rPr lang="tr-TR" sz="2400" b="1" dirty="0"/>
              <a:t>Dersin Adı:</a:t>
            </a:r>
            <a:r>
              <a:rPr lang="tr-TR" sz="2400" dirty="0"/>
              <a:t> Web Arayüz Geliştirme</a:t>
            </a:r>
          </a:p>
          <a:p>
            <a:r>
              <a:rPr lang="tr-TR" sz="2400" dirty="0"/>
              <a:t>👩‍💼 </a:t>
            </a:r>
            <a:r>
              <a:rPr lang="tr-TR" sz="2400" b="1" dirty="0"/>
              <a:t>Ders Sorumlusu:</a:t>
            </a:r>
            <a:r>
              <a:rPr lang="tr-TR" sz="2400" dirty="0"/>
              <a:t> Öğr. Gör. </a:t>
            </a:r>
            <a:r>
              <a:rPr lang="tr-TR" sz="2400" b="1" dirty="0"/>
              <a:t>Esra SÖĞÜT</a:t>
            </a:r>
            <a:endParaRPr lang="tr-TR" sz="2400" dirty="0"/>
          </a:p>
          <a:p>
            <a:pPr marL="0" indent="0"/>
            <a:r>
              <a:rPr lang="tr-TR" dirty="0"/>
              <a:t>👨</a:t>
            </a:r>
            <a:r>
              <a:rPr lang="tr-TR" sz="2800" dirty="0"/>
              <a:t>‍💻 </a:t>
            </a:r>
            <a:r>
              <a:rPr lang="tr-TR" sz="2800" b="1" dirty="0"/>
              <a:t>Hazırlayanlar: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Abdulgaffar GÜLİCE</a:t>
            </a:r>
            <a:r>
              <a:rPr lang="tr-TR" sz="2800" dirty="0">
                <a:ea typeface="+mn-lt"/>
                <a:cs typeface="+mn-lt"/>
              </a:rPr>
              <a:t> – 23181616048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Süleyman YALÇIN</a:t>
            </a:r>
            <a:r>
              <a:rPr lang="tr-TR" sz="2800" dirty="0">
                <a:ea typeface="+mn-lt"/>
                <a:cs typeface="+mn-lt"/>
              </a:rPr>
              <a:t>– 23181616054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Harun Reşit Mercan</a:t>
            </a:r>
            <a:r>
              <a:rPr lang="tr-TR" sz="2800" dirty="0">
                <a:ea typeface="+mn-lt"/>
                <a:cs typeface="+mn-lt"/>
              </a:rPr>
              <a:t>– 23181616055</a:t>
            </a:r>
            <a:endParaRPr lang="tr-TR" sz="2800" dirty="0"/>
          </a:p>
          <a:p>
            <a:r>
              <a:rPr lang="tr-TR" sz="2800" b="1" dirty="0">
                <a:ea typeface="+mn-lt"/>
                <a:cs typeface="+mn-lt"/>
              </a:rPr>
              <a:t>Zeki SARIBULAK</a:t>
            </a:r>
            <a:r>
              <a:rPr lang="tr-TR" sz="2800" dirty="0">
                <a:ea typeface="+mn-lt"/>
                <a:cs typeface="+mn-lt"/>
              </a:rPr>
              <a:t>– 23181616060</a:t>
            </a:r>
            <a:endParaRPr lang="tr-TR" sz="2800" dirty="0"/>
          </a:p>
          <a:p>
            <a:r>
              <a:rPr lang="en-US" sz="2800" b="1" dirty="0">
                <a:ea typeface="+mn-lt"/>
                <a:cs typeface="+mn-lt"/>
              </a:rPr>
              <a:t>İsmail Alper</a:t>
            </a:r>
            <a:r>
              <a:rPr lang="tr-TR" sz="2800" b="1" dirty="0">
                <a:ea typeface="+mn-lt"/>
                <a:cs typeface="+mn-lt"/>
              </a:rPr>
              <a:t> GENÇ</a:t>
            </a:r>
            <a:r>
              <a:rPr lang="tr-TR" sz="2800" dirty="0">
                <a:ea typeface="+mn-lt"/>
                <a:cs typeface="+mn-lt"/>
              </a:rPr>
              <a:t>– 23181616764</a:t>
            </a:r>
            <a:endParaRPr lang="tr-TR" sz="2800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2182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E82B1-5E9D-5AE9-E922-62B01A33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Ekran Görüntüleri ile Özellikler</a:t>
            </a:r>
            <a:endParaRPr lang="tr-TR">
              <a:solidFill>
                <a:srgbClr val="000000"/>
              </a:solidFill>
            </a:endParaRPr>
          </a:p>
          <a:p>
            <a:endParaRPr lang="tr-TR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92DF413-407A-8BBF-F049-941669A94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66725"/>
            <a:ext cx="6096000" cy="3679799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794D79D-827A-8AAF-20E7-9C8A77D0E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20729"/>
            <a:ext cx="6096000" cy="291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6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FC2DAA5-507E-C88E-3F1A-DB34FD426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Karşılaşılan Zorluklar ve Çözümler</a:t>
            </a:r>
            <a:endParaRPr lang="tr-TR"/>
          </a:p>
        </p:txBody>
      </p:sp>
      <p:graphicFrame>
        <p:nvGraphicFramePr>
          <p:cNvPr id="5" name="İçerik Yer Tutucusu 4">
            <a:extLst>
              <a:ext uri="{FF2B5EF4-FFF2-40B4-BE49-F238E27FC236}">
                <a16:creationId xmlns:a16="http://schemas.microsoft.com/office/drawing/2014/main" id="{E87D6877-3AAC-A31C-D791-ED527BB066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834839"/>
              </p:ext>
            </p:extLst>
          </p:nvPr>
        </p:nvGraphicFramePr>
        <p:xfrm>
          <a:off x="1153297" y="2605216"/>
          <a:ext cx="8824910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2455">
                  <a:extLst>
                    <a:ext uri="{9D8B030D-6E8A-4147-A177-3AD203B41FA5}">
                      <a16:colId xmlns:a16="http://schemas.microsoft.com/office/drawing/2014/main" val="1242616376"/>
                    </a:ext>
                  </a:extLst>
                </a:gridCol>
                <a:gridCol w="4412455">
                  <a:extLst>
                    <a:ext uri="{9D8B030D-6E8A-4147-A177-3AD203B41FA5}">
                      <a16:colId xmlns:a16="http://schemas.microsoft.com/office/drawing/2014/main" val="117844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Zorluk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/>
                        <a:t>Çözüm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88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Tema değişiminde ikon kontrolü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jQuery</a:t>
                      </a:r>
                      <a:r>
                        <a:rPr lang="tr-TR"/>
                        <a:t> ile .</a:t>
                      </a:r>
                      <a:r>
                        <a:rPr lang="tr-TR" err="1"/>
                        <a:t>toggleClass</a:t>
                      </a:r>
                      <a:r>
                        <a:rPr lang="tr-TR"/>
                        <a:t>() ile güncellendi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12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Yazı tipi geçişlerinin tutarsızlığı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CSS font-</a:t>
                      </a:r>
                      <a:r>
                        <a:rPr lang="tr-TR" err="1"/>
                        <a:t>family</a:t>
                      </a:r>
                      <a:r>
                        <a:rPr lang="tr-TR"/>
                        <a:t> ön tanımlı listelerle desteklendi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0917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/>
                        <a:t>Yazı boyutu çakışmaları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Başlıklar ayrı ayrı ölçeklendirildi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33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23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3EDAA4A-6D62-6161-0F2A-FB971B46C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Geliştirme Önerileri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93BAF9E-36F7-4D74-7AF7-6EBBF24327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410" y="2991231"/>
            <a:ext cx="87606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sayısını artırmak (</a:t>
            </a:r>
            <a:r>
              <a:rPr kumimoji="0" lang="en-US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retro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kontrast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vb.)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Kullanıcının kendi temasını oluşturabilmesi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Gece modu otomasyonu (sistem saatine göre)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 fazla yazı tipi ve renk özelleştirmesi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Cookie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desteği ile çapraz cihaz tercihi</a:t>
            </a:r>
          </a:p>
        </p:txBody>
      </p:sp>
    </p:spTree>
    <p:extLst>
      <p:ext uri="{BB962C8B-B14F-4D97-AF65-F5344CB8AC3E}">
        <p14:creationId xmlns:p14="http://schemas.microsoft.com/office/powerpoint/2010/main" val="414766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0FC1853-AEED-ECC4-5BB6-B9390F46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Sonuç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D9EC8A1-CFFC-F3AB-6776-2C64E8654B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75789"/>
            <a:ext cx="9330488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deneyimini artırmaya yönelik basit ama işlevsel bir uygulama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projelerinde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desteği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font kontrolü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erişilebilirlik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gibi konulara dikkat edilmesi gerektiğini gösteren bir örnek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 odaklı web tasarımının temel ilkeleri başarıyla uygulanmıştır</a:t>
            </a:r>
          </a:p>
        </p:txBody>
      </p:sp>
    </p:spTree>
    <p:extLst>
      <p:ext uri="{BB962C8B-B14F-4D97-AF65-F5344CB8AC3E}">
        <p14:creationId xmlns:p14="http://schemas.microsoft.com/office/powerpoint/2010/main" val="2375335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4086B67-9EF0-3F83-2815-EF2DA3E094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584263"/>
            <a:ext cx="8825658" cy="1747560"/>
          </a:xfrm>
        </p:spPr>
        <p:txBody>
          <a:bodyPr/>
          <a:lstStyle/>
          <a:p>
            <a:r>
              <a:rPr lang="tr-TR"/>
              <a:t>Teşekkürler</a:t>
            </a:r>
          </a:p>
          <a:p>
            <a:r>
              <a:rPr lang="tr-TR" sz="1800">
                <a:ea typeface="+mj-lt"/>
                <a:cs typeface="+mj-lt"/>
              </a:rPr>
              <a:t>Sunumumuzu dinlediğiniz için teşekkür ederiz. </a:t>
            </a:r>
            <a:br>
              <a:rPr lang="tr-TR" sz="1800">
                <a:ea typeface="+mj-lt"/>
                <a:cs typeface="+mj-lt"/>
              </a:rPr>
            </a:br>
            <a:endParaRPr lang="tr-TR" sz="1800"/>
          </a:p>
          <a:p>
            <a:endParaRPr lang="tr-TR" sz="180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CFC242A-6C9A-3AD6-0559-60EFC713F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6161" y="4979085"/>
            <a:ext cx="9229069" cy="1119156"/>
          </a:xfrm>
        </p:spPr>
        <p:txBody>
          <a:bodyPr>
            <a:normAutofit/>
          </a:bodyPr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728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637FC00-7780-E91E-2ED0-232AEDD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Projenin Amacı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903783-9882-3CF9-E7E8-C5F5E914D3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757378"/>
            <a:ext cx="970970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Kullanıcıların 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görsel konforunu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artırmak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sayfası üzerinde: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Tema değişimi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 tipi seçimi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 boyutu kontrolü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Klavye kısayolları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Modern, kullanıcı dostu ve erişilebilir bir deneyim sağlamak</a:t>
            </a:r>
          </a:p>
        </p:txBody>
      </p:sp>
    </p:spTree>
    <p:extLst>
      <p:ext uri="{BB962C8B-B14F-4D97-AF65-F5344CB8AC3E}">
        <p14:creationId xmlns:p14="http://schemas.microsoft.com/office/powerpoint/2010/main" val="165785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8347CFD-2EAE-3C21-FB37-BEE314035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>
                <a:ea typeface="+mj-lt"/>
                <a:cs typeface="+mj-lt"/>
              </a:rPr>
              <a:t>Kullanılan Teknolojiler</a:t>
            </a:r>
            <a:endParaRPr lang="tr-TR"/>
          </a:p>
        </p:txBody>
      </p:sp>
      <p:graphicFrame>
        <p:nvGraphicFramePr>
          <p:cNvPr id="8" name="İçerik Yer Tutucusu 7">
            <a:extLst>
              <a:ext uri="{FF2B5EF4-FFF2-40B4-BE49-F238E27FC236}">
                <a16:creationId xmlns:a16="http://schemas.microsoft.com/office/drawing/2014/main" id="{BA7EB0CE-3B99-4489-CD67-F41AAA8BF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5747705"/>
              </p:ext>
            </p:extLst>
          </p:nvPr>
        </p:nvGraphicFramePr>
        <p:xfrm>
          <a:off x="1155700" y="2603500"/>
          <a:ext cx="8824912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2456">
                  <a:extLst>
                    <a:ext uri="{9D8B030D-6E8A-4147-A177-3AD203B41FA5}">
                      <a16:colId xmlns:a16="http://schemas.microsoft.com/office/drawing/2014/main" val="3479940044"/>
                    </a:ext>
                  </a:extLst>
                </a:gridCol>
                <a:gridCol w="4412456">
                  <a:extLst>
                    <a:ext uri="{9D8B030D-6E8A-4147-A177-3AD203B41FA5}">
                      <a16:colId xmlns:a16="http://schemas.microsoft.com/office/drawing/2014/main" val="18446356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Teknoloji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b="1"/>
                        <a:t>Açıklama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176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HTML5</a:t>
                      </a:r>
                      <a:endParaRPr lang="tr-T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Sayfa yapısının iskeletini oluşturur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38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CSS3</a:t>
                      </a:r>
                      <a:endParaRPr lang="tr-T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Tema ve görsel geçişler için stil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55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/>
                        <a:t>JavaScript (</a:t>
                      </a:r>
                      <a:r>
                        <a:rPr lang="tr-TR" b="1" err="1"/>
                        <a:t>jQuery</a:t>
                      </a:r>
                      <a:r>
                        <a:rPr lang="tr-TR" b="1"/>
                        <a:t>)</a:t>
                      </a:r>
                      <a:endParaRPr lang="tr-T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/>
                        <a:t>Etkileşimli işlevler, </a:t>
                      </a:r>
                      <a:r>
                        <a:rPr lang="tr-TR" err="1"/>
                        <a:t>event</a:t>
                      </a:r>
                      <a:r>
                        <a:rPr lang="tr-TR"/>
                        <a:t> kontrolleri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43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 err="1"/>
                        <a:t>Bootstrap</a:t>
                      </a:r>
                      <a:endParaRPr lang="tr-TR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err="1"/>
                        <a:t>Responsive</a:t>
                      </a:r>
                      <a:r>
                        <a:rPr lang="tr-TR"/>
                        <a:t> yapı ve hazır stil bileşenleri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77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tr-TR" b="1" err="1"/>
                        <a:t>FontAwesome</a:t>
                      </a:r>
                      <a:endParaRPr lang="tr-TR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İkonlar (</a:t>
                      </a:r>
                      <a:r>
                        <a:rPr lang="en-US" dirty="0" err="1"/>
                        <a:t>temaların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simgeleri</a:t>
                      </a:r>
                      <a:r>
                        <a:rPr lang="tr-TR" dirty="0"/>
                        <a:t>, büyüt/küçült simgeleri)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885279"/>
                  </a:ext>
                </a:extLst>
              </a:tr>
              <a:tr h="360405">
                <a:tc>
                  <a:txBody>
                    <a:bodyPr/>
                    <a:lstStyle/>
                    <a:p>
                      <a:r>
                        <a:rPr lang="tr-TR" b="1" err="1"/>
                        <a:t>localStorage</a:t>
                      </a:r>
                      <a:endParaRPr lang="tr-TR" err="1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Kullanıcı tercihlerini kaydeder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058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82A55BB-4504-3653-A834-780AE4D9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>
                <a:ea typeface="+mj-lt"/>
                <a:cs typeface="+mj-lt"/>
              </a:rPr>
              <a:t>Temel Özellikler</a:t>
            </a:r>
            <a:endParaRPr lang="tr-TR" sz="480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084E77D-9A60-8326-29F7-E015E25E5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30330"/>
            <a:ext cx="8782528" cy="380448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/>
            <a:r>
              <a:rPr lang="tr-TR" sz="2400" dirty="0">
                <a:latin typeface="Aharoni" panose="020F0502020204030204" pitchFamily="2" charset="-79"/>
                <a:cs typeface="Aharoni" panose="020F0502020204030204" pitchFamily="2" charset="-79"/>
              </a:rPr>
              <a:t>🌗 Tema Değiştirme</a:t>
            </a: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Açık</a:t>
            </a:r>
            <a:r>
              <a:rPr lang="en-US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, 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koyu</a:t>
            </a:r>
            <a:r>
              <a:rPr lang="en-US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, sepia </a:t>
            </a:r>
            <a:r>
              <a:rPr lang="en-US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ve</a:t>
            </a:r>
            <a:r>
              <a:rPr lang="en-US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</a:t>
            </a:r>
            <a:r>
              <a:rPr lang="en-US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gece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tema</a:t>
            </a:r>
            <a:r>
              <a:rPr lang="en-US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sı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arasında geçiş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b="1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localStorage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ile tercihleri kaydeder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cs typeface="Aharoni" panose="020F0502020204030204" pitchFamily="2" charset="-79"/>
              </a:rPr>
              <a:t>🔠 Yazı Tipi Seçimi</a:t>
            </a:r>
          </a:p>
          <a:p>
            <a:r>
              <a:rPr lang="tr-TR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Arial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, Times New Roman, </a:t>
            </a:r>
            <a:r>
              <a:rPr lang="tr-TR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Courier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New, Georgia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Kullanıcının tercihi yine </a:t>
            </a:r>
            <a:r>
              <a:rPr lang="tr-TR" sz="2400" dirty="0" err="1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localStorage’a</a:t>
            </a:r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 kaydedilir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cs typeface="Aharoni" panose="020F0502020204030204" pitchFamily="2" charset="-79"/>
              </a:rPr>
              <a:t>🔡 Yazı Boyutu Ayarlama</a:t>
            </a: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12px - 24px arasında dinamik değişim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r>
              <a:rPr lang="tr-TR" sz="2400" dirty="0">
                <a:latin typeface="Aharoni" panose="020F0502020204030204" pitchFamily="2" charset="-79"/>
                <a:ea typeface="+mn-lt"/>
                <a:cs typeface="Aharoni" panose="020F0502020204030204" pitchFamily="2" charset="-79"/>
              </a:rPr>
              <a:t>Başlıklar da orantılı olarak büyür/küçülür</a:t>
            </a:r>
            <a:endParaRPr lang="tr-TR" sz="2400" dirty="0">
              <a:latin typeface="Aharoni" panose="020F0502020204030204" pitchFamily="2" charset="-79"/>
              <a:cs typeface="Aharoni" panose="020F0502020204030204" pitchFamily="2" charset="-79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3392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0A6A576-30EE-79D1-47E9-E4BE9581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Erişilebilirlik ve UX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D8BA0A-B480-DF73-E28B-6ACE2B19F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972822"/>
            <a:ext cx="816922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Klavye kısayolları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 + 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Tema değiştir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 + +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Yazı boyutunu artır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Alt + -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Yazı boyutunu azalt</a:t>
            </a:r>
            <a:endParaRPr kumimoji="0" lang="tr-TR" altLang="tr-T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</a:t>
            </a:r>
            <a:r>
              <a:rPr kumimoji="0" lang="tr-TR" altLang="tr-T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stilleri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 klavyeden gezinmeye uygun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Duyarlı (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tasarım ile mobil uyumluluk</a:t>
            </a:r>
          </a:p>
        </p:txBody>
      </p:sp>
    </p:spTree>
    <p:extLst>
      <p:ext uri="{BB962C8B-B14F-4D97-AF65-F5344CB8AC3E}">
        <p14:creationId xmlns:p14="http://schemas.microsoft.com/office/powerpoint/2010/main" val="178174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B1641E-B6DD-D3CE-A1F1-CC5EA609E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CSS Tasarımı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1B743F5-C3C2-4A8F-C738-128493245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8926" y="2622364"/>
            <a:ext cx="967346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CSS değişkenleri (--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bg-color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--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text-color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ile tema geçişi kolaylaştırıldı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transition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özellikleri sayesinde yumuşak geçiş efektleri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@media sorguları ile küçük ekranlarda düzgün görünüm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root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hover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focus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gibi özellikler kullanıcı deneyimini artırır</a:t>
            </a:r>
          </a:p>
        </p:txBody>
      </p:sp>
    </p:spTree>
    <p:extLst>
      <p:ext uri="{BB962C8B-B14F-4D97-AF65-F5344CB8AC3E}">
        <p14:creationId xmlns:p14="http://schemas.microsoft.com/office/powerpoint/2010/main" val="1959613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5062D1-8A4B-D874-8473-434F5990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4800" dirty="0"/>
              <a:t>JavaScript Fonksiyonları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56EB7F-7CFE-7594-16A7-D83CDD464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3" y="2428612"/>
            <a:ext cx="931640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jQuery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 DOM manipülasyonları kolaylaştırıldı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Yazı tipi, yazı boyutu ve tema tercihi </a:t>
            </a:r>
            <a:r>
              <a:rPr kumimoji="0" lang="tr-TR" altLang="tr-T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tr-TR" altLang="tr-T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’a</a:t>
            </a: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kaydedilir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Sayfa yeniden yüklendiğinde bu tercihler otomatik uygulanır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Klavye dinleyicileri ile erişilebilirlik sağlanır</a:t>
            </a:r>
          </a:p>
        </p:txBody>
      </p:sp>
    </p:spTree>
    <p:extLst>
      <p:ext uri="{BB962C8B-B14F-4D97-AF65-F5344CB8AC3E}">
        <p14:creationId xmlns:p14="http://schemas.microsoft.com/office/powerpoint/2010/main" val="122447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064CCD1-09C1-1BC4-4BB3-85F55AA0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ea typeface="+mj-lt"/>
                <a:cs typeface="+mj-lt"/>
              </a:rPr>
              <a:t>Ekran Görüntüleri ile Özellikler</a:t>
            </a:r>
            <a:endParaRPr lang="tr-TR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528A234-10E8-4B55-E485-922A8CB280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010690"/>
            <a:ext cx="5927076" cy="2745217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F761D83-F32E-875C-3FD7-F73392DD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36052"/>
            <a:ext cx="5927076" cy="304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9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C9EBAF-A6EA-3EDB-0DF7-F1B39001B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87B42AD-E8FE-4120-6FF5-EA240B15A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810577"/>
            <a:ext cx="6092487" cy="3141846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2D3A2BD-4865-A3B6-2A7B-88CCB3AC1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87" y="2735734"/>
            <a:ext cx="6099513" cy="32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253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cc3bd1-e8a1-4115-a0f8-fdb78a74462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EC522302AF68EF40BE55CA3058B58A4F" ma:contentTypeVersion="6" ma:contentTypeDescription="Yeni belge oluşturun." ma:contentTypeScope="" ma:versionID="a1e8ddc9e7b87bddd62358d808af4194">
  <xsd:schema xmlns:xsd="http://www.w3.org/2001/XMLSchema" xmlns:xs="http://www.w3.org/2001/XMLSchema" xmlns:p="http://schemas.microsoft.com/office/2006/metadata/properties" xmlns:ns3="8ccc3bd1-e8a1-4115-a0f8-fdb78a74462b" targetNamespace="http://schemas.microsoft.com/office/2006/metadata/properties" ma:root="true" ma:fieldsID="674b528f2e87a835c5f9188dae319f71" ns3:_="">
    <xsd:import namespace="8ccc3bd1-e8a1-4115-a0f8-fdb78a74462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cc3bd1-e8a1-4115-a0f8-fdb78a744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E2D344-18DF-4C60-B9C1-C7E72FEA2A6D}">
  <ds:schemaRefs>
    <ds:schemaRef ds:uri="8ccc3bd1-e8a1-4115-a0f8-fdb78a74462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8D0437B-4005-4773-AF9D-1BA82A0D40A5}">
  <ds:schemaRefs>
    <ds:schemaRef ds:uri="8ccc3bd1-e8a1-4115-a0f8-fdb78a7446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30429E0-585D-451E-8978-3FCFCDABCA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</TotalTime>
  <Words>410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Aharoni</vt:lpstr>
      <vt:lpstr>Arial</vt:lpstr>
      <vt:lpstr>Arial Unicode MS</vt:lpstr>
      <vt:lpstr>Century Gothic</vt:lpstr>
      <vt:lpstr>Wingdings 3</vt:lpstr>
      <vt:lpstr>Ion Boardroom</vt:lpstr>
      <vt:lpstr>Web Arayüz Geliştirme Projesi 🎨 TEMA DEĞİŞTİRİCİ</vt:lpstr>
      <vt:lpstr>Projenin Amacı</vt:lpstr>
      <vt:lpstr>Kullanılan Teknolojiler</vt:lpstr>
      <vt:lpstr>Temel Özellikler</vt:lpstr>
      <vt:lpstr>Erişilebilirlik ve UX</vt:lpstr>
      <vt:lpstr>CSS Tasarımı</vt:lpstr>
      <vt:lpstr>JavaScript Fonksiyonları</vt:lpstr>
      <vt:lpstr>Ekran Görüntüleri ile Özellikler</vt:lpstr>
      <vt:lpstr>PowerPoint Presentation</vt:lpstr>
      <vt:lpstr>Ekran Görüntüleri ile Özellikler </vt:lpstr>
      <vt:lpstr>Karşılaşılan Zorluklar ve Çözümler</vt:lpstr>
      <vt:lpstr>Geliştirme Önerileri</vt:lpstr>
      <vt:lpstr>Sonuç</vt:lpstr>
      <vt:lpstr>Teşekkürler Sunumumuzu dinlediğiniz için teşekkür ederiz.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Harun Reşit Mercan</dc:creator>
  <cp:lastModifiedBy>İsmail Alper Genç</cp:lastModifiedBy>
  <cp:revision>8</cp:revision>
  <dcterms:created xsi:type="dcterms:W3CDTF">2025-05-21T17:54:59Z</dcterms:created>
  <dcterms:modified xsi:type="dcterms:W3CDTF">2025-05-22T06:35:44Z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0x010100EC522302AF68EF40BE55CA3058B58A4F</vt:lpwstr>
  </property>
</Properties>
</file>