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8" r:id="rId5"/>
    <p:sldId id="283" r:id="rId6"/>
    <p:sldId id="297" r:id="rId7"/>
    <p:sldId id="292" r:id="rId8"/>
    <p:sldId id="284" r:id="rId9"/>
    <p:sldId id="293" r:id="rId10"/>
    <p:sldId id="28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712" autoAdjust="0"/>
  </p:normalViewPr>
  <p:slideViewPr>
    <p:cSldViewPr snapToGrid="0">
      <p:cViewPr varScale="1">
        <p:scale>
          <a:sx n="81" d="100"/>
          <a:sy n="81" d="100"/>
        </p:scale>
        <p:origin x="648" y="4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3/31/2021</a:t>
            </a:fld>
            <a:endParaRPr lang="en-US"/>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3/31/2021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tr-TR" noProof="0"/>
              <a:t>Asıl alt başlık stilini düzenlemek için tıklayın</a:t>
            </a: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6" name="Text Placeholder 4">
            <a:extLst>
              <a:ext uri="{FF2B5EF4-FFF2-40B4-BE49-F238E27FC236}">
                <a16:creationId xmlns:a16="http://schemas.microsoft.com/office/drawing/2014/main" xmlns="" id="{7867C73D-EE16-41D1-B7CE-A35C765E3B8D}"/>
              </a:ext>
            </a:extLst>
          </p:cNvPr>
          <p:cNvSpPr>
            <a:spLocks noGrp="1"/>
          </p:cNvSpPr>
          <p:nvPr>
            <p:ph type="body" sz="quarter" idx="12"/>
          </p:nvPr>
        </p:nvSpPr>
        <p:spPr>
          <a:xfrm>
            <a:off x="6299887" y="1511250"/>
            <a:ext cx="5472113" cy="4680000"/>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Sütu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511476"/>
            <a:ext cx="3600450" cy="4679249"/>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11" name="Text Placeholder 5">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511475"/>
            <a:ext cx="3600450" cy="4679250"/>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512000"/>
            <a:ext cx="2160588" cy="4679250"/>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13" name="Text Placeholder 5">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512000"/>
            <a:ext cx="2160588" cy="4679250"/>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15" name="Text Placeholder 6">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507535"/>
            <a:ext cx="2160588" cy="4679250"/>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17" name="Text Placeholder 7">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507535"/>
            <a:ext cx="2160588" cy="4683715"/>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şlık Slaydı">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tr-TR" noProof="0"/>
              <a:t>Asıl alt başlık stilini düzenlemek için tıklayın</a:t>
            </a: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ölüm Üst Bilgisi">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xmlns=""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tr-TR" noProof="0"/>
              <a:t>Asıl metin stillerini düzenlemek için tıklayın</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xmlns="" id="{EE1E0B79-3CC8-4DCF-8AEC-AC43BC9A3048}"/>
              </a:ext>
            </a:extLst>
          </p:cNvPr>
          <p:cNvSpPr>
            <a:spLocks noGrp="1"/>
          </p:cNvSpPr>
          <p:nvPr>
            <p:ph sz="half" idx="2"/>
          </p:nvPr>
        </p:nvSpPr>
        <p:spPr>
          <a:xfrm>
            <a:off x="6311886" y="1007250"/>
            <a:ext cx="5460114" cy="5169713"/>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10" name="Content Placeholder 2">
            <a:extLst>
              <a:ext uri="{FF2B5EF4-FFF2-40B4-BE49-F238E27FC236}">
                <a16:creationId xmlns:a16="http://schemas.microsoft.com/office/drawing/2014/main" xmlns="" id="{15546508-E26C-46CD-8939-D20E71BF4ED7}"/>
              </a:ext>
            </a:extLst>
          </p:cNvPr>
          <p:cNvSpPr>
            <a:spLocks noGrp="1"/>
          </p:cNvSpPr>
          <p:nvPr>
            <p:ph sz="half" idx="1"/>
          </p:nvPr>
        </p:nvSpPr>
        <p:spPr>
          <a:xfrm>
            <a:off x="431999" y="1007250"/>
            <a:ext cx="5448115" cy="5169713"/>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xmlns=""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xmlns=""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noProof="0"/>
              <a:t>Asıl metin stillerini düzenlemek için tıklayın</a:t>
            </a:r>
          </a:p>
        </p:txBody>
      </p:sp>
      <p:sp>
        <p:nvSpPr>
          <p:cNvPr id="16" name="Text Placeholder 4">
            <a:extLst>
              <a:ext uri="{FF2B5EF4-FFF2-40B4-BE49-F238E27FC236}">
                <a16:creationId xmlns:a16="http://schemas.microsoft.com/office/drawing/2014/main" xmlns=""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noProof="0"/>
              <a:t>Asıl metin stillerini düzenlemek için tıklayın</a:t>
            </a:r>
          </a:p>
        </p:txBody>
      </p:sp>
      <p:sp>
        <p:nvSpPr>
          <p:cNvPr id="17" name="Content Placeholder 5">
            <a:extLst>
              <a:ext uri="{FF2B5EF4-FFF2-40B4-BE49-F238E27FC236}">
                <a16:creationId xmlns:a16="http://schemas.microsoft.com/office/drawing/2014/main" xmlns="" id="{12AC6878-44C6-4445-A225-70C0DC482EDF}"/>
              </a:ext>
            </a:extLst>
          </p:cNvPr>
          <p:cNvSpPr>
            <a:spLocks noGrp="1"/>
          </p:cNvSpPr>
          <p:nvPr>
            <p:ph sz="quarter" idx="4"/>
          </p:nvPr>
        </p:nvSpPr>
        <p:spPr>
          <a:xfrm>
            <a:off x="6299886" y="1955731"/>
            <a:ext cx="5447914" cy="4233932"/>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18" name="Content Placeholder 3">
            <a:extLst>
              <a:ext uri="{FF2B5EF4-FFF2-40B4-BE49-F238E27FC236}">
                <a16:creationId xmlns:a16="http://schemas.microsoft.com/office/drawing/2014/main" xmlns="" id="{6D675DA8-374F-4915-973A-53612A41FFC1}"/>
              </a:ext>
            </a:extLst>
          </p:cNvPr>
          <p:cNvSpPr>
            <a:spLocks noGrp="1"/>
          </p:cNvSpPr>
          <p:nvPr>
            <p:ph sz="half" idx="2"/>
          </p:nvPr>
        </p:nvSpPr>
        <p:spPr>
          <a:xfrm>
            <a:off x="431800" y="1943031"/>
            <a:ext cx="5447914" cy="4246632"/>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şlıklı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xmlns=""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15" name="Text Placeholder 3">
            <a:extLst>
              <a:ext uri="{FF2B5EF4-FFF2-40B4-BE49-F238E27FC236}">
                <a16:creationId xmlns:a16="http://schemas.microsoft.com/office/drawing/2014/main" xmlns=""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noProof="0"/>
              <a:t>Asıl metin stillerini düzenlemek için tıklayın</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şlıklı Resi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xmlns=""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noProof="0"/>
              <a:t>Asıl metin stillerini düzenlemek için tıklayın</a:t>
            </a:r>
          </a:p>
        </p:txBody>
      </p:sp>
      <p:sp>
        <p:nvSpPr>
          <p:cNvPr id="10" name="Picture Placeholder 2">
            <a:extLst>
              <a:ext uri="{FF2B5EF4-FFF2-40B4-BE49-F238E27FC236}">
                <a16:creationId xmlns:a16="http://schemas.microsoft.com/office/drawing/2014/main" xmlns=""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noProof="0"/>
              <a:t>Resim eklemek için simgeye tıklayın</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tr-TR" noProof="0"/>
              <a:t>Asıl başlık stilini düzenlemek için tıklayın</a:t>
            </a:r>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tr-TR" noProof="0"/>
              <a:t>Asıl başlık stilini düzenlemek için tıklayın</a:t>
            </a:r>
            <a:endParaRPr lang="en-US" noProof="0"/>
          </a:p>
        </p:txBody>
      </p:sp>
      <p:sp>
        <p:nvSpPr>
          <p:cNvPr id="6" name="Text Placeholder 5">
            <a:extLst>
              <a:ext uri="{FF2B5EF4-FFF2-40B4-BE49-F238E27FC236}">
                <a16:creationId xmlns:a16="http://schemas.microsoft.com/office/drawing/2014/main" xmlns=""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tr-TR" noProof="0"/>
              <a:t>Asıl metin stillerini düzenlemek için tıklayın</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ş">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xmlns=""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noProof="0"/>
              <a:t>Asıl metin stillerini düzenlemek için tıklayın</a:t>
            </a:r>
          </a:p>
        </p:txBody>
      </p:sp>
      <p:sp>
        <p:nvSpPr>
          <p:cNvPr id="4" name="Content Placeholder 2">
            <a:extLst>
              <a:ext uri="{FF2B5EF4-FFF2-40B4-BE49-F238E27FC236}">
                <a16:creationId xmlns:a16="http://schemas.microsoft.com/office/drawing/2014/main" xmlns=""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12" name="Comparison Left Placeholder 2">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tr-TR" noProof="0"/>
              <a:t>Asıl metin stillerini düzenlemek için tıklayın</a:t>
            </a:r>
          </a:p>
        </p:txBody>
      </p:sp>
      <p:sp>
        <p:nvSpPr>
          <p:cNvPr id="8" name="Text Placeholder 4">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299887" y="2812214"/>
            <a:ext cx="5472113" cy="3379036"/>
          </a:xfrm>
        </p:spPr>
        <p:txBody>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xmlns="" id="{BBC0CAF5-0DE6-4BEA-824E-124A54A76AC6}"/>
              </a:ext>
              <a:ext uri="{C183D7F6-B498-43B3-948B-1728B52AA6E4}">
                <adec:decorative xmlns:adec="http://schemas.microsoft.com/office/drawing/2017/decorative" xmlns=""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xmlns="" id="{ED008080-B2F5-441A-8B15-30AE86BBF943}"/>
              </a:ext>
              <a:ext uri="{C183D7F6-B498-43B3-948B-1728B52AA6E4}">
                <adec:decorative xmlns:adec="http://schemas.microsoft.com/office/drawing/2017/decorative" xmlns=""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xmlns=""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xmlns="" id="{7F8E7C83-06D7-4C5B-85B7-0E5713B4FAB3}"/>
              </a:ext>
            </a:extLst>
          </p:cNvPr>
          <p:cNvSpPr>
            <a:spLocks noGrp="1"/>
          </p:cNvSpPr>
          <p:nvPr>
            <p:ph type="title"/>
          </p:nvPr>
        </p:nvSpPr>
        <p:spPr/>
        <p:txBody>
          <a:bodyPr/>
          <a:lstStyle/>
          <a:p>
            <a:r>
              <a:rPr lang="tr-TR" noProof="0"/>
              <a:t>Asıl başlık stilini düzenlemek için tıklayın</a:t>
            </a:r>
            <a:endParaRPr lang="en-US"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xmlns=""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xmlns=""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xmlns=""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xmlns=""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xmlns=""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xmlns=""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endParaRPr lang="en-US" noProof="0"/>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xmlns=""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xmlns=""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xmlns=""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venturegroup.gr/"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9.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xmlns=""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6201508" y="2811053"/>
            <a:ext cx="5990492" cy="1261295"/>
          </a:xfrm>
        </p:spPr>
        <p:txBody>
          <a:bodyPr/>
          <a:lstStyle/>
          <a:p>
            <a:r>
              <a:rPr lang="en-US" dirty="0"/>
              <a:t>VENTURE GROUP</a:t>
            </a:r>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6201508" y="4072348"/>
            <a:ext cx="3579080" cy="580921"/>
          </a:xfrm>
        </p:spPr>
        <p:txBody>
          <a:bodyPr/>
          <a:lstStyle/>
          <a:p>
            <a:r>
              <a:rPr lang="en-US" dirty="0"/>
              <a:t>COMPANY PROFILE</a:t>
            </a:r>
          </a:p>
        </p:txBody>
      </p:sp>
      <p:sp>
        <p:nvSpPr>
          <p:cNvPr id="6" name="Metin kutusu 5">
            <a:extLst>
              <a:ext uri="{FF2B5EF4-FFF2-40B4-BE49-F238E27FC236}">
                <a16:creationId xmlns:a16="http://schemas.microsoft.com/office/drawing/2014/main" xmlns="" id="{78013F34-9A6F-48F3-9936-0621F5F09D59}"/>
              </a:ext>
            </a:extLst>
          </p:cNvPr>
          <p:cNvSpPr txBox="1"/>
          <p:nvPr/>
        </p:nvSpPr>
        <p:spPr>
          <a:xfrm>
            <a:off x="9780102" y="6406520"/>
            <a:ext cx="1924293" cy="369332"/>
          </a:xfrm>
          <a:prstGeom prst="rect">
            <a:avLst/>
          </a:prstGeom>
          <a:solidFill>
            <a:schemeClr val="bg1"/>
          </a:solidFill>
        </p:spPr>
        <p:txBody>
          <a:bodyPr wrap="square" rtlCol="0">
            <a:spAutoFit/>
          </a:bodyPr>
          <a:lstStyle/>
          <a:p>
            <a:pPr algn="ctr"/>
            <a:r>
              <a:rPr lang="en-US" dirty="0">
                <a:solidFill>
                  <a:schemeClr val="accent1"/>
                </a:solidFill>
              </a:rPr>
              <a:t>Venture Group</a:t>
            </a: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432000" y="1788473"/>
            <a:ext cx="5472000" cy="2999426"/>
          </a:xfrm>
        </p:spPr>
        <p:txBody>
          <a:bodyPr/>
          <a:lstStyle/>
          <a:p>
            <a:pPr marL="0" indent="0">
              <a:buNone/>
            </a:pPr>
            <a:r>
              <a:rPr lang="en-US" sz="2800" b="1" u="sng" dirty="0"/>
              <a:t>COMPANY INFORMATION</a:t>
            </a:r>
          </a:p>
          <a:p>
            <a:r>
              <a:rPr lang="en-US" b="1" dirty="0">
                <a:solidFill>
                  <a:schemeClr val="tx1"/>
                </a:solidFill>
              </a:rPr>
              <a:t>Address:</a:t>
            </a:r>
            <a:r>
              <a:rPr lang="en-US" dirty="0">
                <a:solidFill>
                  <a:schemeClr val="tx1"/>
                </a:solidFill>
              </a:rPr>
              <a:t> </a:t>
            </a:r>
            <a:r>
              <a:rPr lang="pt-BR" sz="1800" i="0" dirty="0">
                <a:solidFill>
                  <a:schemeClr val="tx1"/>
                </a:solidFill>
                <a:effectLst/>
                <a:latin typeface="Calibri Light" panose="020F0302020204030204" pitchFamily="34" charset="0"/>
              </a:rPr>
              <a:t>El. Venizelou 61 Athina 10564 GREECE</a:t>
            </a:r>
            <a:endParaRPr lang="en-US" dirty="0">
              <a:solidFill>
                <a:schemeClr val="tx1"/>
              </a:solidFill>
            </a:endParaRPr>
          </a:p>
          <a:p>
            <a:r>
              <a:rPr lang="en-US" b="1" dirty="0">
                <a:solidFill>
                  <a:schemeClr val="tx1"/>
                </a:solidFill>
              </a:rPr>
              <a:t>Telephone:</a:t>
            </a:r>
            <a:r>
              <a:rPr lang="en-US" dirty="0">
                <a:solidFill>
                  <a:schemeClr val="tx1"/>
                </a:solidFill>
              </a:rPr>
              <a:t> </a:t>
            </a:r>
            <a:r>
              <a:rPr lang="en-US" sz="1800" i="0" dirty="0">
                <a:solidFill>
                  <a:schemeClr val="tx1"/>
                </a:solidFill>
                <a:effectLst/>
                <a:latin typeface="Calibri Light" panose="020F0302020204030204" pitchFamily="34" charset="0"/>
              </a:rPr>
              <a:t>+306970928436</a:t>
            </a:r>
            <a:endParaRPr lang="en-US" dirty="0">
              <a:solidFill>
                <a:schemeClr val="tx1"/>
              </a:solidFill>
            </a:endParaRPr>
          </a:p>
          <a:p>
            <a:r>
              <a:rPr lang="en-US" b="1" dirty="0">
                <a:solidFill>
                  <a:schemeClr val="tx1"/>
                </a:solidFill>
              </a:rPr>
              <a:t>E-mail:</a:t>
            </a:r>
            <a:r>
              <a:rPr lang="en-US" dirty="0">
                <a:solidFill>
                  <a:schemeClr val="tx1"/>
                </a:solidFill>
              </a:rPr>
              <a:t> </a:t>
            </a:r>
            <a:r>
              <a:rPr lang="en-US" sz="1800" i="0" dirty="0">
                <a:solidFill>
                  <a:schemeClr val="tx1"/>
                </a:solidFill>
                <a:effectLst/>
                <a:latin typeface="Calibri Light" panose="020F0302020204030204" pitchFamily="34" charset="0"/>
              </a:rPr>
              <a:t>info@venturegroup.gr</a:t>
            </a:r>
          </a:p>
          <a:p>
            <a:r>
              <a:rPr lang="en-US" b="1" dirty="0">
                <a:solidFill>
                  <a:schemeClr val="tx1"/>
                </a:solidFill>
                <a:latin typeface="Calibri Light" panose="020F0302020204030204" pitchFamily="34" charset="0"/>
              </a:rPr>
              <a:t>Website:</a:t>
            </a:r>
            <a:r>
              <a:rPr lang="en-US" dirty="0">
                <a:solidFill>
                  <a:schemeClr val="tx1"/>
                </a:solidFill>
                <a:latin typeface="Calibri Light" panose="020F0302020204030204" pitchFamily="34" charset="0"/>
              </a:rPr>
              <a:t> </a:t>
            </a:r>
            <a:r>
              <a:rPr lang="en-US" dirty="0">
                <a:solidFill>
                  <a:schemeClr val="tx1"/>
                </a:solidFill>
                <a:latin typeface="Calibri Light" panose="020F0302020204030204" pitchFamily="34" charset="0"/>
                <a:hlinkClick r:id="rId2"/>
              </a:rPr>
              <a:t>venturegroup.gr</a:t>
            </a:r>
            <a:endParaRPr lang="en-US" dirty="0">
              <a:solidFill>
                <a:schemeClr val="tx1"/>
              </a:solidFill>
            </a:endParaRPr>
          </a:p>
        </p:txBody>
      </p:sp>
      <p:pic>
        <p:nvPicPr>
          <p:cNvPr id="9" name="Picture Placeholder 8" descr="Handing touching mobile phone">
            <a:extLst>
              <a:ext uri="{FF2B5EF4-FFF2-40B4-BE49-F238E27FC236}">
                <a16:creationId xmlns:a16="http://schemas.microsoft.com/office/drawing/2014/main" xmlns=""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6189785" y="3802900"/>
            <a:ext cx="5570215" cy="985000"/>
          </a:xfrm>
        </p:spPr>
        <p:txBody>
          <a:bodyPr/>
          <a:lstStyle/>
          <a:p>
            <a:r>
              <a:rPr lang="en-US" dirty="0"/>
              <a:t>Company Info</a:t>
            </a:r>
          </a:p>
        </p:txBody>
      </p:sp>
      <p:sp>
        <p:nvSpPr>
          <p:cNvPr id="3" name="Text Placeholder 2">
            <a:extLst>
              <a:ext uri="{FF2B5EF4-FFF2-40B4-BE49-F238E27FC236}">
                <a16:creationId xmlns:a16="http://schemas.microsoft.com/office/drawing/2014/main" xmlns="" id="{611DC577-0A95-47D0-95D9-5F8DA763D46B}"/>
              </a:ext>
            </a:extLst>
          </p:cNvPr>
          <p:cNvSpPr>
            <a:spLocks noGrp="1"/>
          </p:cNvSpPr>
          <p:nvPr>
            <p:ph type="body" sz="quarter" idx="32"/>
          </p:nvPr>
        </p:nvSpPr>
        <p:spPr>
          <a:xfrm>
            <a:off x="6189785" y="4787900"/>
            <a:ext cx="5570215" cy="757115"/>
          </a:xfrm>
        </p:spPr>
        <p:txBody>
          <a:bodyPr/>
          <a:lstStyle/>
          <a:p>
            <a:r>
              <a:rPr lang="en-US" dirty="0"/>
              <a:t>VENTURE GROUP</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8" name="Metin kutusu 7">
            <a:extLst>
              <a:ext uri="{FF2B5EF4-FFF2-40B4-BE49-F238E27FC236}">
                <a16:creationId xmlns:a16="http://schemas.microsoft.com/office/drawing/2014/main" xmlns="" id="{D25E884C-53AA-4AE0-809B-86363829B401}"/>
              </a:ext>
            </a:extLst>
          </p:cNvPr>
          <p:cNvSpPr txBox="1"/>
          <p:nvPr/>
        </p:nvSpPr>
        <p:spPr>
          <a:xfrm>
            <a:off x="9780102" y="6406520"/>
            <a:ext cx="1924293" cy="369332"/>
          </a:xfrm>
          <a:prstGeom prst="rect">
            <a:avLst/>
          </a:prstGeom>
          <a:solidFill>
            <a:schemeClr val="bg1"/>
          </a:solidFill>
        </p:spPr>
        <p:txBody>
          <a:bodyPr wrap="square" rtlCol="0">
            <a:spAutoFit/>
          </a:bodyPr>
          <a:lstStyle/>
          <a:p>
            <a:pPr algn="ctr"/>
            <a:r>
              <a:rPr lang="en-US" dirty="0">
                <a:solidFill>
                  <a:schemeClr val="accent1"/>
                </a:solidFill>
              </a:rPr>
              <a:t>Venture Group</a:t>
            </a: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xmlns=""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663998" y="1869795"/>
            <a:ext cx="6096001" cy="1124345"/>
          </a:xfrm>
        </p:spPr>
        <p:txBody>
          <a:bodyPr/>
          <a:lstStyle/>
          <a:p>
            <a:r>
              <a:rPr lang="en-US" dirty="0"/>
              <a:t>About Us</a:t>
            </a:r>
          </a:p>
        </p:txBody>
      </p:sp>
      <p:sp>
        <p:nvSpPr>
          <p:cNvPr id="3" name="Text Placeholder 2">
            <a:extLst>
              <a:ext uri="{FF2B5EF4-FFF2-40B4-BE49-F238E27FC236}">
                <a16:creationId xmlns:a16="http://schemas.microsoft.com/office/drawing/2014/main" xmlns="" id="{611DC577-0A95-47D0-95D9-5F8DA763D46B}"/>
              </a:ext>
            </a:extLst>
          </p:cNvPr>
          <p:cNvSpPr>
            <a:spLocks noGrp="1"/>
          </p:cNvSpPr>
          <p:nvPr>
            <p:ph type="body" sz="quarter" idx="32"/>
          </p:nvPr>
        </p:nvSpPr>
        <p:spPr>
          <a:xfrm>
            <a:off x="5663958" y="2994141"/>
            <a:ext cx="6096001" cy="590155"/>
          </a:xfrm>
        </p:spPr>
        <p:txBody>
          <a:bodyPr/>
          <a:lstStyle/>
          <a:p>
            <a:r>
              <a:rPr lang="en-US" dirty="0"/>
              <a:t>VENTURE GROUP</a:t>
            </a:r>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p:txBody>
          <a:bodyPr/>
          <a:lstStyle/>
          <a:p>
            <a:r>
              <a:rPr lang="en-US" dirty="0"/>
              <a:t>Our story began in 2019 as a consulting firm.</a:t>
            </a:r>
          </a:p>
          <a:p>
            <a:r>
              <a:rPr lang="en-US" dirty="0"/>
              <a:t>At the end of 2019 we have become partner of a travel company which has 30 years of experience in Greece</a:t>
            </a:r>
          </a:p>
          <a:p>
            <a:r>
              <a:rPr lang="en-US" dirty="0"/>
              <a:t>At the beginning of 2021 we completed all formal processes and get started online sales for Korean Beauty Products</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8" name="Metin kutusu 7">
            <a:extLst>
              <a:ext uri="{FF2B5EF4-FFF2-40B4-BE49-F238E27FC236}">
                <a16:creationId xmlns:a16="http://schemas.microsoft.com/office/drawing/2014/main" xmlns="" id="{16A4EFC1-C052-4BC2-8F27-91B0EFC3732F}"/>
              </a:ext>
            </a:extLst>
          </p:cNvPr>
          <p:cNvSpPr txBox="1"/>
          <p:nvPr/>
        </p:nvSpPr>
        <p:spPr>
          <a:xfrm>
            <a:off x="9780102" y="6406520"/>
            <a:ext cx="1924293" cy="369332"/>
          </a:xfrm>
          <a:prstGeom prst="rect">
            <a:avLst/>
          </a:prstGeom>
          <a:solidFill>
            <a:schemeClr val="bg1"/>
          </a:solidFill>
        </p:spPr>
        <p:txBody>
          <a:bodyPr wrap="square" rtlCol="0">
            <a:spAutoFit/>
          </a:bodyPr>
          <a:lstStyle/>
          <a:p>
            <a:pPr algn="ctr"/>
            <a:r>
              <a:rPr lang="en-US" dirty="0">
                <a:solidFill>
                  <a:schemeClr val="accent1"/>
                </a:solidFill>
              </a:rPr>
              <a:t>Venture Group</a:t>
            </a: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6235700" y="2709140"/>
            <a:ext cx="5956300" cy="1439652"/>
          </a:xfrm>
        </p:spPr>
        <p:txBody>
          <a:bodyPr/>
          <a:lstStyle/>
          <a:p>
            <a:r>
              <a:rPr lang="en-US" dirty="0"/>
              <a:t>Our Mission</a:t>
            </a:r>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13"/>
          </p:nvPr>
        </p:nvSpPr>
        <p:spPr/>
        <p:txBody>
          <a:bodyPr/>
          <a:lstStyle/>
          <a:p>
            <a:r>
              <a:rPr lang="en-US" dirty="0"/>
              <a:t>To provide our clients/customers to have the best customer experience by means of service and product quality</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6" name="Title 2">
            <a:extLst>
              <a:ext uri="{FF2B5EF4-FFF2-40B4-BE49-F238E27FC236}">
                <a16:creationId xmlns:a16="http://schemas.microsoft.com/office/drawing/2014/main" xmlns="" id="{AFD04DEA-6917-47EA-9D61-9599EDB97CC4}"/>
              </a:ext>
            </a:extLst>
          </p:cNvPr>
          <p:cNvSpPr txBox="1">
            <a:spLocks/>
          </p:cNvSpPr>
          <p:nvPr/>
        </p:nvSpPr>
        <p:spPr>
          <a:xfrm>
            <a:off x="-738560" y="1113"/>
            <a:ext cx="5521575" cy="1439652"/>
          </a:xfrm>
          <a:prstGeom prst="rect">
            <a:avLst/>
          </a:prstGeom>
          <a:solidFill>
            <a:schemeClr val="bg1"/>
          </a:solidFill>
        </p:spPr>
        <p:txBody>
          <a:bodyPr vert="horz" lIns="180000" tIns="180000" rIns="252000" bIns="180000" rtlCol="0" anchor="t">
            <a:noAutofit/>
          </a:bodyPr>
          <a:lstStyle>
            <a:lvl1pPr algn="r" defTabSz="914400" rtl="0" eaLnBrk="1" latinLnBrk="0" hangingPunct="1">
              <a:lnSpc>
                <a:spcPct val="90000"/>
              </a:lnSpc>
              <a:spcBef>
                <a:spcPct val="0"/>
              </a:spcBef>
              <a:buNone/>
              <a:defRPr lang="en-ZA" sz="6000" b="1" kern="1200" spc="-300" dirty="0">
                <a:solidFill>
                  <a:schemeClr val="tx1">
                    <a:lumMod val="75000"/>
                    <a:lumOff val="25000"/>
                  </a:schemeClr>
                </a:solidFill>
                <a:latin typeface="+mj-lt"/>
                <a:ea typeface="+mj-ea"/>
                <a:cs typeface="+mj-cs"/>
              </a:defRPr>
            </a:lvl1pPr>
          </a:lstStyle>
          <a:p>
            <a:pPr algn="l"/>
            <a:r>
              <a:rPr lang="en-US" dirty="0"/>
              <a:t>Our Vision</a:t>
            </a:r>
          </a:p>
        </p:txBody>
      </p:sp>
      <p:sp>
        <p:nvSpPr>
          <p:cNvPr id="8" name="Text Placeholder 13">
            <a:extLst>
              <a:ext uri="{FF2B5EF4-FFF2-40B4-BE49-F238E27FC236}">
                <a16:creationId xmlns:a16="http://schemas.microsoft.com/office/drawing/2014/main" xmlns="" id="{5818A25B-B8CB-4D6B-BAED-91B8F6451423}"/>
              </a:ext>
            </a:extLst>
          </p:cNvPr>
          <p:cNvSpPr txBox="1">
            <a:spLocks/>
          </p:cNvSpPr>
          <p:nvPr/>
        </p:nvSpPr>
        <p:spPr>
          <a:xfrm>
            <a:off x="-738549" y="1452488"/>
            <a:ext cx="5521564" cy="1100565"/>
          </a:xfrm>
          <a:prstGeom prst="rect">
            <a:avLst/>
          </a:prstGeom>
          <a:solidFill>
            <a:schemeClr val="tx1">
              <a:alpha val="80000"/>
            </a:schemeClr>
          </a:solidFill>
        </p:spPr>
        <p:txBody>
          <a:bodyPr vert="horz" lIns="180000" tIns="180000" rIns="252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2pPr>
            <a:lvl3pPr marL="542925" indent="0" algn="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809625" indent="0" algn="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076325" indent="0" algn="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u="sng" dirty="0"/>
              <a:t>Korendy.gr</a:t>
            </a:r>
            <a:r>
              <a:rPr lang="en-US" dirty="0"/>
              <a:t>: Our target is to be the prominent Korean Beauty Products seller first in </a:t>
            </a:r>
            <a:r>
              <a:rPr lang="en-US" dirty="0" smtClean="0"/>
              <a:t>Greece</a:t>
            </a:r>
            <a:r>
              <a:rPr lang="en-US" dirty="0" smtClean="0"/>
              <a:t> </a:t>
            </a:r>
            <a:r>
              <a:rPr lang="en-US" dirty="0"/>
              <a:t>then </a:t>
            </a:r>
            <a:r>
              <a:rPr lang="en-US" dirty="0" smtClean="0"/>
              <a:t>in Europe. </a:t>
            </a:r>
            <a:endParaRPr lang="en-US" dirty="0"/>
          </a:p>
        </p:txBody>
      </p:sp>
      <p:sp>
        <p:nvSpPr>
          <p:cNvPr id="9" name="Metin kutusu 8">
            <a:extLst>
              <a:ext uri="{FF2B5EF4-FFF2-40B4-BE49-F238E27FC236}">
                <a16:creationId xmlns:a16="http://schemas.microsoft.com/office/drawing/2014/main" xmlns="" id="{FF12C469-4207-4F42-AA59-3247A8D447EB}"/>
              </a:ext>
            </a:extLst>
          </p:cNvPr>
          <p:cNvSpPr txBox="1"/>
          <p:nvPr/>
        </p:nvSpPr>
        <p:spPr>
          <a:xfrm>
            <a:off x="9780102" y="6406520"/>
            <a:ext cx="1924293" cy="369332"/>
          </a:xfrm>
          <a:prstGeom prst="rect">
            <a:avLst/>
          </a:prstGeom>
          <a:solidFill>
            <a:schemeClr val="bg1"/>
          </a:solidFill>
        </p:spPr>
        <p:txBody>
          <a:bodyPr wrap="square" rtlCol="0">
            <a:spAutoFit/>
          </a:bodyPr>
          <a:lstStyle/>
          <a:p>
            <a:pPr algn="ctr"/>
            <a:r>
              <a:rPr lang="en-US" dirty="0">
                <a:solidFill>
                  <a:schemeClr val="accent1"/>
                </a:solidFill>
              </a:rPr>
              <a:t>Venture Group</a:t>
            </a: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dirty="0"/>
              <a:t>SERVICES AND PRODUCTS</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32"/>
          </p:nvPr>
        </p:nvSpPr>
        <p:spPr/>
        <p:txBody>
          <a:bodyPr/>
          <a:lstStyle/>
          <a:p>
            <a:r>
              <a:rPr lang="en-US" u="sng" dirty="0"/>
              <a:t>Tourism</a:t>
            </a:r>
            <a:r>
              <a:rPr lang="en-US" dirty="0"/>
              <a:t>: GreeceTours.com / GreeceFerries.com</a:t>
            </a:r>
          </a:p>
          <a:p>
            <a:r>
              <a:rPr lang="en-US" u="sng" dirty="0"/>
              <a:t>Personal Care</a:t>
            </a:r>
            <a:r>
              <a:rPr lang="en-US" dirty="0"/>
              <a:t>: Korendy.gr</a:t>
            </a:r>
          </a:p>
          <a:p>
            <a:r>
              <a:rPr lang="en-US" u="sng" dirty="0" smtClean="0"/>
              <a:t>Consulting</a:t>
            </a:r>
            <a:r>
              <a:rPr lang="en-US" dirty="0" smtClean="0"/>
              <a:t>: VentureGroup.gr</a:t>
            </a:r>
            <a:endParaRPr lang="en-US" dirty="0"/>
          </a:p>
        </p:txBody>
      </p:sp>
      <p:sp>
        <p:nvSpPr>
          <p:cNvPr id="12" name="Rectangle 11">
            <a:extLst>
              <a:ext uri="{FF2B5EF4-FFF2-40B4-BE49-F238E27FC236}">
                <a16:creationId xmlns:a16="http://schemas.microsoft.com/office/drawing/2014/main" xmlns="" id="{7F65E93D-09FF-42EE-B9DD-750638966686}"/>
              </a:ext>
              <a:ext uri="{C183D7F6-B498-43B3-948B-1728B52AA6E4}">
                <adec:decorative xmlns:adec="http://schemas.microsoft.com/office/drawing/2017/decorative" xmlns=""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xmlns="" id="{6AB259A0-0017-492F-A0DC-4B70C7052AE0}"/>
              </a:ext>
            </a:extLst>
          </p:cNvPr>
          <p:cNvSpPr>
            <a:spLocks noGrp="1"/>
          </p:cNvSpPr>
          <p:nvPr>
            <p:ph type="body" idx="1"/>
          </p:nvPr>
        </p:nvSpPr>
        <p:spPr>
          <a:xfrm>
            <a:off x="432000" y="2442934"/>
            <a:ext cx="5472000" cy="360000"/>
          </a:xfrm>
        </p:spPr>
        <p:txBody>
          <a:bodyPr/>
          <a:lstStyle/>
          <a:p>
            <a:r>
              <a:rPr lang="en-US" dirty="0"/>
              <a:t>Tourism</a:t>
            </a:r>
          </a:p>
        </p:txBody>
      </p:sp>
      <p:sp>
        <p:nvSpPr>
          <p:cNvPr id="5" name="Content Placeholder 4">
            <a:extLst>
              <a:ext uri="{FF2B5EF4-FFF2-40B4-BE49-F238E27FC236}">
                <a16:creationId xmlns:a16="http://schemas.microsoft.com/office/drawing/2014/main" xmlns="" id="{CEEB3BAE-C0B2-447C-B8BE-96C6BD84D658}"/>
              </a:ext>
            </a:extLst>
          </p:cNvPr>
          <p:cNvSpPr>
            <a:spLocks noGrp="1"/>
          </p:cNvSpPr>
          <p:nvPr>
            <p:ph sz="half" idx="2"/>
          </p:nvPr>
        </p:nvSpPr>
        <p:spPr>
          <a:xfrm>
            <a:off x="432000" y="2950768"/>
            <a:ext cx="5472000" cy="2194694"/>
          </a:xfrm>
        </p:spPr>
        <p:txBody>
          <a:bodyPr/>
          <a:lstStyle/>
          <a:p>
            <a:r>
              <a:rPr lang="en-US" dirty="0"/>
              <a:t>Group and private tours</a:t>
            </a:r>
          </a:p>
          <a:p>
            <a:r>
              <a:rPr lang="en-US" dirty="0"/>
              <a:t>Excursions</a:t>
            </a:r>
          </a:p>
          <a:p>
            <a:r>
              <a:rPr lang="en-US" dirty="0"/>
              <a:t>Accommodations</a:t>
            </a:r>
          </a:p>
          <a:p>
            <a:r>
              <a:rPr lang="en-US" dirty="0"/>
              <a:t>Flight and ferry tickets</a:t>
            </a:r>
          </a:p>
          <a:p>
            <a:r>
              <a:rPr lang="en-US" dirty="0"/>
              <a:t>Car rentals</a:t>
            </a:r>
          </a:p>
          <a:p>
            <a:r>
              <a:rPr lang="en-US" dirty="0"/>
              <a:t>Private transfers </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3200401"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A7CD04AE-9A8B-4DED-855D-F51B510D0B69}"/>
              </a:ext>
              <a:ext uri="{C183D7F6-B498-43B3-948B-1728B52AA6E4}">
                <adec:decorative xmlns:adec="http://schemas.microsoft.com/office/drawing/2017/decorative" xmlns="" val="1"/>
              </a:ext>
            </a:extLst>
          </p:cNvPr>
          <p:cNvSpPr/>
          <p:nvPr/>
        </p:nvSpPr>
        <p:spPr>
          <a:xfrm>
            <a:off x="3533243"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xmlns="" id="{B237D1CA-B91A-410E-A968-D017BBE99F99}"/>
              </a:ext>
            </a:extLst>
          </p:cNvPr>
          <p:cNvSpPr>
            <a:spLocks noGrp="1"/>
          </p:cNvSpPr>
          <p:nvPr>
            <p:ph type="body" sz="quarter" idx="13"/>
          </p:nvPr>
        </p:nvSpPr>
        <p:spPr>
          <a:xfrm>
            <a:off x="3533353" y="2443459"/>
            <a:ext cx="2187499" cy="358775"/>
          </a:xfrm>
        </p:spPr>
        <p:txBody>
          <a:bodyPr/>
          <a:lstStyle/>
          <a:p>
            <a:r>
              <a:rPr lang="en-US" dirty="0"/>
              <a:t>Personal Care</a:t>
            </a:r>
          </a:p>
        </p:txBody>
      </p:sp>
      <p:sp>
        <p:nvSpPr>
          <p:cNvPr id="7" name="Text Placeholder 6">
            <a:extLst>
              <a:ext uri="{FF2B5EF4-FFF2-40B4-BE49-F238E27FC236}">
                <a16:creationId xmlns:a16="http://schemas.microsoft.com/office/drawing/2014/main" xmlns="" id="{26A87885-D672-4CF9-A78D-CFE98385B03A}"/>
              </a:ext>
            </a:extLst>
          </p:cNvPr>
          <p:cNvSpPr>
            <a:spLocks noGrp="1"/>
          </p:cNvSpPr>
          <p:nvPr>
            <p:ph type="body" sz="quarter" idx="12"/>
          </p:nvPr>
        </p:nvSpPr>
        <p:spPr>
          <a:xfrm>
            <a:off x="3544965" y="2947459"/>
            <a:ext cx="2359036" cy="2196041"/>
          </a:xfrm>
        </p:spPr>
        <p:txBody>
          <a:bodyPr/>
          <a:lstStyle/>
          <a:p>
            <a:r>
              <a:rPr lang="en-US" dirty="0"/>
              <a:t>South Korean Skin Care Products </a:t>
            </a:r>
          </a:p>
          <a:p>
            <a:pPr lvl="1"/>
            <a:r>
              <a:rPr lang="en-US" dirty="0"/>
              <a:t>By </a:t>
            </a:r>
            <a:r>
              <a:rPr lang="en-US" dirty="0" err="1"/>
              <a:t>Wishtrend</a:t>
            </a:r>
            <a:endParaRPr lang="en-US" dirty="0"/>
          </a:p>
          <a:p>
            <a:pPr lvl="1"/>
            <a:r>
              <a:rPr lang="en-US" dirty="0" err="1"/>
              <a:t>Klairs</a:t>
            </a:r>
            <a:endParaRPr lang="en-US" dirty="0"/>
          </a:p>
          <a:p>
            <a:pPr lvl="1"/>
            <a:r>
              <a:rPr lang="en-US" dirty="0" err="1"/>
              <a:t>Cosrx</a:t>
            </a:r>
            <a:endParaRPr lang="en-US" dirty="0"/>
          </a:p>
          <a:p>
            <a:pPr lvl="1"/>
            <a:r>
              <a:rPr lang="en-US" dirty="0"/>
              <a:t>Heimish</a:t>
            </a:r>
          </a:p>
          <a:p>
            <a:pPr lvl="1"/>
            <a:r>
              <a:rPr lang="en-US" dirty="0"/>
              <a:t>Benton</a:t>
            </a:r>
          </a:p>
          <a:p>
            <a:pPr lvl="1"/>
            <a:r>
              <a:rPr lang="en-US" dirty="0" err="1" smtClean="0"/>
              <a:t>Jumiso</a:t>
            </a:r>
            <a:endParaRPr lang="en-US" dirty="0" smtClean="0"/>
          </a:p>
          <a:p>
            <a:pPr lvl="1"/>
            <a:r>
              <a:rPr lang="en-US" dirty="0" smtClean="0"/>
              <a:t>Beauty of Joseon</a:t>
            </a:r>
          </a:p>
          <a:p>
            <a:pPr lvl="1"/>
            <a:r>
              <a:rPr lang="en-US" dirty="0" err="1" smtClean="0"/>
              <a:t>Isntree</a:t>
            </a:r>
            <a:endParaRPr lang="en-US" dirty="0"/>
          </a:p>
        </p:txBody>
      </p:sp>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cxnSp>
        <p:nvCxnSpPr>
          <p:cNvPr id="15" name="Straight Connector 10">
            <a:extLst>
              <a:ext uri="{FF2B5EF4-FFF2-40B4-BE49-F238E27FC236}">
                <a16:creationId xmlns:a16="http://schemas.microsoft.com/office/drawing/2014/main" xmlns="" id="{90469B94-60EC-40AD-8504-F6B075C9F870}"/>
              </a:ext>
              <a:ext uri="{C183D7F6-B498-43B3-948B-1728B52AA6E4}">
                <adec:decorative xmlns:adec="http://schemas.microsoft.com/office/drawing/2017/decorative" xmlns="" val="1"/>
              </a:ext>
            </a:extLst>
          </p:cNvPr>
          <p:cNvCxnSpPr/>
          <p:nvPr/>
        </p:nvCxnSpPr>
        <p:spPr>
          <a:xfrm>
            <a:off x="5962617"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Rectangle 12">
            <a:extLst>
              <a:ext uri="{FF2B5EF4-FFF2-40B4-BE49-F238E27FC236}">
                <a16:creationId xmlns:a16="http://schemas.microsoft.com/office/drawing/2014/main" xmlns="" id="{E463F609-500A-44D6-81D3-83A748792CAA}"/>
              </a:ext>
              <a:ext uri="{C183D7F6-B498-43B3-948B-1728B52AA6E4}">
                <adec:decorative xmlns:adec="http://schemas.microsoft.com/office/drawing/2017/decorative" xmlns="" val="1"/>
              </a:ext>
            </a:extLst>
          </p:cNvPr>
          <p:cNvSpPr/>
          <p:nvPr/>
        </p:nvSpPr>
        <p:spPr>
          <a:xfrm>
            <a:off x="6311609" y="2100318"/>
            <a:ext cx="1984175" cy="11482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US" dirty="0"/>
          </a:p>
        </p:txBody>
      </p:sp>
      <p:sp>
        <p:nvSpPr>
          <p:cNvPr id="17" name="Text Placeholder 5">
            <a:extLst>
              <a:ext uri="{FF2B5EF4-FFF2-40B4-BE49-F238E27FC236}">
                <a16:creationId xmlns:a16="http://schemas.microsoft.com/office/drawing/2014/main" xmlns="" id="{145DAF53-EF51-4C42-AED8-25FB8C63B71A}"/>
              </a:ext>
            </a:extLst>
          </p:cNvPr>
          <p:cNvSpPr txBox="1">
            <a:spLocks/>
          </p:cNvSpPr>
          <p:nvPr/>
        </p:nvSpPr>
        <p:spPr>
          <a:xfrm>
            <a:off x="6288277" y="2443460"/>
            <a:ext cx="2187499"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Consultating</a:t>
            </a:r>
            <a:endParaRPr lang="en-US" dirty="0"/>
          </a:p>
        </p:txBody>
      </p:sp>
      <p:sp>
        <p:nvSpPr>
          <p:cNvPr id="18" name="Text Placeholder 6">
            <a:extLst>
              <a:ext uri="{FF2B5EF4-FFF2-40B4-BE49-F238E27FC236}">
                <a16:creationId xmlns:a16="http://schemas.microsoft.com/office/drawing/2014/main" xmlns="" id="{7B2B8A20-06FD-4BA7-9779-1843609BBABF}"/>
              </a:ext>
            </a:extLst>
          </p:cNvPr>
          <p:cNvSpPr txBox="1">
            <a:spLocks/>
          </p:cNvSpPr>
          <p:nvPr/>
        </p:nvSpPr>
        <p:spPr>
          <a:xfrm>
            <a:off x="6323331" y="2947460"/>
            <a:ext cx="3160633" cy="2196041"/>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Market research</a:t>
            </a:r>
          </a:p>
          <a:p>
            <a:r>
              <a:rPr lang="en-US" dirty="0"/>
              <a:t>Business plan</a:t>
            </a:r>
          </a:p>
          <a:p>
            <a:r>
              <a:rPr lang="en-US" dirty="0"/>
              <a:t>Legal Process for company establishment</a:t>
            </a:r>
          </a:p>
          <a:p>
            <a:r>
              <a:rPr lang="en-US" dirty="0"/>
              <a:t>Real estate</a:t>
            </a:r>
          </a:p>
          <a:p>
            <a:r>
              <a:rPr lang="en-US" dirty="0"/>
              <a:t>Digital marketing </a:t>
            </a:r>
          </a:p>
        </p:txBody>
      </p:sp>
      <p:sp>
        <p:nvSpPr>
          <p:cNvPr id="19" name="Metin kutusu 18">
            <a:extLst>
              <a:ext uri="{FF2B5EF4-FFF2-40B4-BE49-F238E27FC236}">
                <a16:creationId xmlns:a16="http://schemas.microsoft.com/office/drawing/2014/main" xmlns="" id="{443885E5-F7AE-45D1-947A-0FA6FEDB0442}"/>
              </a:ext>
            </a:extLst>
          </p:cNvPr>
          <p:cNvSpPr txBox="1"/>
          <p:nvPr/>
        </p:nvSpPr>
        <p:spPr>
          <a:xfrm>
            <a:off x="9780102" y="6406520"/>
            <a:ext cx="1924293" cy="369332"/>
          </a:xfrm>
          <a:prstGeom prst="rect">
            <a:avLst/>
          </a:prstGeom>
          <a:solidFill>
            <a:schemeClr val="bg1"/>
          </a:solidFill>
        </p:spPr>
        <p:txBody>
          <a:bodyPr wrap="square" rtlCol="0">
            <a:spAutoFit/>
          </a:bodyPr>
          <a:lstStyle/>
          <a:p>
            <a:pPr algn="ctr"/>
            <a:r>
              <a:rPr lang="en-US" dirty="0">
                <a:solidFill>
                  <a:schemeClr val="accent1"/>
                </a:solidFill>
              </a:rPr>
              <a:t>Venture Group</a:t>
            </a: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xmlns=""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title"/>
          </p:nvPr>
        </p:nvSpPr>
        <p:spPr>
          <a:xfrm>
            <a:off x="0" y="237605"/>
            <a:ext cx="5909830" cy="997282"/>
          </a:xfrm>
        </p:spPr>
        <p:txBody>
          <a:bodyPr/>
          <a:lstStyle/>
          <a:p>
            <a:r>
              <a:rPr lang="en-US" dirty="0"/>
              <a:t>History</a:t>
            </a:r>
          </a:p>
        </p:txBody>
      </p:sp>
      <p:sp>
        <p:nvSpPr>
          <p:cNvPr id="10" name="Text Placeholder 9">
            <a:extLst>
              <a:ext uri="{FF2B5EF4-FFF2-40B4-BE49-F238E27FC236}">
                <a16:creationId xmlns:a16="http://schemas.microsoft.com/office/drawing/2014/main" xmlns="" id="{2972F17A-D965-40B9-8ABB-C634072DBCC0}"/>
              </a:ext>
            </a:extLst>
          </p:cNvPr>
          <p:cNvSpPr>
            <a:spLocks noGrp="1"/>
          </p:cNvSpPr>
          <p:nvPr>
            <p:ph type="body" sz="quarter" idx="13"/>
          </p:nvPr>
        </p:nvSpPr>
        <p:spPr>
          <a:xfrm>
            <a:off x="-1" y="1234886"/>
            <a:ext cx="5908431" cy="3970159"/>
          </a:xfrm>
        </p:spPr>
        <p:txBody>
          <a:bodyPr/>
          <a:lstStyle/>
          <a:p>
            <a:r>
              <a:rPr lang="en-US" sz="1600" dirty="0"/>
              <a:t>Venture Company was established by a couple of young entrepreneurs in 2019. The purpose of the foundation was at first to provide consulting to the companies those want to make investment in Greece. </a:t>
            </a:r>
          </a:p>
          <a:p>
            <a:r>
              <a:rPr lang="en-US" sz="1600" dirty="0"/>
              <a:t>At the end of 2019, by considering the high demands of travel and venture opportunity in tourism together, the company made an investment in travel sector.</a:t>
            </a:r>
          </a:p>
          <a:p>
            <a:r>
              <a:rPr lang="en-US" sz="1600" dirty="0"/>
              <a:t>In 2020, due to the pandemic, the company had a chance to make a new investment. After a strict research and brain storming among the members of the company, it was decided to invest in the field of Korean Beauty Products. At the beginning of 2021, Korendy.gr has begun selling online.</a:t>
            </a:r>
          </a:p>
          <a:p>
            <a:r>
              <a:rPr lang="en-US" sz="1600" dirty="0"/>
              <a:t>Despite of all drawbacks in the period of pandemic, we have grown as of total asset value from 150.000 Euro to 500.000 Euro in 2 years.</a:t>
            </a:r>
            <a:endParaRPr lang="en-US" dirty="0"/>
          </a:p>
          <a:p>
            <a:endParaRPr lang="en-US" dirty="0"/>
          </a:p>
        </p:txBody>
      </p:sp>
      <p:sp>
        <p:nvSpPr>
          <p:cNvPr id="5" name="Slide Number Placeholder 4">
            <a:extLst>
              <a:ext uri="{FF2B5EF4-FFF2-40B4-BE49-F238E27FC236}">
                <a16:creationId xmlns:a16="http://schemas.microsoft.com/office/drawing/2014/main" xmlns=""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6</a:t>
            </a:fld>
            <a:endParaRPr lang="en-US" dirty="0"/>
          </a:p>
        </p:txBody>
      </p:sp>
      <p:sp>
        <p:nvSpPr>
          <p:cNvPr id="6" name="Metin kutusu 5">
            <a:extLst>
              <a:ext uri="{FF2B5EF4-FFF2-40B4-BE49-F238E27FC236}">
                <a16:creationId xmlns:a16="http://schemas.microsoft.com/office/drawing/2014/main" xmlns="" id="{E4389756-4EEB-4593-B180-6862B44136EC}"/>
              </a:ext>
            </a:extLst>
          </p:cNvPr>
          <p:cNvSpPr txBox="1"/>
          <p:nvPr/>
        </p:nvSpPr>
        <p:spPr>
          <a:xfrm>
            <a:off x="9780102" y="6406520"/>
            <a:ext cx="1924293" cy="369332"/>
          </a:xfrm>
          <a:prstGeom prst="rect">
            <a:avLst/>
          </a:prstGeom>
          <a:solidFill>
            <a:schemeClr val="bg1"/>
          </a:solidFill>
        </p:spPr>
        <p:txBody>
          <a:bodyPr wrap="square" rtlCol="0">
            <a:spAutoFit/>
          </a:bodyPr>
          <a:lstStyle/>
          <a:p>
            <a:pPr algn="ctr"/>
            <a:r>
              <a:rPr lang="en-US" dirty="0">
                <a:solidFill>
                  <a:schemeClr val="accent1"/>
                </a:solidFill>
              </a:rPr>
              <a:t>Venture Group</a:t>
            </a:r>
          </a:p>
        </p:txBody>
      </p:sp>
    </p:spTree>
    <p:extLst>
      <p:ext uri="{BB962C8B-B14F-4D97-AF65-F5344CB8AC3E}">
        <p14:creationId xmlns:p14="http://schemas.microsoft.com/office/powerpoint/2010/main" val="211769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xmlns=""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p:pic>
      <p:sp>
        <p:nvSpPr>
          <p:cNvPr id="6" name="Slide Number Placeholder 5">
            <a:extLst>
              <a:ext uri="{FF2B5EF4-FFF2-40B4-BE49-F238E27FC236}">
                <a16:creationId xmlns:a16="http://schemas.microsoft.com/office/drawing/2014/main" xmlns="" id="{70202D98-AA1E-41BB-B94E-180311759C13}"/>
              </a:ext>
            </a:extLst>
          </p:cNvPr>
          <p:cNvSpPr>
            <a:spLocks noGrp="1"/>
          </p:cNvSpPr>
          <p:nvPr>
            <p:ph type="sldNum" sz="quarter" idx="15"/>
          </p:nvPr>
        </p:nvSpPr>
        <p:spPr/>
        <p:txBody>
          <a:bodyPr/>
          <a:lstStyle/>
          <a:p>
            <a:fld id="{19B51A1E-902D-48AF-9020-955120F399B6}" type="slidenum">
              <a:rPr lang="en-US" smtClean="0"/>
              <a:pPr/>
              <a:t>7</a:t>
            </a:fld>
            <a:endParaRPr lang="en-US" dirty="0"/>
          </a:p>
        </p:txBody>
      </p:sp>
      <p:sp>
        <p:nvSpPr>
          <p:cNvPr id="11" name="Title 10" hidden="1">
            <a:extLst>
              <a:ext uri="{FF2B5EF4-FFF2-40B4-BE49-F238E27FC236}">
                <a16:creationId xmlns:a16="http://schemas.microsoft.com/office/drawing/2014/main" xmlns="" id="{C5462610-1D7E-437B-B516-F30D9A789B9B}"/>
              </a:ext>
            </a:extLst>
          </p:cNvPr>
          <p:cNvSpPr>
            <a:spLocks noGrp="1"/>
          </p:cNvSpPr>
          <p:nvPr>
            <p:ph type="title"/>
          </p:nvPr>
        </p:nvSpPr>
        <p:spPr/>
        <p:txBody>
          <a:bodyPr/>
          <a:lstStyle/>
          <a:p>
            <a:r>
              <a:rPr lang="en-US" dirty="0"/>
              <a:t>Large image</a:t>
            </a:r>
          </a:p>
        </p:txBody>
      </p:sp>
      <p:sp>
        <p:nvSpPr>
          <p:cNvPr id="3" name="Akış Çizelgesi: El İle Girdi 2">
            <a:extLst>
              <a:ext uri="{FF2B5EF4-FFF2-40B4-BE49-F238E27FC236}">
                <a16:creationId xmlns:a16="http://schemas.microsoft.com/office/drawing/2014/main" xmlns="" id="{B7B70D1A-9227-419C-AC79-0907E877634A}"/>
              </a:ext>
            </a:extLst>
          </p:cNvPr>
          <p:cNvSpPr/>
          <p:nvPr/>
        </p:nvSpPr>
        <p:spPr>
          <a:xfrm rot="11374578">
            <a:off x="810404" y="1594129"/>
            <a:ext cx="6637181" cy="427249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664 h 9664"/>
              <a:gd name="connsiteX1" fmla="*/ 9951 w 10000"/>
              <a:gd name="connsiteY1" fmla="*/ 0 h 9664"/>
              <a:gd name="connsiteX2" fmla="*/ 10000 w 10000"/>
              <a:gd name="connsiteY2" fmla="*/ 9664 h 9664"/>
              <a:gd name="connsiteX3" fmla="*/ 0 w 10000"/>
              <a:gd name="connsiteY3" fmla="*/ 9664 h 9664"/>
              <a:gd name="connsiteX4" fmla="*/ 0 w 10000"/>
              <a:gd name="connsiteY4" fmla="*/ 1664 h 9664"/>
              <a:gd name="connsiteX0" fmla="*/ 0 w 10000"/>
              <a:gd name="connsiteY0" fmla="*/ 23326 h 31604"/>
              <a:gd name="connsiteX1" fmla="*/ 8824 w 10000"/>
              <a:gd name="connsiteY1" fmla="*/ 0 h 31604"/>
              <a:gd name="connsiteX2" fmla="*/ 10000 w 10000"/>
              <a:gd name="connsiteY2" fmla="*/ 31604 h 31604"/>
              <a:gd name="connsiteX3" fmla="*/ 0 w 10000"/>
              <a:gd name="connsiteY3" fmla="*/ 31604 h 31604"/>
              <a:gd name="connsiteX4" fmla="*/ 0 w 10000"/>
              <a:gd name="connsiteY4" fmla="*/ 23326 h 31604"/>
              <a:gd name="connsiteX0" fmla="*/ 0 w 10487"/>
              <a:gd name="connsiteY0" fmla="*/ 14096 h 31604"/>
              <a:gd name="connsiteX1" fmla="*/ 9311 w 10487"/>
              <a:gd name="connsiteY1" fmla="*/ 0 h 31604"/>
              <a:gd name="connsiteX2" fmla="*/ 10487 w 10487"/>
              <a:gd name="connsiteY2" fmla="*/ 31604 h 31604"/>
              <a:gd name="connsiteX3" fmla="*/ 487 w 10487"/>
              <a:gd name="connsiteY3" fmla="*/ 31604 h 31604"/>
              <a:gd name="connsiteX4" fmla="*/ 0 w 10487"/>
              <a:gd name="connsiteY4" fmla="*/ 14096 h 31604"/>
              <a:gd name="connsiteX0" fmla="*/ 0 w 10496"/>
              <a:gd name="connsiteY0" fmla="*/ 13839 h 31604"/>
              <a:gd name="connsiteX1" fmla="*/ 9320 w 10496"/>
              <a:gd name="connsiteY1" fmla="*/ 0 h 31604"/>
              <a:gd name="connsiteX2" fmla="*/ 10496 w 10496"/>
              <a:gd name="connsiteY2" fmla="*/ 31604 h 31604"/>
              <a:gd name="connsiteX3" fmla="*/ 496 w 10496"/>
              <a:gd name="connsiteY3" fmla="*/ 31604 h 31604"/>
              <a:gd name="connsiteX4" fmla="*/ 0 w 10496"/>
              <a:gd name="connsiteY4" fmla="*/ 13839 h 31604"/>
              <a:gd name="connsiteX0" fmla="*/ 0 w 10496"/>
              <a:gd name="connsiteY0" fmla="*/ 13926 h 31691"/>
              <a:gd name="connsiteX1" fmla="*/ 9431 w 10496"/>
              <a:gd name="connsiteY1" fmla="*/ 0 h 31691"/>
              <a:gd name="connsiteX2" fmla="*/ 10496 w 10496"/>
              <a:gd name="connsiteY2" fmla="*/ 31691 h 31691"/>
              <a:gd name="connsiteX3" fmla="*/ 496 w 10496"/>
              <a:gd name="connsiteY3" fmla="*/ 31691 h 31691"/>
              <a:gd name="connsiteX4" fmla="*/ 0 w 10496"/>
              <a:gd name="connsiteY4" fmla="*/ 13926 h 31691"/>
              <a:gd name="connsiteX0" fmla="*/ 0 w 10631"/>
              <a:gd name="connsiteY0" fmla="*/ 14385 h 31691"/>
              <a:gd name="connsiteX1" fmla="*/ 9566 w 10631"/>
              <a:gd name="connsiteY1" fmla="*/ 0 h 31691"/>
              <a:gd name="connsiteX2" fmla="*/ 10631 w 10631"/>
              <a:gd name="connsiteY2" fmla="*/ 31691 h 31691"/>
              <a:gd name="connsiteX3" fmla="*/ 631 w 10631"/>
              <a:gd name="connsiteY3" fmla="*/ 31691 h 31691"/>
              <a:gd name="connsiteX4" fmla="*/ 0 w 10631"/>
              <a:gd name="connsiteY4" fmla="*/ 14385 h 31691"/>
              <a:gd name="connsiteX0" fmla="*/ 0 w 10520"/>
              <a:gd name="connsiteY0" fmla="*/ 14298 h 31691"/>
              <a:gd name="connsiteX1" fmla="*/ 9455 w 10520"/>
              <a:gd name="connsiteY1" fmla="*/ 0 h 31691"/>
              <a:gd name="connsiteX2" fmla="*/ 10520 w 10520"/>
              <a:gd name="connsiteY2" fmla="*/ 31691 h 31691"/>
              <a:gd name="connsiteX3" fmla="*/ 520 w 10520"/>
              <a:gd name="connsiteY3" fmla="*/ 31691 h 31691"/>
              <a:gd name="connsiteX4" fmla="*/ 0 w 10520"/>
              <a:gd name="connsiteY4" fmla="*/ 14298 h 31691"/>
              <a:gd name="connsiteX0" fmla="*/ 0 w 10569"/>
              <a:gd name="connsiteY0" fmla="*/ 14513 h 31691"/>
              <a:gd name="connsiteX1" fmla="*/ 9504 w 10569"/>
              <a:gd name="connsiteY1" fmla="*/ 0 h 31691"/>
              <a:gd name="connsiteX2" fmla="*/ 10569 w 10569"/>
              <a:gd name="connsiteY2" fmla="*/ 31691 h 31691"/>
              <a:gd name="connsiteX3" fmla="*/ 569 w 10569"/>
              <a:gd name="connsiteY3" fmla="*/ 31691 h 31691"/>
              <a:gd name="connsiteX4" fmla="*/ 0 w 10569"/>
              <a:gd name="connsiteY4" fmla="*/ 14513 h 31691"/>
              <a:gd name="connsiteX0" fmla="*/ 0 w 10652"/>
              <a:gd name="connsiteY0" fmla="*/ 14314 h 31691"/>
              <a:gd name="connsiteX1" fmla="*/ 9587 w 10652"/>
              <a:gd name="connsiteY1" fmla="*/ 0 h 31691"/>
              <a:gd name="connsiteX2" fmla="*/ 10652 w 10652"/>
              <a:gd name="connsiteY2" fmla="*/ 31691 h 31691"/>
              <a:gd name="connsiteX3" fmla="*/ 652 w 10652"/>
              <a:gd name="connsiteY3" fmla="*/ 31691 h 31691"/>
              <a:gd name="connsiteX4" fmla="*/ 0 w 10652"/>
              <a:gd name="connsiteY4" fmla="*/ 14314 h 31691"/>
              <a:gd name="connsiteX0" fmla="*/ 0 w 10606"/>
              <a:gd name="connsiteY0" fmla="*/ 14013 h 31691"/>
              <a:gd name="connsiteX1" fmla="*/ 9541 w 10606"/>
              <a:gd name="connsiteY1" fmla="*/ 0 h 31691"/>
              <a:gd name="connsiteX2" fmla="*/ 10606 w 10606"/>
              <a:gd name="connsiteY2" fmla="*/ 31691 h 31691"/>
              <a:gd name="connsiteX3" fmla="*/ 606 w 10606"/>
              <a:gd name="connsiteY3" fmla="*/ 31691 h 31691"/>
              <a:gd name="connsiteX4" fmla="*/ 0 w 10606"/>
              <a:gd name="connsiteY4" fmla="*/ 14013 h 31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 h="31691">
                <a:moveTo>
                  <a:pt x="0" y="14013"/>
                </a:moveTo>
                <a:lnTo>
                  <a:pt x="9541" y="0"/>
                </a:lnTo>
                <a:cubicBezTo>
                  <a:pt x="9557" y="3333"/>
                  <a:pt x="10590" y="28358"/>
                  <a:pt x="10606" y="31691"/>
                </a:cubicBezTo>
                <a:lnTo>
                  <a:pt x="606" y="31691"/>
                </a:lnTo>
                <a:cubicBezTo>
                  <a:pt x="444" y="25855"/>
                  <a:pt x="162" y="19849"/>
                  <a:pt x="0" y="140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kış Çizelgesi: El İle Girdi 14">
            <a:extLst>
              <a:ext uri="{FF2B5EF4-FFF2-40B4-BE49-F238E27FC236}">
                <a16:creationId xmlns:a16="http://schemas.microsoft.com/office/drawing/2014/main" xmlns="" id="{59296C30-0C12-4AAE-BA23-A2129B1B391B}"/>
              </a:ext>
            </a:extLst>
          </p:cNvPr>
          <p:cNvSpPr/>
          <p:nvPr/>
        </p:nvSpPr>
        <p:spPr>
          <a:xfrm rot="11048471">
            <a:off x="2759479" y="1612131"/>
            <a:ext cx="1696975" cy="105562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702"/>
              <a:gd name="connsiteX1" fmla="*/ 10000 w 10000"/>
              <a:gd name="connsiteY1" fmla="*/ 0 h 10702"/>
              <a:gd name="connsiteX2" fmla="*/ 10000 w 10000"/>
              <a:gd name="connsiteY2" fmla="*/ 10000 h 10702"/>
              <a:gd name="connsiteX3" fmla="*/ 25 w 10000"/>
              <a:gd name="connsiteY3" fmla="*/ 10702 h 10702"/>
              <a:gd name="connsiteX4" fmla="*/ 0 w 10000"/>
              <a:gd name="connsiteY4" fmla="*/ 2000 h 10702"/>
              <a:gd name="connsiteX0" fmla="*/ 0 w 10211"/>
              <a:gd name="connsiteY0" fmla="*/ 613 h 10702"/>
              <a:gd name="connsiteX1" fmla="*/ 10211 w 10211"/>
              <a:gd name="connsiteY1" fmla="*/ 0 h 10702"/>
              <a:gd name="connsiteX2" fmla="*/ 10211 w 10211"/>
              <a:gd name="connsiteY2" fmla="*/ 10000 h 10702"/>
              <a:gd name="connsiteX3" fmla="*/ 236 w 10211"/>
              <a:gd name="connsiteY3" fmla="*/ 10702 h 10702"/>
              <a:gd name="connsiteX4" fmla="*/ 0 w 10211"/>
              <a:gd name="connsiteY4" fmla="*/ 613 h 10702"/>
              <a:gd name="connsiteX0" fmla="*/ 0 w 10934"/>
              <a:gd name="connsiteY0" fmla="*/ 613 h 12177"/>
              <a:gd name="connsiteX1" fmla="*/ 10211 w 10934"/>
              <a:gd name="connsiteY1" fmla="*/ 0 h 12177"/>
              <a:gd name="connsiteX2" fmla="*/ 10934 w 10934"/>
              <a:gd name="connsiteY2" fmla="*/ 12177 h 12177"/>
              <a:gd name="connsiteX3" fmla="*/ 236 w 10934"/>
              <a:gd name="connsiteY3" fmla="*/ 10702 h 12177"/>
              <a:gd name="connsiteX4" fmla="*/ 0 w 10934"/>
              <a:gd name="connsiteY4" fmla="*/ 613 h 12177"/>
              <a:gd name="connsiteX0" fmla="*/ 0 w 10919"/>
              <a:gd name="connsiteY0" fmla="*/ 1034 h 12177"/>
              <a:gd name="connsiteX1" fmla="*/ 10196 w 10919"/>
              <a:gd name="connsiteY1" fmla="*/ 0 h 12177"/>
              <a:gd name="connsiteX2" fmla="*/ 10919 w 10919"/>
              <a:gd name="connsiteY2" fmla="*/ 12177 h 12177"/>
              <a:gd name="connsiteX3" fmla="*/ 221 w 10919"/>
              <a:gd name="connsiteY3" fmla="*/ 10702 h 12177"/>
              <a:gd name="connsiteX4" fmla="*/ 0 w 10919"/>
              <a:gd name="connsiteY4" fmla="*/ 1034 h 12177"/>
              <a:gd name="connsiteX0" fmla="*/ 0 w 10919"/>
              <a:gd name="connsiteY0" fmla="*/ 1445 h 12588"/>
              <a:gd name="connsiteX1" fmla="*/ 10329 w 10919"/>
              <a:gd name="connsiteY1" fmla="*/ 0 h 12588"/>
              <a:gd name="connsiteX2" fmla="*/ 10919 w 10919"/>
              <a:gd name="connsiteY2" fmla="*/ 12588 h 12588"/>
              <a:gd name="connsiteX3" fmla="*/ 221 w 10919"/>
              <a:gd name="connsiteY3" fmla="*/ 11113 h 12588"/>
              <a:gd name="connsiteX4" fmla="*/ 0 w 10919"/>
              <a:gd name="connsiteY4" fmla="*/ 1445 h 12588"/>
              <a:gd name="connsiteX0" fmla="*/ 0 w 10797"/>
              <a:gd name="connsiteY0" fmla="*/ 772 h 12588"/>
              <a:gd name="connsiteX1" fmla="*/ 10207 w 10797"/>
              <a:gd name="connsiteY1" fmla="*/ 0 h 12588"/>
              <a:gd name="connsiteX2" fmla="*/ 10797 w 10797"/>
              <a:gd name="connsiteY2" fmla="*/ 12588 h 12588"/>
              <a:gd name="connsiteX3" fmla="*/ 99 w 10797"/>
              <a:gd name="connsiteY3" fmla="*/ 11113 h 12588"/>
              <a:gd name="connsiteX4" fmla="*/ 0 w 10797"/>
              <a:gd name="connsiteY4" fmla="*/ 772 h 12588"/>
              <a:gd name="connsiteX0" fmla="*/ 0 w 10850"/>
              <a:gd name="connsiteY0" fmla="*/ 772 h 12055"/>
              <a:gd name="connsiteX1" fmla="*/ 10207 w 10850"/>
              <a:gd name="connsiteY1" fmla="*/ 0 h 12055"/>
              <a:gd name="connsiteX2" fmla="*/ 10850 w 10850"/>
              <a:gd name="connsiteY2" fmla="*/ 12055 h 12055"/>
              <a:gd name="connsiteX3" fmla="*/ 99 w 10850"/>
              <a:gd name="connsiteY3" fmla="*/ 11113 h 12055"/>
              <a:gd name="connsiteX4" fmla="*/ 0 w 10850"/>
              <a:gd name="connsiteY4" fmla="*/ 772 h 12055"/>
              <a:gd name="connsiteX0" fmla="*/ 0 w 10850"/>
              <a:gd name="connsiteY0" fmla="*/ 800 h 12083"/>
              <a:gd name="connsiteX1" fmla="*/ 10431 w 10850"/>
              <a:gd name="connsiteY1" fmla="*/ 0 h 12083"/>
              <a:gd name="connsiteX2" fmla="*/ 10850 w 10850"/>
              <a:gd name="connsiteY2" fmla="*/ 12083 h 12083"/>
              <a:gd name="connsiteX3" fmla="*/ 99 w 10850"/>
              <a:gd name="connsiteY3" fmla="*/ 11141 h 12083"/>
              <a:gd name="connsiteX4" fmla="*/ 0 w 10850"/>
              <a:gd name="connsiteY4" fmla="*/ 800 h 12083"/>
              <a:gd name="connsiteX0" fmla="*/ 0 w 10850"/>
              <a:gd name="connsiteY0" fmla="*/ 800 h 12083"/>
              <a:gd name="connsiteX1" fmla="*/ 10431 w 10850"/>
              <a:gd name="connsiteY1" fmla="*/ 0 h 12083"/>
              <a:gd name="connsiteX2" fmla="*/ 10850 w 10850"/>
              <a:gd name="connsiteY2" fmla="*/ 12083 h 12083"/>
              <a:gd name="connsiteX3" fmla="*/ 147 w 10850"/>
              <a:gd name="connsiteY3" fmla="*/ 10477 h 12083"/>
              <a:gd name="connsiteX4" fmla="*/ 0 w 10850"/>
              <a:gd name="connsiteY4" fmla="*/ 800 h 12083"/>
              <a:gd name="connsiteX0" fmla="*/ 0 w 10850"/>
              <a:gd name="connsiteY0" fmla="*/ 800 h 12083"/>
              <a:gd name="connsiteX1" fmla="*/ 10431 w 10850"/>
              <a:gd name="connsiteY1" fmla="*/ 0 h 12083"/>
              <a:gd name="connsiteX2" fmla="*/ 10850 w 10850"/>
              <a:gd name="connsiteY2" fmla="*/ 12083 h 12083"/>
              <a:gd name="connsiteX3" fmla="*/ 318 w 10850"/>
              <a:gd name="connsiteY3" fmla="*/ 10981 h 12083"/>
              <a:gd name="connsiteX4" fmla="*/ 0 w 10850"/>
              <a:gd name="connsiteY4" fmla="*/ 800 h 12083"/>
              <a:gd name="connsiteX0" fmla="*/ 0 w 10850"/>
              <a:gd name="connsiteY0" fmla="*/ 529 h 11812"/>
              <a:gd name="connsiteX1" fmla="*/ 10367 w 10850"/>
              <a:gd name="connsiteY1" fmla="*/ 0 h 11812"/>
              <a:gd name="connsiteX2" fmla="*/ 10850 w 10850"/>
              <a:gd name="connsiteY2" fmla="*/ 11812 h 11812"/>
              <a:gd name="connsiteX3" fmla="*/ 318 w 10850"/>
              <a:gd name="connsiteY3" fmla="*/ 10710 h 11812"/>
              <a:gd name="connsiteX4" fmla="*/ 0 w 10850"/>
              <a:gd name="connsiteY4" fmla="*/ 529 h 11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0" h="11812">
                <a:moveTo>
                  <a:pt x="0" y="529"/>
                </a:moveTo>
                <a:lnTo>
                  <a:pt x="10367" y="0"/>
                </a:lnTo>
                <a:cubicBezTo>
                  <a:pt x="10564" y="4196"/>
                  <a:pt x="10653" y="7616"/>
                  <a:pt x="10850" y="11812"/>
                </a:cubicBezTo>
                <a:lnTo>
                  <a:pt x="318" y="10710"/>
                </a:lnTo>
                <a:cubicBezTo>
                  <a:pt x="310" y="7809"/>
                  <a:pt x="8" y="3430"/>
                  <a:pt x="0" y="52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kış Çizelgesi: El İle Girdi 15">
            <a:extLst>
              <a:ext uri="{FF2B5EF4-FFF2-40B4-BE49-F238E27FC236}">
                <a16:creationId xmlns:a16="http://schemas.microsoft.com/office/drawing/2014/main" xmlns="" id="{A1A99E06-4BF8-4A6E-9A06-6AD780E97C02}"/>
              </a:ext>
            </a:extLst>
          </p:cNvPr>
          <p:cNvSpPr/>
          <p:nvPr/>
        </p:nvSpPr>
        <p:spPr>
          <a:xfrm rot="11014998">
            <a:off x="4815568" y="1898759"/>
            <a:ext cx="1364241" cy="86285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20"/>
              <a:gd name="connsiteY0" fmla="*/ 2000 h 10503"/>
              <a:gd name="connsiteX1" fmla="*/ 10000 w 10020"/>
              <a:gd name="connsiteY1" fmla="*/ 0 h 10503"/>
              <a:gd name="connsiteX2" fmla="*/ 10020 w 10020"/>
              <a:gd name="connsiteY2" fmla="*/ 10503 h 10503"/>
              <a:gd name="connsiteX3" fmla="*/ 0 w 10020"/>
              <a:gd name="connsiteY3" fmla="*/ 10000 h 10503"/>
              <a:gd name="connsiteX4" fmla="*/ 0 w 10020"/>
              <a:gd name="connsiteY4" fmla="*/ 2000 h 10503"/>
              <a:gd name="connsiteX0" fmla="*/ 0 w 10095"/>
              <a:gd name="connsiteY0" fmla="*/ 155 h 10503"/>
              <a:gd name="connsiteX1" fmla="*/ 10075 w 10095"/>
              <a:gd name="connsiteY1" fmla="*/ 0 h 10503"/>
              <a:gd name="connsiteX2" fmla="*/ 10095 w 10095"/>
              <a:gd name="connsiteY2" fmla="*/ 10503 h 10503"/>
              <a:gd name="connsiteX3" fmla="*/ 75 w 10095"/>
              <a:gd name="connsiteY3" fmla="*/ 10000 h 10503"/>
              <a:gd name="connsiteX4" fmla="*/ 0 w 10095"/>
              <a:gd name="connsiteY4" fmla="*/ 155 h 10503"/>
              <a:gd name="connsiteX0" fmla="*/ 0 w 10664"/>
              <a:gd name="connsiteY0" fmla="*/ 2231 h 10503"/>
              <a:gd name="connsiteX1" fmla="*/ 10644 w 10664"/>
              <a:gd name="connsiteY1" fmla="*/ 0 h 10503"/>
              <a:gd name="connsiteX2" fmla="*/ 10664 w 10664"/>
              <a:gd name="connsiteY2" fmla="*/ 10503 h 10503"/>
              <a:gd name="connsiteX3" fmla="*/ 644 w 10664"/>
              <a:gd name="connsiteY3" fmla="*/ 10000 h 10503"/>
              <a:gd name="connsiteX4" fmla="*/ 0 w 10664"/>
              <a:gd name="connsiteY4" fmla="*/ 2231 h 10503"/>
              <a:gd name="connsiteX0" fmla="*/ 0 w 10793"/>
              <a:gd name="connsiteY0" fmla="*/ 2231 h 10996"/>
              <a:gd name="connsiteX1" fmla="*/ 10644 w 10793"/>
              <a:gd name="connsiteY1" fmla="*/ 0 h 10996"/>
              <a:gd name="connsiteX2" fmla="*/ 10793 w 10793"/>
              <a:gd name="connsiteY2" fmla="*/ 10996 h 10996"/>
              <a:gd name="connsiteX3" fmla="*/ 644 w 10793"/>
              <a:gd name="connsiteY3" fmla="*/ 10000 h 10996"/>
              <a:gd name="connsiteX4" fmla="*/ 0 w 10793"/>
              <a:gd name="connsiteY4" fmla="*/ 2231 h 10996"/>
              <a:gd name="connsiteX0" fmla="*/ 0 w 10230"/>
              <a:gd name="connsiteY0" fmla="*/ 2682 h 10996"/>
              <a:gd name="connsiteX1" fmla="*/ 10081 w 10230"/>
              <a:gd name="connsiteY1" fmla="*/ 0 h 10996"/>
              <a:gd name="connsiteX2" fmla="*/ 10230 w 10230"/>
              <a:gd name="connsiteY2" fmla="*/ 10996 h 10996"/>
              <a:gd name="connsiteX3" fmla="*/ 81 w 10230"/>
              <a:gd name="connsiteY3" fmla="*/ 10000 h 10996"/>
              <a:gd name="connsiteX4" fmla="*/ 0 w 10230"/>
              <a:gd name="connsiteY4" fmla="*/ 2682 h 10996"/>
              <a:gd name="connsiteX0" fmla="*/ 0 w 10332"/>
              <a:gd name="connsiteY0" fmla="*/ 2860 h 10996"/>
              <a:gd name="connsiteX1" fmla="*/ 10183 w 10332"/>
              <a:gd name="connsiteY1" fmla="*/ 0 h 10996"/>
              <a:gd name="connsiteX2" fmla="*/ 10332 w 10332"/>
              <a:gd name="connsiteY2" fmla="*/ 10996 h 10996"/>
              <a:gd name="connsiteX3" fmla="*/ 183 w 10332"/>
              <a:gd name="connsiteY3" fmla="*/ 10000 h 10996"/>
              <a:gd name="connsiteX4" fmla="*/ 0 w 10332"/>
              <a:gd name="connsiteY4" fmla="*/ 2860 h 10996"/>
              <a:gd name="connsiteX0" fmla="*/ 0 w 10576"/>
              <a:gd name="connsiteY0" fmla="*/ 2210 h 10996"/>
              <a:gd name="connsiteX1" fmla="*/ 10427 w 10576"/>
              <a:gd name="connsiteY1" fmla="*/ 0 h 10996"/>
              <a:gd name="connsiteX2" fmla="*/ 10576 w 10576"/>
              <a:gd name="connsiteY2" fmla="*/ 10996 h 10996"/>
              <a:gd name="connsiteX3" fmla="*/ 427 w 10576"/>
              <a:gd name="connsiteY3" fmla="*/ 10000 h 10996"/>
              <a:gd name="connsiteX4" fmla="*/ 0 w 10576"/>
              <a:gd name="connsiteY4" fmla="*/ 2210 h 10996"/>
              <a:gd name="connsiteX0" fmla="*/ 294 w 10151"/>
              <a:gd name="connsiteY0" fmla="*/ 1130 h 10996"/>
              <a:gd name="connsiteX1" fmla="*/ 10002 w 10151"/>
              <a:gd name="connsiteY1" fmla="*/ 0 h 10996"/>
              <a:gd name="connsiteX2" fmla="*/ 10151 w 10151"/>
              <a:gd name="connsiteY2" fmla="*/ 10996 h 10996"/>
              <a:gd name="connsiteX3" fmla="*/ 2 w 10151"/>
              <a:gd name="connsiteY3" fmla="*/ 10000 h 10996"/>
              <a:gd name="connsiteX4" fmla="*/ 294 w 10151"/>
              <a:gd name="connsiteY4" fmla="*/ 1130 h 10996"/>
              <a:gd name="connsiteX0" fmla="*/ 0 w 9857"/>
              <a:gd name="connsiteY0" fmla="*/ 1130 h 10996"/>
              <a:gd name="connsiteX1" fmla="*/ 9708 w 9857"/>
              <a:gd name="connsiteY1" fmla="*/ 0 h 10996"/>
              <a:gd name="connsiteX2" fmla="*/ 9857 w 9857"/>
              <a:gd name="connsiteY2" fmla="*/ 10996 h 10996"/>
              <a:gd name="connsiteX3" fmla="*/ 122 w 9857"/>
              <a:gd name="connsiteY3" fmla="*/ 9455 h 10996"/>
              <a:gd name="connsiteX4" fmla="*/ 0 w 9857"/>
              <a:gd name="connsiteY4" fmla="*/ 1130 h 10996"/>
              <a:gd name="connsiteX0" fmla="*/ 0 w 10358"/>
              <a:gd name="connsiteY0" fmla="*/ 446 h 10000"/>
              <a:gd name="connsiteX1" fmla="*/ 10207 w 10358"/>
              <a:gd name="connsiteY1" fmla="*/ 0 h 10000"/>
              <a:gd name="connsiteX2" fmla="*/ 10358 w 10358"/>
              <a:gd name="connsiteY2" fmla="*/ 10000 h 10000"/>
              <a:gd name="connsiteX3" fmla="*/ 482 w 10358"/>
              <a:gd name="connsiteY3" fmla="*/ 8599 h 10000"/>
              <a:gd name="connsiteX4" fmla="*/ 0 w 10358"/>
              <a:gd name="connsiteY4" fmla="*/ 446 h 10000"/>
              <a:gd name="connsiteX0" fmla="*/ 0 w 10901"/>
              <a:gd name="connsiteY0" fmla="*/ 446 h 9800"/>
              <a:gd name="connsiteX1" fmla="*/ 10207 w 10901"/>
              <a:gd name="connsiteY1" fmla="*/ 0 h 9800"/>
              <a:gd name="connsiteX2" fmla="*/ 10901 w 10901"/>
              <a:gd name="connsiteY2" fmla="*/ 9800 h 9800"/>
              <a:gd name="connsiteX3" fmla="*/ 482 w 10901"/>
              <a:gd name="connsiteY3" fmla="*/ 8599 h 9800"/>
              <a:gd name="connsiteX4" fmla="*/ 0 w 10901"/>
              <a:gd name="connsiteY4" fmla="*/ 446 h 9800"/>
              <a:gd name="connsiteX0" fmla="*/ 0 w 10000"/>
              <a:gd name="connsiteY0" fmla="*/ 471 h 10016"/>
              <a:gd name="connsiteX1" fmla="*/ 9533 w 10000"/>
              <a:gd name="connsiteY1" fmla="*/ 0 h 10016"/>
              <a:gd name="connsiteX2" fmla="*/ 10000 w 10000"/>
              <a:gd name="connsiteY2" fmla="*/ 10016 h 10016"/>
              <a:gd name="connsiteX3" fmla="*/ 442 w 10000"/>
              <a:gd name="connsiteY3" fmla="*/ 8790 h 10016"/>
              <a:gd name="connsiteX4" fmla="*/ 0 w 10000"/>
              <a:gd name="connsiteY4" fmla="*/ 471 h 10016"/>
              <a:gd name="connsiteX0" fmla="*/ 0 w 9936"/>
              <a:gd name="connsiteY0" fmla="*/ 0 h 10101"/>
              <a:gd name="connsiteX1" fmla="*/ 9469 w 9936"/>
              <a:gd name="connsiteY1" fmla="*/ 85 h 10101"/>
              <a:gd name="connsiteX2" fmla="*/ 9936 w 9936"/>
              <a:gd name="connsiteY2" fmla="*/ 10101 h 10101"/>
              <a:gd name="connsiteX3" fmla="*/ 378 w 9936"/>
              <a:gd name="connsiteY3" fmla="*/ 8875 h 10101"/>
              <a:gd name="connsiteX4" fmla="*/ 0 w 9936"/>
              <a:gd name="connsiteY4" fmla="*/ 0 h 10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6" h="10101">
                <a:moveTo>
                  <a:pt x="0" y="0"/>
                </a:moveTo>
                <a:lnTo>
                  <a:pt x="9469" y="85"/>
                </a:lnTo>
                <a:cubicBezTo>
                  <a:pt x="9476" y="3334"/>
                  <a:pt x="9930" y="6852"/>
                  <a:pt x="9936" y="10101"/>
                </a:cubicBezTo>
                <a:lnTo>
                  <a:pt x="378" y="8875"/>
                </a:lnTo>
                <a:cubicBezTo>
                  <a:pt x="354" y="5830"/>
                  <a:pt x="23" y="3045"/>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kış Çizelgesi: El İle Girdi 15">
            <a:extLst>
              <a:ext uri="{FF2B5EF4-FFF2-40B4-BE49-F238E27FC236}">
                <a16:creationId xmlns:a16="http://schemas.microsoft.com/office/drawing/2014/main" xmlns="" id="{611391BE-515D-433B-B34B-C3B9816FD6D8}"/>
              </a:ext>
            </a:extLst>
          </p:cNvPr>
          <p:cNvSpPr/>
          <p:nvPr/>
        </p:nvSpPr>
        <p:spPr>
          <a:xfrm rot="11014998">
            <a:off x="4940249" y="3174844"/>
            <a:ext cx="1305288" cy="104928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20"/>
              <a:gd name="connsiteY0" fmla="*/ 2000 h 10503"/>
              <a:gd name="connsiteX1" fmla="*/ 10000 w 10020"/>
              <a:gd name="connsiteY1" fmla="*/ 0 h 10503"/>
              <a:gd name="connsiteX2" fmla="*/ 10020 w 10020"/>
              <a:gd name="connsiteY2" fmla="*/ 10503 h 10503"/>
              <a:gd name="connsiteX3" fmla="*/ 0 w 10020"/>
              <a:gd name="connsiteY3" fmla="*/ 10000 h 10503"/>
              <a:gd name="connsiteX4" fmla="*/ 0 w 10020"/>
              <a:gd name="connsiteY4" fmla="*/ 2000 h 10503"/>
              <a:gd name="connsiteX0" fmla="*/ 0 w 10095"/>
              <a:gd name="connsiteY0" fmla="*/ 155 h 10503"/>
              <a:gd name="connsiteX1" fmla="*/ 10075 w 10095"/>
              <a:gd name="connsiteY1" fmla="*/ 0 h 10503"/>
              <a:gd name="connsiteX2" fmla="*/ 10095 w 10095"/>
              <a:gd name="connsiteY2" fmla="*/ 10503 h 10503"/>
              <a:gd name="connsiteX3" fmla="*/ 75 w 10095"/>
              <a:gd name="connsiteY3" fmla="*/ 10000 h 10503"/>
              <a:gd name="connsiteX4" fmla="*/ 0 w 10095"/>
              <a:gd name="connsiteY4" fmla="*/ 155 h 10503"/>
              <a:gd name="connsiteX0" fmla="*/ 0 w 10664"/>
              <a:gd name="connsiteY0" fmla="*/ 2231 h 10503"/>
              <a:gd name="connsiteX1" fmla="*/ 10644 w 10664"/>
              <a:gd name="connsiteY1" fmla="*/ 0 h 10503"/>
              <a:gd name="connsiteX2" fmla="*/ 10664 w 10664"/>
              <a:gd name="connsiteY2" fmla="*/ 10503 h 10503"/>
              <a:gd name="connsiteX3" fmla="*/ 644 w 10664"/>
              <a:gd name="connsiteY3" fmla="*/ 10000 h 10503"/>
              <a:gd name="connsiteX4" fmla="*/ 0 w 10664"/>
              <a:gd name="connsiteY4" fmla="*/ 2231 h 10503"/>
              <a:gd name="connsiteX0" fmla="*/ 0 w 10793"/>
              <a:gd name="connsiteY0" fmla="*/ 2231 h 10996"/>
              <a:gd name="connsiteX1" fmla="*/ 10644 w 10793"/>
              <a:gd name="connsiteY1" fmla="*/ 0 h 10996"/>
              <a:gd name="connsiteX2" fmla="*/ 10793 w 10793"/>
              <a:gd name="connsiteY2" fmla="*/ 10996 h 10996"/>
              <a:gd name="connsiteX3" fmla="*/ 644 w 10793"/>
              <a:gd name="connsiteY3" fmla="*/ 10000 h 10996"/>
              <a:gd name="connsiteX4" fmla="*/ 0 w 10793"/>
              <a:gd name="connsiteY4" fmla="*/ 2231 h 10996"/>
              <a:gd name="connsiteX0" fmla="*/ 0 w 10230"/>
              <a:gd name="connsiteY0" fmla="*/ 2682 h 10996"/>
              <a:gd name="connsiteX1" fmla="*/ 10081 w 10230"/>
              <a:gd name="connsiteY1" fmla="*/ 0 h 10996"/>
              <a:gd name="connsiteX2" fmla="*/ 10230 w 10230"/>
              <a:gd name="connsiteY2" fmla="*/ 10996 h 10996"/>
              <a:gd name="connsiteX3" fmla="*/ 81 w 10230"/>
              <a:gd name="connsiteY3" fmla="*/ 10000 h 10996"/>
              <a:gd name="connsiteX4" fmla="*/ 0 w 10230"/>
              <a:gd name="connsiteY4" fmla="*/ 2682 h 10996"/>
              <a:gd name="connsiteX0" fmla="*/ 0 w 10332"/>
              <a:gd name="connsiteY0" fmla="*/ 2860 h 10996"/>
              <a:gd name="connsiteX1" fmla="*/ 10183 w 10332"/>
              <a:gd name="connsiteY1" fmla="*/ 0 h 10996"/>
              <a:gd name="connsiteX2" fmla="*/ 10332 w 10332"/>
              <a:gd name="connsiteY2" fmla="*/ 10996 h 10996"/>
              <a:gd name="connsiteX3" fmla="*/ 183 w 10332"/>
              <a:gd name="connsiteY3" fmla="*/ 10000 h 10996"/>
              <a:gd name="connsiteX4" fmla="*/ 0 w 10332"/>
              <a:gd name="connsiteY4" fmla="*/ 2860 h 10996"/>
              <a:gd name="connsiteX0" fmla="*/ 0 w 10576"/>
              <a:gd name="connsiteY0" fmla="*/ 2210 h 10996"/>
              <a:gd name="connsiteX1" fmla="*/ 10427 w 10576"/>
              <a:gd name="connsiteY1" fmla="*/ 0 h 10996"/>
              <a:gd name="connsiteX2" fmla="*/ 10576 w 10576"/>
              <a:gd name="connsiteY2" fmla="*/ 10996 h 10996"/>
              <a:gd name="connsiteX3" fmla="*/ 427 w 10576"/>
              <a:gd name="connsiteY3" fmla="*/ 10000 h 10996"/>
              <a:gd name="connsiteX4" fmla="*/ 0 w 10576"/>
              <a:gd name="connsiteY4" fmla="*/ 2210 h 10996"/>
              <a:gd name="connsiteX0" fmla="*/ 294 w 10151"/>
              <a:gd name="connsiteY0" fmla="*/ 1130 h 10996"/>
              <a:gd name="connsiteX1" fmla="*/ 10002 w 10151"/>
              <a:gd name="connsiteY1" fmla="*/ 0 h 10996"/>
              <a:gd name="connsiteX2" fmla="*/ 10151 w 10151"/>
              <a:gd name="connsiteY2" fmla="*/ 10996 h 10996"/>
              <a:gd name="connsiteX3" fmla="*/ 2 w 10151"/>
              <a:gd name="connsiteY3" fmla="*/ 10000 h 10996"/>
              <a:gd name="connsiteX4" fmla="*/ 294 w 10151"/>
              <a:gd name="connsiteY4" fmla="*/ 1130 h 10996"/>
              <a:gd name="connsiteX0" fmla="*/ 0 w 9857"/>
              <a:gd name="connsiteY0" fmla="*/ 1130 h 12149"/>
              <a:gd name="connsiteX1" fmla="*/ 9708 w 9857"/>
              <a:gd name="connsiteY1" fmla="*/ 0 h 12149"/>
              <a:gd name="connsiteX2" fmla="*/ 9857 w 9857"/>
              <a:gd name="connsiteY2" fmla="*/ 10996 h 12149"/>
              <a:gd name="connsiteX3" fmla="*/ 122 w 9857"/>
              <a:gd name="connsiteY3" fmla="*/ 12149 h 12149"/>
              <a:gd name="connsiteX4" fmla="*/ 0 w 9857"/>
              <a:gd name="connsiteY4" fmla="*/ 1130 h 12149"/>
              <a:gd name="connsiteX0" fmla="*/ 0 w 10626"/>
              <a:gd name="connsiteY0" fmla="*/ 1672 h 10000"/>
              <a:gd name="connsiteX1" fmla="*/ 10475 w 10626"/>
              <a:gd name="connsiteY1" fmla="*/ 0 h 10000"/>
              <a:gd name="connsiteX2" fmla="*/ 10626 w 10626"/>
              <a:gd name="connsiteY2" fmla="*/ 9051 h 10000"/>
              <a:gd name="connsiteX3" fmla="*/ 750 w 10626"/>
              <a:gd name="connsiteY3" fmla="*/ 10000 h 10000"/>
              <a:gd name="connsiteX4" fmla="*/ 0 w 10626"/>
              <a:gd name="connsiteY4" fmla="*/ 1672 h 10000"/>
              <a:gd name="connsiteX0" fmla="*/ 0 w 10626"/>
              <a:gd name="connsiteY0" fmla="*/ 1672 h 10052"/>
              <a:gd name="connsiteX1" fmla="*/ 10475 w 10626"/>
              <a:gd name="connsiteY1" fmla="*/ 0 h 10052"/>
              <a:gd name="connsiteX2" fmla="*/ 10626 w 10626"/>
              <a:gd name="connsiteY2" fmla="*/ 9051 h 10052"/>
              <a:gd name="connsiteX3" fmla="*/ 90 w 10626"/>
              <a:gd name="connsiteY3" fmla="*/ 10052 h 10052"/>
              <a:gd name="connsiteX4" fmla="*/ 0 w 10626"/>
              <a:gd name="connsiteY4" fmla="*/ 1672 h 10052"/>
              <a:gd name="connsiteX0" fmla="*/ 0 w 10626"/>
              <a:gd name="connsiteY0" fmla="*/ 1672 h 10242"/>
              <a:gd name="connsiteX1" fmla="*/ 10475 w 10626"/>
              <a:gd name="connsiteY1" fmla="*/ 0 h 10242"/>
              <a:gd name="connsiteX2" fmla="*/ 10626 w 10626"/>
              <a:gd name="connsiteY2" fmla="*/ 9051 h 10242"/>
              <a:gd name="connsiteX3" fmla="*/ 1204 w 10626"/>
              <a:gd name="connsiteY3" fmla="*/ 10242 h 10242"/>
              <a:gd name="connsiteX4" fmla="*/ 0 w 10626"/>
              <a:gd name="connsiteY4" fmla="*/ 1672 h 10242"/>
              <a:gd name="connsiteX0" fmla="*/ 0 w 10626"/>
              <a:gd name="connsiteY0" fmla="*/ 1672 h 10320"/>
              <a:gd name="connsiteX1" fmla="*/ 10475 w 10626"/>
              <a:gd name="connsiteY1" fmla="*/ 0 h 10320"/>
              <a:gd name="connsiteX2" fmla="*/ 10626 w 10626"/>
              <a:gd name="connsiteY2" fmla="*/ 9051 h 10320"/>
              <a:gd name="connsiteX3" fmla="*/ 213 w 10626"/>
              <a:gd name="connsiteY3" fmla="*/ 10320 h 10320"/>
              <a:gd name="connsiteX4" fmla="*/ 0 w 10626"/>
              <a:gd name="connsiteY4" fmla="*/ 1672 h 10320"/>
              <a:gd name="connsiteX0" fmla="*/ 0 w 11472"/>
              <a:gd name="connsiteY0" fmla="*/ 2432 h 10320"/>
              <a:gd name="connsiteX1" fmla="*/ 11321 w 11472"/>
              <a:gd name="connsiteY1" fmla="*/ 0 h 10320"/>
              <a:gd name="connsiteX2" fmla="*/ 11472 w 11472"/>
              <a:gd name="connsiteY2" fmla="*/ 9051 h 10320"/>
              <a:gd name="connsiteX3" fmla="*/ 1059 w 11472"/>
              <a:gd name="connsiteY3" fmla="*/ 10320 h 10320"/>
              <a:gd name="connsiteX4" fmla="*/ 0 w 11472"/>
              <a:gd name="connsiteY4" fmla="*/ 2432 h 10320"/>
              <a:gd name="connsiteX0" fmla="*/ 0 w 11472"/>
              <a:gd name="connsiteY0" fmla="*/ 2095 h 9983"/>
              <a:gd name="connsiteX1" fmla="*/ 10564 w 11472"/>
              <a:gd name="connsiteY1" fmla="*/ 0 h 9983"/>
              <a:gd name="connsiteX2" fmla="*/ 11472 w 11472"/>
              <a:gd name="connsiteY2" fmla="*/ 8714 h 9983"/>
              <a:gd name="connsiteX3" fmla="*/ 1059 w 11472"/>
              <a:gd name="connsiteY3" fmla="*/ 9983 h 9983"/>
              <a:gd name="connsiteX4" fmla="*/ 0 w 11472"/>
              <a:gd name="connsiteY4" fmla="*/ 2095 h 9983"/>
              <a:gd name="connsiteX0" fmla="*/ 0 w 10000"/>
              <a:gd name="connsiteY0" fmla="*/ 2540 h 10441"/>
              <a:gd name="connsiteX1" fmla="*/ 9479 w 10000"/>
              <a:gd name="connsiteY1" fmla="*/ 0 h 10441"/>
              <a:gd name="connsiteX2" fmla="*/ 10000 w 10000"/>
              <a:gd name="connsiteY2" fmla="*/ 9170 h 10441"/>
              <a:gd name="connsiteX3" fmla="*/ 923 w 10000"/>
              <a:gd name="connsiteY3" fmla="*/ 10441 h 10441"/>
              <a:gd name="connsiteX4" fmla="*/ 0 w 10000"/>
              <a:gd name="connsiteY4" fmla="*/ 2540 h 10441"/>
              <a:gd name="connsiteX0" fmla="*/ 0 w 10000"/>
              <a:gd name="connsiteY0" fmla="*/ 2540 h 10484"/>
              <a:gd name="connsiteX1" fmla="*/ 9479 w 10000"/>
              <a:gd name="connsiteY1" fmla="*/ 0 h 10484"/>
              <a:gd name="connsiteX2" fmla="*/ 10000 w 10000"/>
              <a:gd name="connsiteY2" fmla="*/ 9170 h 10484"/>
              <a:gd name="connsiteX3" fmla="*/ 443 w 10000"/>
              <a:gd name="connsiteY3" fmla="*/ 10484 h 10484"/>
              <a:gd name="connsiteX4" fmla="*/ 0 w 10000"/>
              <a:gd name="connsiteY4" fmla="*/ 2540 h 10484"/>
              <a:gd name="connsiteX0" fmla="*/ 0 w 9952"/>
              <a:gd name="connsiteY0" fmla="*/ 2540 h 10484"/>
              <a:gd name="connsiteX1" fmla="*/ 9479 w 9952"/>
              <a:gd name="connsiteY1" fmla="*/ 0 h 10484"/>
              <a:gd name="connsiteX2" fmla="*/ 9952 w 9952"/>
              <a:gd name="connsiteY2" fmla="*/ 10150 h 10484"/>
              <a:gd name="connsiteX3" fmla="*/ 443 w 9952"/>
              <a:gd name="connsiteY3" fmla="*/ 10484 h 10484"/>
              <a:gd name="connsiteX4" fmla="*/ 0 w 9952"/>
              <a:gd name="connsiteY4" fmla="*/ 2540 h 10484"/>
              <a:gd name="connsiteX0" fmla="*/ 213 w 10213"/>
              <a:gd name="connsiteY0" fmla="*/ 2423 h 10399"/>
              <a:gd name="connsiteX1" fmla="*/ 9738 w 10213"/>
              <a:gd name="connsiteY1" fmla="*/ 0 h 10399"/>
              <a:gd name="connsiteX2" fmla="*/ 10213 w 10213"/>
              <a:gd name="connsiteY2" fmla="*/ 9681 h 10399"/>
              <a:gd name="connsiteX3" fmla="*/ 1 w 10213"/>
              <a:gd name="connsiteY3" fmla="*/ 10399 h 10399"/>
              <a:gd name="connsiteX4" fmla="*/ 213 w 10213"/>
              <a:gd name="connsiteY4" fmla="*/ 2423 h 10399"/>
              <a:gd name="connsiteX0" fmla="*/ 0 w 10367"/>
              <a:gd name="connsiteY0" fmla="*/ 2800 h 10399"/>
              <a:gd name="connsiteX1" fmla="*/ 9892 w 10367"/>
              <a:gd name="connsiteY1" fmla="*/ 0 h 10399"/>
              <a:gd name="connsiteX2" fmla="*/ 10367 w 10367"/>
              <a:gd name="connsiteY2" fmla="*/ 9681 h 10399"/>
              <a:gd name="connsiteX3" fmla="*/ 155 w 10367"/>
              <a:gd name="connsiteY3" fmla="*/ 10399 h 10399"/>
              <a:gd name="connsiteX4" fmla="*/ 0 w 10367"/>
              <a:gd name="connsiteY4" fmla="*/ 2800 h 10399"/>
              <a:gd name="connsiteX0" fmla="*/ 0 w 10596"/>
              <a:gd name="connsiteY0" fmla="*/ 2119 h 10399"/>
              <a:gd name="connsiteX1" fmla="*/ 10121 w 10596"/>
              <a:gd name="connsiteY1" fmla="*/ 0 h 10399"/>
              <a:gd name="connsiteX2" fmla="*/ 10596 w 10596"/>
              <a:gd name="connsiteY2" fmla="*/ 9681 h 10399"/>
              <a:gd name="connsiteX3" fmla="*/ 384 w 10596"/>
              <a:gd name="connsiteY3" fmla="*/ 10399 h 10399"/>
              <a:gd name="connsiteX4" fmla="*/ 0 w 10596"/>
              <a:gd name="connsiteY4" fmla="*/ 2119 h 10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6" h="10399">
                <a:moveTo>
                  <a:pt x="0" y="2119"/>
                </a:moveTo>
                <a:lnTo>
                  <a:pt x="10121" y="0"/>
                </a:lnTo>
                <a:cubicBezTo>
                  <a:pt x="10127" y="2754"/>
                  <a:pt x="10590" y="6928"/>
                  <a:pt x="10596" y="9681"/>
                </a:cubicBezTo>
                <a:lnTo>
                  <a:pt x="384" y="10399"/>
                </a:lnTo>
                <a:cubicBezTo>
                  <a:pt x="361" y="7818"/>
                  <a:pt x="22" y="4700"/>
                  <a:pt x="0" y="211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kış Çizelgesi: El İle Girdi 14">
            <a:extLst>
              <a:ext uri="{FF2B5EF4-FFF2-40B4-BE49-F238E27FC236}">
                <a16:creationId xmlns:a16="http://schemas.microsoft.com/office/drawing/2014/main" xmlns="" id="{22B6B5D3-FBD3-4BB8-A142-37FC67DB697A}"/>
              </a:ext>
            </a:extLst>
          </p:cNvPr>
          <p:cNvSpPr/>
          <p:nvPr/>
        </p:nvSpPr>
        <p:spPr>
          <a:xfrm rot="11014998">
            <a:off x="2771134" y="3186592"/>
            <a:ext cx="1648195" cy="12207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702"/>
              <a:gd name="connsiteX1" fmla="*/ 10000 w 10000"/>
              <a:gd name="connsiteY1" fmla="*/ 0 h 10702"/>
              <a:gd name="connsiteX2" fmla="*/ 10000 w 10000"/>
              <a:gd name="connsiteY2" fmla="*/ 10000 h 10702"/>
              <a:gd name="connsiteX3" fmla="*/ 25 w 10000"/>
              <a:gd name="connsiteY3" fmla="*/ 10702 h 10702"/>
              <a:gd name="connsiteX4" fmla="*/ 0 w 10000"/>
              <a:gd name="connsiteY4" fmla="*/ 2000 h 10702"/>
              <a:gd name="connsiteX0" fmla="*/ 0 w 10211"/>
              <a:gd name="connsiteY0" fmla="*/ 613 h 10702"/>
              <a:gd name="connsiteX1" fmla="*/ 10211 w 10211"/>
              <a:gd name="connsiteY1" fmla="*/ 0 h 10702"/>
              <a:gd name="connsiteX2" fmla="*/ 10211 w 10211"/>
              <a:gd name="connsiteY2" fmla="*/ 10000 h 10702"/>
              <a:gd name="connsiteX3" fmla="*/ 236 w 10211"/>
              <a:gd name="connsiteY3" fmla="*/ 10702 h 10702"/>
              <a:gd name="connsiteX4" fmla="*/ 0 w 10211"/>
              <a:gd name="connsiteY4" fmla="*/ 613 h 10702"/>
              <a:gd name="connsiteX0" fmla="*/ 0 w 10934"/>
              <a:gd name="connsiteY0" fmla="*/ 613 h 12177"/>
              <a:gd name="connsiteX1" fmla="*/ 10211 w 10934"/>
              <a:gd name="connsiteY1" fmla="*/ 0 h 12177"/>
              <a:gd name="connsiteX2" fmla="*/ 10934 w 10934"/>
              <a:gd name="connsiteY2" fmla="*/ 12177 h 12177"/>
              <a:gd name="connsiteX3" fmla="*/ 236 w 10934"/>
              <a:gd name="connsiteY3" fmla="*/ 10702 h 12177"/>
              <a:gd name="connsiteX4" fmla="*/ 0 w 10934"/>
              <a:gd name="connsiteY4" fmla="*/ 613 h 12177"/>
              <a:gd name="connsiteX0" fmla="*/ 0 w 10919"/>
              <a:gd name="connsiteY0" fmla="*/ 1034 h 12177"/>
              <a:gd name="connsiteX1" fmla="*/ 10196 w 10919"/>
              <a:gd name="connsiteY1" fmla="*/ 0 h 12177"/>
              <a:gd name="connsiteX2" fmla="*/ 10919 w 10919"/>
              <a:gd name="connsiteY2" fmla="*/ 12177 h 12177"/>
              <a:gd name="connsiteX3" fmla="*/ 221 w 10919"/>
              <a:gd name="connsiteY3" fmla="*/ 10702 h 12177"/>
              <a:gd name="connsiteX4" fmla="*/ 0 w 10919"/>
              <a:gd name="connsiteY4" fmla="*/ 1034 h 12177"/>
              <a:gd name="connsiteX0" fmla="*/ 11 w 10930"/>
              <a:gd name="connsiteY0" fmla="*/ 1034 h 13265"/>
              <a:gd name="connsiteX1" fmla="*/ 10207 w 10930"/>
              <a:gd name="connsiteY1" fmla="*/ 0 h 13265"/>
              <a:gd name="connsiteX2" fmla="*/ 10930 w 10930"/>
              <a:gd name="connsiteY2" fmla="*/ 12177 h 13265"/>
              <a:gd name="connsiteX3" fmla="*/ 1 w 10930"/>
              <a:gd name="connsiteY3" fmla="*/ 13265 h 13265"/>
              <a:gd name="connsiteX4" fmla="*/ 11 w 10930"/>
              <a:gd name="connsiteY4" fmla="*/ 1034 h 13265"/>
              <a:gd name="connsiteX0" fmla="*/ 0 w 11321"/>
              <a:gd name="connsiteY0" fmla="*/ 3334 h 13265"/>
              <a:gd name="connsiteX1" fmla="*/ 10598 w 11321"/>
              <a:gd name="connsiteY1" fmla="*/ 0 h 13265"/>
              <a:gd name="connsiteX2" fmla="*/ 11321 w 11321"/>
              <a:gd name="connsiteY2" fmla="*/ 12177 h 13265"/>
              <a:gd name="connsiteX3" fmla="*/ 392 w 11321"/>
              <a:gd name="connsiteY3" fmla="*/ 13265 h 13265"/>
              <a:gd name="connsiteX4" fmla="*/ 0 w 11321"/>
              <a:gd name="connsiteY4" fmla="*/ 3334 h 13265"/>
              <a:gd name="connsiteX0" fmla="*/ 0 w 11321"/>
              <a:gd name="connsiteY0" fmla="*/ 2749 h 12680"/>
              <a:gd name="connsiteX1" fmla="*/ 10864 w 11321"/>
              <a:gd name="connsiteY1" fmla="*/ 0 h 12680"/>
              <a:gd name="connsiteX2" fmla="*/ 11321 w 11321"/>
              <a:gd name="connsiteY2" fmla="*/ 11592 h 12680"/>
              <a:gd name="connsiteX3" fmla="*/ 392 w 11321"/>
              <a:gd name="connsiteY3" fmla="*/ 12680 h 12680"/>
              <a:gd name="connsiteX4" fmla="*/ 0 w 11321"/>
              <a:gd name="connsiteY4" fmla="*/ 2749 h 12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1" h="12680">
                <a:moveTo>
                  <a:pt x="0" y="2749"/>
                </a:moveTo>
                <a:lnTo>
                  <a:pt x="10864" y="0"/>
                </a:lnTo>
                <a:cubicBezTo>
                  <a:pt x="11016" y="3864"/>
                  <a:pt x="11169" y="7728"/>
                  <a:pt x="11321" y="11592"/>
                </a:cubicBezTo>
                <a:lnTo>
                  <a:pt x="392" y="12680"/>
                </a:lnTo>
                <a:cubicBezTo>
                  <a:pt x="384" y="9779"/>
                  <a:pt x="8" y="5650"/>
                  <a:pt x="0" y="27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etin kutusu 18">
            <a:extLst>
              <a:ext uri="{FF2B5EF4-FFF2-40B4-BE49-F238E27FC236}">
                <a16:creationId xmlns:a16="http://schemas.microsoft.com/office/drawing/2014/main" xmlns="" id="{DB80505D-DC19-4F56-842F-E28927E4ACEF}"/>
              </a:ext>
            </a:extLst>
          </p:cNvPr>
          <p:cNvSpPr txBox="1"/>
          <p:nvPr/>
        </p:nvSpPr>
        <p:spPr>
          <a:xfrm rot="238567">
            <a:off x="2883877" y="1781885"/>
            <a:ext cx="1528918" cy="646331"/>
          </a:xfrm>
          <a:prstGeom prst="rect">
            <a:avLst/>
          </a:prstGeom>
          <a:solidFill>
            <a:schemeClr val="accent1"/>
          </a:solidFill>
        </p:spPr>
        <p:txBody>
          <a:bodyPr wrap="square" rtlCol="0">
            <a:spAutoFit/>
          </a:bodyPr>
          <a:lstStyle/>
          <a:p>
            <a:r>
              <a:rPr lang="en-US" u="sng" dirty="0">
                <a:solidFill>
                  <a:srgbClr val="FFFF00"/>
                </a:solidFill>
              </a:rPr>
              <a:t>Chairman</a:t>
            </a:r>
          </a:p>
          <a:p>
            <a:r>
              <a:rPr lang="en-US" dirty="0" err="1">
                <a:solidFill>
                  <a:schemeClr val="bg1"/>
                </a:solidFill>
              </a:rPr>
              <a:t>Engin</a:t>
            </a:r>
            <a:r>
              <a:rPr lang="en-US" dirty="0">
                <a:solidFill>
                  <a:schemeClr val="bg1"/>
                </a:solidFill>
              </a:rPr>
              <a:t> COBAN</a:t>
            </a:r>
          </a:p>
        </p:txBody>
      </p:sp>
      <p:sp>
        <p:nvSpPr>
          <p:cNvPr id="20" name="Metin kutusu 19">
            <a:extLst>
              <a:ext uri="{FF2B5EF4-FFF2-40B4-BE49-F238E27FC236}">
                <a16:creationId xmlns:a16="http://schemas.microsoft.com/office/drawing/2014/main" xmlns="" id="{4D3584AA-4625-4CEB-B53E-61CBAB4C8197}"/>
              </a:ext>
            </a:extLst>
          </p:cNvPr>
          <p:cNvSpPr txBox="1"/>
          <p:nvPr/>
        </p:nvSpPr>
        <p:spPr>
          <a:xfrm rot="348896">
            <a:off x="4897027" y="1981169"/>
            <a:ext cx="1202065" cy="523220"/>
          </a:xfrm>
          <a:prstGeom prst="rect">
            <a:avLst/>
          </a:prstGeom>
          <a:solidFill>
            <a:schemeClr val="accent1"/>
          </a:solidFill>
        </p:spPr>
        <p:txBody>
          <a:bodyPr wrap="square" rtlCol="0">
            <a:spAutoFit/>
          </a:bodyPr>
          <a:lstStyle/>
          <a:p>
            <a:r>
              <a:rPr lang="en-US" sz="1400" u="sng" dirty="0">
                <a:solidFill>
                  <a:srgbClr val="FFFF00"/>
                </a:solidFill>
              </a:rPr>
              <a:t>CEO</a:t>
            </a:r>
          </a:p>
          <a:p>
            <a:r>
              <a:rPr lang="en-US" sz="1400" dirty="0" err="1">
                <a:solidFill>
                  <a:schemeClr val="bg1"/>
                </a:solidFill>
              </a:rPr>
              <a:t>Olgar</a:t>
            </a:r>
            <a:r>
              <a:rPr lang="en-US" sz="1400" dirty="0">
                <a:solidFill>
                  <a:schemeClr val="bg1"/>
                </a:solidFill>
              </a:rPr>
              <a:t> SUNER</a:t>
            </a:r>
          </a:p>
        </p:txBody>
      </p:sp>
      <p:sp>
        <p:nvSpPr>
          <p:cNvPr id="21" name="Metin kutusu 20">
            <a:extLst>
              <a:ext uri="{FF2B5EF4-FFF2-40B4-BE49-F238E27FC236}">
                <a16:creationId xmlns:a16="http://schemas.microsoft.com/office/drawing/2014/main" xmlns="" id="{F845136C-8215-498D-BBEF-3D90024EE692}"/>
              </a:ext>
            </a:extLst>
          </p:cNvPr>
          <p:cNvSpPr txBox="1"/>
          <p:nvPr/>
        </p:nvSpPr>
        <p:spPr>
          <a:xfrm>
            <a:off x="3350126" y="2750051"/>
            <a:ext cx="2926925" cy="461665"/>
          </a:xfrm>
          <a:prstGeom prst="rect">
            <a:avLst/>
          </a:prstGeom>
          <a:noFill/>
        </p:spPr>
        <p:txBody>
          <a:bodyPr wrap="square" rtlCol="0">
            <a:spAutoFit/>
          </a:bodyPr>
          <a:lstStyle/>
          <a:p>
            <a:r>
              <a:rPr lang="en-US" sz="2400" dirty="0">
                <a:solidFill>
                  <a:schemeClr val="bg1"/>
                </a:solidFill>
              </a:rPr>
              <a:t>BO</a:t>
            </a:r>
            <a:r>
              <a:rPr lang="en-US" sz="2300" dirty="0">
                <a:solidFill>
                  <a:schemeClr val="bg1"/>
                </a:solidFill>
              </a:rPr>
              <a:t>ARD</a:t>
            </a:r>
            <a:r>
              <a:rPr lang="en-US" sz="2000" dirty="0">
                <a:solidFill>
                  <a:schemeClr val="bg1"/>
                </a:solidFill>
              </a:rPr>
              <a:t> </a:t>
            </a:r>
            <a:r>
              <a:rPr lang="en-US" sz="2200" dirty="0">
                <a:solidFill>
                  <a:schemeClr val="bg1"/>
                </a:solidFill>
              </a:rPr>
              <a:t>OF</a:t>
            </a:r>
            <a:r>
              <a:rPr lang="en-US" sz="2000" dirty="0">
                <a:solidFill>
                  <a:schemeClr val="bg1"/>
                </a:solidFill>
              </a:rPr>
              <a:t> </a:t>
            </a:r>
            <a:r>
              <a:rPr lang="en-US" sz="2100" dirty="0">
                <a:solidFill>
                  <a:schemeClr val="bg1"/>
                </a:solidFill>
              </a:rPr>
              <a:t>DIR</a:t>
            </a:r>
            <a:r>
              <a:rPr lang="en-US" sz="2000" dirty="0">
                <a:solidFill>
                  <a:schemeClr val="bg1"/>
                </a:solidFill>
              </a:rPr>
              <a:t>ECT</a:t>
            </a:r>
            <a:r>
              <a:rPr lang="en-US" sz="1900" dirty="0">
                <a:solidFill>
                  <a:schemeClr val="bg1"/>
                </a:solidFill>
              </a:rPr>
              <a:t>OR</a:t>
            </a:r>
            <a:r>
              <a:rPr lang="en-US" dirty="0">
                <a:solidFill>
                  <a:schemeClr val="bg1"/>
                </a:solidFill>
              </a:rPr>
              <a:t>S</a:t>
            </a:r>
          </a:p>
        </p:txBody>
      </p:sp>
      <p:sp>
        <p:nvSpPr>
          <p:cNvPr id="22" name="Metin kutusu 21">
            <a:extLst>
              <a:ext uri="{FF2B5EF4-FFF2-40B4-BE49-F238E27FC236}">
                <a16:creationId xmlns:a16="http://schemas.microsoft.com/office/drawing/2014/main" xmlns="" id="{5E020C54-2EFC-4660-AF35-A3214ECBEE06}"/>
              </a:ext>
            </a:extLst>
          </p:cNvPr>
          <p:cNvSpPr txBox="1"/>
          <p:nvPr/>
        </p:nvSpPr>
        <p:spPr>
          <a:xfrm rot="21397227">
            <a:off x="5047239" y="3297133"/>
            <a:ext cx="1121901" cy="738664"/>
          </a:xfrm>
          <a:prstGeom prst="rect">
            <a:avLst/>
          </a:prstGeom>
          <a:solidFill>
            <a:schemeClr val="accent1"/>
          </a:solidFill>
        </p:spPr>
        <p:txBody>
          <a:bodyPr wrap="square" rtlCol="0">
            <a:spAutoFit/>
          </a:bodyPr>
          <a:lstStyle/>
          <a:p>
            <a:r>
              <a:rPr lang="en-US" sz="1400" u="sng" dirty="0">
                <a:solidFill>
                  <a:srgbClr val="FFFF00"/>
                </a:solidFill>
              </a:rPr>
              <a:t>Tourism</a:t>
            </a:r>
          </a:p>
          <a:p>
            <a:r>
              <a:rPr lang="en-US" sz="1400" dirty="0">
                <a:solidFill>
                  <a:schemeClr val="bg1"/>
                </a:solidFill>
              </a:rPr>
              <a:t>Sadi KUMTAS</a:t>
            </a:r>
          </a:p>
        </p:txBody>
      </p:sp>
      <p:sp>
        <p:nvSpPr>
          <p:cNvPr id="23" name="Metin kutusu 22">
            <a:extLst>
              <a:ext uri="{FF2B5EF4-FFF2-40B4-BE49-F238E27FC236}">
                <a16:creationId xmlns:a16="http://schemas.microsoft.com/office/drawing/2014/main" xmlns="" id="{E35C7F1E-3247-4350-8A38-7FD11A98DB06}"/>
              </a:ext>
            </a:extLst>
          </p:cNvPr>
          <p:cNvSpPr txBox="1"/>
          <p:nvPr/>
        </p:nvSpPr>
        <p:spPr>
          <a:xfrm rot="21379058">
            <a:off x="2981300" y="3337405"/>
            <a:ext cx="1263474" cy="830997"/>
          </a:xfrm>
          <a:prstGeom prst="rect">
            <a:avLst/>
          </a:prstGeom>
          <a:solidFill>
            <a:schemeClr val="accent1"/>
          </a:solidFill>
        </p:spPr>
        <p:txBody>
          <a:bodyPr wrap="square" rtlCol="0">
            <a:spAutoFit/>
          </a:bodyPr>
          <a:lstStyle/>
          <a:p>
            <a:r>
              <a:rPr lang="en-US" sz="1600" u="sng" dirty="0">
                <a:solidFill>
                  <a:srgbClr val="FFFF00"/>
                </a:solidFill>
              </a:rPr>
              <a:t>Consulting</a:t>
            </a:r>
          </a:p>
          <a:p>
            <a:r>
              <a:rPr lang="en-US" sz="1600" dirty="0">
                <a:solidFill>
                  <a:schemeClr val="bg1"/>
                </a:solidFill>
              </a:rPr>
              <a:t>Ramazan DEMIRTAS</a:t>
            </a:r>
          </a:p>
        </p:txBody>
      </p:sp>
      <p:sp>
        <p:nvSpPr>
          <p:cNvPr id="24" name="Metin kutusu 23">
            <a:extLst>
              <a:ext uri="{FF2B5EF4-FFF2-40B4-BE49-F238E27FC236}">
                <a16:creationId xmlns:a16="http://schemas.microsoft.com/office/drawing/2014/main" xmlns="" id="{B7B36CCB-DF64-484F-92C4-A77699469AB6}"/>
              </a:ext>
            </a:extLst>
          </p:cNvPr>
          <p:cNvSpPr txBox="1"/>
          <p:nvPr/>
        </p:nvSpPr>
        <p:spPr>
          <a:xfrm>
            <a:off x="9780102" y="6406520"/>
            <a:ext cx="1924293" cy="369332"/>
          </a:xfrm>
          <a:prstGeom prst="rect">
            <a:avLst/>
          </a:prstGeom>
          <a:solidFill>
            <a:schemeClr val="bg1"/>
          </a:solidFill>
        </p:spPr>
        <p:txBody>
          <a:bodyPr wrap="square" rtlCol="0">
            <a:spAutoFit/>
          </a:bodyPr>
          <a:lstStyle/>
          <a:p>
            <a:pPr algn="ctr"/>
            <a:r>
              <a:rPr lang="en-US" dirty="0">
                <a:solidFill>
                  <a:schemeClr val="accent1"/>
                </a:solidFill>
              </a:rPr>
              <a:t>Venture Group</a:t>
            </a:r>
          </a:p>
        </p:txBody>
      </p:sp>
    </p:spTree>
    <p:extLst>
      <p:ext uri="{BB962C8B-B14F-4D97-AF65-F5344CB8AC3E}">
        <p14:creationId xmlns:p14="http://schemas.microsoft.com/office/powerpoint/2010/main" val="66521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xmlns=""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xmlns=""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xmlns=""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err="1"/>
              <a:t>Olgar</a:t>
            </a:r>
            <a:r>
              <a:rPr lang="en-US" dirty="0"/>
              <a:t>  SUNER</a:t>
            </a:r>
          </a:p>
        </p:txBody>
      </p:sp>
      <p:pic>
        <p:nvPicPr>
          <p:cNvPr id="8" name="Graphic 7" descr="User" title="Icon - Presenter Name">
            <a:extLst>
              <a:ext uri="{FF2B5EF4-FFF2-40B4-BE49-F238E27FC236}">
                <a16:creationId xmlns:a16="http://schemas.microsoft.com/office/drawing/2014/main" xmlns=""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xmlns=""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+90697 092 8436</a:t>
            </a:r>
          </a:p>
        </p:txBody>
      </p:sp>
      <p:pic>
        <p:nvPicPr>
          <p:cNvPr id="10" name="Graphic 9" descr="Smart Phone" title="Icon - Presenter Phone Number">
            <a:extLst>
              <a:ext uri="{FF2B5EF4-FFF2-40B4-BE49-F238E27FC236}">
                <a16:creationId xmlns:a16="http://schemas.microsoft.com/office/drawing/2014/main" xmlns=""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xmlns=""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osuner@korendy.gr</a:t>
            </a:r>
          </a:p>
        </p:txBody>
      </p:sp>
      <p:pic>
        <p:nvPicPr>
          <p:cNvPr id="9" name="Graphic 8" descr="Envelope" title="Icon Presenter Email">
            <a:extLst>
              <a:ext uri="{FF2B5EF4-FFF2-40B4-BE49-F238E27FC236}">
                <a16:creationId xmlns:a16="http://schemas.microsoft.com/office/drawing/2014/main" xmlns=""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xmlns=""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t>Venture Group</a:t>
            </a:r>
          </a:p>
        </p:txBody>
      </p:sp>
      <p:pic>
        <p:nvPicPr>
          <p:cNvPr id="11" name="Graphic 10" descr="Link">
            <a:extLst>
              <a:ext uri="{FF2B5EF4-FFF2-40B4-BE49-F238E27FC236}">
                <a16:creationId xmlns:a16="http://schemas.microsoft.com/office/drawing/2014/main" xmlns=""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xmlns=""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8</a:t>
            </a:fld>
            <a:endParaRPr lang="en-US" dirty="0"/>
          </a:p>
        </p:txBody>
      </p:sp>
      <p:sp>
        <p:nvSpPr>
          <p:cNvPr id="2" name="Metin kutusu 1">
            <a:extLst>
              <a:ext uri="{FF2B5EF4-FFF2-40B4-BE49-F238E27FC236}">
                <a16:creationId xmlns:a16="http://schemas.microsoft.com/office/drawing/2014/main" xmlns="" id="{E4456385-9418-496E-831C-4128D623BA2E}"/>
              </a:ext>
            </a:extLst>
          </p:cNvPr>
          <p:cNvSpPr txBox="1"/>
          <p:nvPr/>
        </p:nvSpPr>
        <p:spPr>
          <a:xfrm>
            <a:off x="9780102" y="6406520"/>
            <a:ext cx="1924293" cy="369332"/>
          </a:xfrm>
          <a:prstGeom prst="rect">
            <a:avLst/>
          </a:prstGeom>
          <a:solidFill>
            <a:schemeClr val="bg1"/>
          </a:solidFill>
        </p:spPr>
        <p:txBody>
          <a:bodyPr wrap="square" rtlCol="0">
            <a:spAutoFit/>
          </a:bodyPr>
          <a:lstStyle/>
          <a:p>
            <a:pPr algn="ctr"/>
            <a:r>
              <a:rPr lang="en-US" dirty="0">
                <a:solidFill>
                  <a:schemeClr val="accent1"/>
                </a:solidFill>
              </a:rPr>
              <a:t>Venture Group</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eması">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tf16411250_win32</Template>
  <TotalTime>3266</TotalTime>
  <Words>388</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Candara</vt:lpstr>
      <vt:lpstr>Corbel</vt:lpstr>
      <vt:lpstr>Times New Roman</vt:lpstr>
      <vt:lpstr>Office Teması</vt:lpstr>
      <vt:lpstr>VENTURE GROUP</vt:lpstr>
      <vt:lpstr>Company Info</vt:lpstr>
      <vt:lpstr>About Us</vt:lpstr>
      <vt:lpstr>Our Mission</vt:lpstr>
      <vt:lpstr>SERVICES AND PRODUCTS</vt:lpstr>
      <vt:lpstr>History</vt:lpstr>
      <vt:lpstr>Large image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VENTURE CONSULTANCY</dc:title>
  <dc:creator>sadullah kumtaş</dc:creator>
  <cp:lastModifiedBy>Microsoft account</cp:lastModifiedBy>
  <cp:revision>30</cp:revision>
  <dcterms:created xsi:type="dcterms:W3CDTF">2021-03-25T13:48:20Z</dcterms:created>
  <dcterms:modified xsi:type="dcterms:W3CDTF">2021-03-31T11:15:11Z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