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DB9E6-2008-4B4B-B1E8-9A09ECF59F0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130C-2100-D34E-90C0-289B59C6DC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7130C-2100-D34E-90C0-289B59C6DC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203-499A-F805-E14E-A74A6844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F1702-78EC-F485-A8A6-024345985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ED21-7356-02AD-13FF-664F1ACE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C570-42FF-0144-3580-8C93ED07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8648-6C63-5EB7-92A4-76910A5B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27BC-2B67-248A-86FE-993FAEA0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CE9C-D97A-817C-2F6E-014DCF93A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DEC3-1CB2-544C-7446-6C9A0638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39A4-B586-12CB-848C-1CE0A942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3ED6-27D1-2535-B762-4D5E9E3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41C67-1FC2-8E2B-A3A0-9A2BF4A70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4A4F2-460A-B700-B779-FE577345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5A09-E2EF-B7E2-B321-D409D925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B34B-15C2-3FCA-1E40-C6F240F2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9372-36AD-B2EE-A386-0F128F8A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D044-82C9-B6C0-7D57-B6882CFF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0E05-C52D-03E6-59EE-4497368B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8377-4F89-B216-6F3D-0F9B45D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449C-AE84-15E2-2DFA-972C8C0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FD7-F3B0-E819-A9C2-C5AFEA2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5BEB-3307-5F02-CC2F-230B2AE9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E49CE-2A6E-7718-8D6F-22AFDA83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E84A-7B63-18CA-5DCD-C07C2A3F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4DEC-115D-64FC-1931-098585E0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8E28-E92B-50EA-C84F-A8F67F8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F60F-1EE5-5F3F-D490-065031F4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5BCB-5304-8035-D7C0-E7CD712BC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D5EA-5A68-A5EF-6A7B-534B1ADA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4897-3A85-2D0E-99D9-3EA5F3C9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44D4-A455-930A-8BCC-8DCE8792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C76B8-9BDA-D8BB-D3DA-7EF33B4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2B99-FA19-C300-EC89-B82A37C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40C9-7845-D47F-30AC-6045AFF0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2810C-C2D4-A39E-AC90-CD6705385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97E3B-8C28-D26A-76E9-12B1B555E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3E1C3-351D-8650-C78A-B1FEC490A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D5D8-4914-0F37-964E-6C5D259B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1A46D-C358-4B12-1A60-308E0A2F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41DAC-8930-14E7-17B8-1E955AD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C71D-752D-A50E-5515-E434CD8B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123FE-422C-3869-1190-27E1C519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E7411-6609-8347-D9B7-9581D385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A0F35-1FC7-32D4-F074-DE25025C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C1441-2248-7EE7-810B-3EB80773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579C8-B460-C212-16B4-D89C33EC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B8EF7-D8F2-20FA-F6A5-9772C953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A448-ABA7-58F2-A625-D13E183C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9CB3-A985-312B-181D-23AEE2F2A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D956-B311-B7D4-C33A-C174CAA6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AE51-BE66-43B1-EBD3-3FC969B7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E8F1-4309-B038-F871-DDD9682C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763A-5987-85EF-B0CC-1244E29C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2B8C-D1E0-A189-0F27-40EF676D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99222-1CD6-2781-491B-A6B77AED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AF7D-1644-5FAB-4DF2-0E5FDBB3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0E62-0C37-356F-360B-3D5AE46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31C88-8C13-8E1F-C4C1-B7B4E339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ED81-A86F-52BF-2F45-0084CC25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C79F4-9DBD-604A-6356-F093EC61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EB3B7-DF29-AD2B-ED29-5190F49C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D88D-22FF-6D28-9E31-E23825EEF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EF843-9744-7547-9D2D-82301A86D03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6CDB-6F71-5C82-81AC-4AC8896E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4FB0-0035-2823-1955-2E6AE4B92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E5141-7F1E-DB40-8D0C-29CFEC0963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CB2F-9C3A-29E9-1688-557D52560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Initial Project Proposal </a:t>
            </a:r>
            <a:endParaRPr lang="en-US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3BD9-0B2C-8173-90B8-45F8AEE01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Yalda</a:t>
            </a:r>
            <a:r>
              <a:rPr lang="en-US" dirty="0"/>
              <a:t> </a:t>
            </a:r>
            <a:r>
              <a:rPr lang="en-US" dirty="0" err="1"/>
              <a:t>Kasravi</a:t>
            </a:r>
            <a:r>
              <a:rPr lang="en-US" dirty="0"/>
              <a:t> Mavi, </a:t>
            </a:r>
            <a:r>
              <a:rPr lang="en-US" dirty="0" err="1"/>
              <a:t>Azalée</a:t>
            </a:r>
            <a:r>
              <a:rPr lang="en-US" dirty="0"/>
              <a:t> Robitaille</a:t>
            </a:r>
          </a:p>
        </p:txBody>
      </p:sp>
    </p:spTree>
    <p:extLst>
      <p:ext uri="{BB962C8B-B14F-4D97-AF65-F5344CB8AC3E}">
        <p14:creationId xmlns:p14="http://schemas.microsoft.com/office/powerpoint/2010/main" val="166186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8DD-B5BB-5AAA-5124-A8E4C16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17CD-A22F-09E2-A80B-C6A28DD1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0300" cy="43513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Generalizability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Task selection bias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Response time and cognitive load differences</a:t>
            </a:r>
          </a:p>
        </p:txBody>
      </p:sp>
      <p:pic>
        <p:nvPicPr>
          <p:cNvPr id="5" name="Picture 4" descr="A group of people with different outfits&#10;&#10;Description automatically generated">
            <a:extLst>
              <a:ext uri="{FF2B5EF4-FFF2-40B4-BE49-F238E27FC236}">
                <a16:creationId xmlns:a16="http://schemas.microsoft.com/office/drawing/2014/main" id="{F7F864E0-55B2-BDE4-264F-2BDA353E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420018"/>
            <a:ext cx="66421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A8E-0BE0-AE9E-FAD5-EFE66C43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pic>
        <p:nvPicPr>
          <p:cNvPr id="5" name="Content Placeholder 4" descr="Two men with tv heads&#10;&#10;Description automatically generated with medium confidence">
            <a:extLst>
              <a:ext uri="{FF2B5EF4-FFF2-40B4-BE49-F238E27FC236}">
                <a16:creationId xmlns:a16="http://schemas.microsoft.com/office/drawing/2014/main" id="{7B2899E0-43AF-B38E-B497-8DE0264C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396" y="1501090"/>
            <a:ext cx="6527007" cy="435133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79C1E-9BAB-B13E-82AC-1BD0F1B473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Exploring the behavioral differences between</a:t>
            </a:r>
          </a:p>
          <a:p>
            <a:pPr marL="0" indent="0">
              <a:buNone/>
            </a:pPr>
            <a:r>
              <a:rPr lang="en-US" dirty="0"/>
              <a:t> large language models (LLMs) and humans</a:t>
            </a:r>
          </a:p>
          <a:p>
            <a:pPr marL="0" indent="0">
              <a:buNone/>
            </a:pPr>
            <a:r>
              <a:rPr lang="en-US" dirty="0"/>
              <a:t> through a series of comparative experiments.</a:t>
            </a:r>
          </a:p>
        </p:txBody>
      </p:sp>
    </p:spTree>
    <p:extLst>
      <p:ext uri="{BB962C8B-B14F-4D97-AF65-F5344CB8AC3E}">
        <p14:creationId xmlns:p14="http://schemas.microsoft.com/office/powerpoint/2010/main" val="37676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DCC5-5BE2-890E-8F12-FD31403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2C8B-0CD9-DA49-79B6-3180EFE6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0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simple tasks, such as answering questions about their beliefs or performing classification tasks, and progressively build towards more complex decision-making processes.</a:t>
            </a:r>
          </a:p>
        </p:txBody>
      </p:sp>
      <p:pic>
        <p:nvPicPr>
          <p:cNvPr id="5" name="Picture 4" descr="A person and person talking to each other&#10;&#10;Description automatically generated">
            <a:extLst>
              <a:ext uri="{FF2B5EF4-FFF2-40B4-BE49-F238E27FC236}">
                <a16:creationId xmlns:a16="http://schemas.microsoft.com/office/drawing/2014/main" id="{6A87B52A-4571-CDF9-1711-9157A23C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825624"/>
            <a:ext cx="6083302" cy="45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023F-2366-8EEA-80F2-F63A2E15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5BC6-AE0F-6B10-544B-059897F2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Measure the distance between human and LLM responses in terms of beliefs, decisions, and behaviors.</a:t>
            </a:r>
          </a:p>
        </p:txBody>
      </p:sp>
      <p:pic>
        <p:nvPicPr>
          <p:cNvPr id="7" name="Picture 6" descr="A robot sitting at a desk with laptops&#10;&#10;Description automatically generated">
            <a:extLst>
              <a:ext uri="{FF2B5EF4-FFF2-40B4-BE49-F238E27FC236}">
                <a16:creationId xmlns:a16="http://schemas.microsoft.com/office/drawing/2014/main" id="{9439A713-7285-CEE7-326C-F0A9EF63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1690688"/>
            <a:ext cx="668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491-F505-568B-05E6-6C0FAC4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Research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A109-7538-871B-2032-C6C72CB4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Evaluate the extent to which LLM outputs align with human reasoning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Can large language models (LLMs) replicate human decision-making processes when provided with tasks that test beliefs, behaviors, or classification accuracy?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How does the output from LLMs compare to human responses in terms of cognitive diversity and reasoning pathways?</a:t>
            </a:r>
          </a:p>
        </p:txBody>
      </p:sp>
    </p:spTree>
    <p:extLst>
      <p:ext uri="{BB962C8B-B14F-4D97-AF65-F5344CB8AC3E}">
        <p14:creationId xmlns:p14="http://schemas.microsoft.com/office/powerpoint/2010/main" val="73752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194C-D973-08A8-89B1-1B1639CB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pic>
        <p:nvPicPr>
          <p:cNvPr id="5" name="Content Placeholder 4" descr="A screenshot of a book&#10;&#10;Description automatically generated">
            <a:extLst>
              <a:ext uri="{FF2B5EF4-FFF2-40B4-BE49-F238E27FC236}">
                <a16:creationId xmlns:a16="http://schemas.microsoft.com/office/drawing/2014/main" id="{4B18B263-6326-1F9E-EEF3-C78374E8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85" y="1825625"/>
            <a:ext cx="97068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B731F-2B65-F019-1C70-871EE5B8E81E}"/>
              </a:ext>
            </a:extLst>
          </p:cNvPr>
          <p:cNvSpPr txBox="1"/>
          <p:nvPr/>
        </p:nvSpPr>
        <p:spPr>
          <a:xfrm>
            <a:off x="838200" y="6311900"/>
            <a:ext cx="784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effectLst/>
                <a:latin typeface="NimbusSanL"/>
              </a:rPr>
              <a:t>Using cognitive psychology to understand GPT-3 Marcel Binz</a:t>
            </a:r>
            <a:r>
              <a:rPr lang="en-CA" sz="1800" dirty="0">
                <a:effectLst/>
                <a:latin typeface="NimbusRomNo9L"/>
              </a:rPr>
              <a:t>1,* </a:t>
            </a:r>
            <a:r>
              <a:rPr lang="en-CA" sz="1800" b="1" dirty="0">
                <a:effectLst/>
                <a:latin typeface="NimbusSanL"/>
              </a:rPr>
              <a:t>and Eric Schulz</a:t>
            </a:r>
            <a:r>
              <a:rPr lang="en-CA" sz="1800" dirty="0">
                <a:effectLst/>
                <a:latin typeface="NimbusRomNo9L"/>
              </a:rPr>
              <a:t>1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7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3A4-EC39-8FB2-F358-927ED3C5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pic>
        <p:nvPicPr>
          <p:cNvPr id="5" name="Content Placeholder 4" descr="A graph and chart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6D2E2C32-C3B3-DFFD-C938-03C2E34A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04925"/>
            <a:ext cx="7549693" cy="5004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6BFC1-D5B6-92BB-1CCC-7F49CEC2B544}"/>
              </a:ext>
            </a:extLst>
          </p:cNvPr>
          <p:cNvSpPr txBox="1"/>
          <p:nvPr/>
        </p:nvSpPr>
        <p:spPr>
          <a:xfrm>
            <a:off x="838200" y="6308937"/>
            <a:ext cx="784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effectLst/>
                <a:latin typeface="NimbusSanL"/>
              </a:rPr>
              <a:t>Using cognitive psychology to understand GPT-3 Marcel Binz</a:t>
            </a:r>
            <a:r>
              <a:rPr lang="en-CA" sz="1800" dirty="0">
                <a:effectLst/>
                <a:latin typeface="NimbusRomNo9L"/>
              </a:rPr>
              <a:t>1,* </a:t>
            </a:r>
            <a:r>
              <a:rPr lang="en-CA" sz="1800" b="1" dirty="0">
                <a:effectLst/>
                <a:latin typeface="NimbusSanL"/>
              </a:rPr>
              <a:t>and Eric Schulz</a:t>
            </a:r>
            <a:r>
              <a:rPr lang="en-CA" sz="1800" dirty="0">
                <a:effectLst/>
                <a:latin typeface="NimbusRomNo9L"/>
              </a:rPr>
              <a:t>1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22EA-8227-AE49-2B94-4A9C0C19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4A92-B857-3B09-B2A9-D25FC17F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6133" cy="46672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What methods will you use and why?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Who will participate and why? How will they be recruited?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many participants will there be and why?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Estimate of study cost, in terms of time and money?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What are the independent and dependent variables?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What are the measures (how will dependent variables be measured)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will the data be collected?</a:t>
            </a:r>
          </a:p>
        </p:txBody>
      </p:sp>
      <p:pic>
        <p:nvPicPr>
          <p:cNvPr id="4" name="Picture 3" descr="A group of people working on a table&#10;&#10;Description automatically generated">
            <a:extLst>
              <a:ext uri="{FF2B5EF4-FFF2-40B4-BE49-F238E27FC236}">
                <a16:creationId xmlns:a16="http://schemas.microsoft.com/office/drawing/2014/main" id="{30BDAE73-196F-517D-A3D5-3C69986E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1825625"/>
            <a:ext cx="546946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21F-7B73-41EE-6BA6-B4089D9B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D509-1DB2-6CCD-3849-3F627886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Accuracy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Cognitive Diversity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Response Similarity</a:t>
            </a:r>
          </a:p>
        </p:txBody>
      </p:sp>
      <p:pic>
        <p:nvPicPr>
          <p:cNvPr id="5" name="Picture 4" descr="A group of people standing on a book&#10;&#10;Description automatically generated">
            <a:extLst>
              <a:ext uri="{FF2B5EF4-FFF2-40B4-BE49-F238E27FC236}">
                <a16:creationId xmlns:a16="http://schemas.microsoft.com/office/drawing/2014/main" id="{22CB54E8-2A1C-2BCE-6E33-206C10A5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70000"/>
            <a:ext cx="617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256</Words>
  <Application>Microsoft Office PowerPoint</Application>
  <PresentationFormat>Grand écran</PresentationFormat>
  <Paragraphs>34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NimbusRomNo9L</vt:lpstr>
      <vt:lpstr>NimbusSanL</vt:lpstr>
      <vt:lpstr>Wingdings</vt:lpstr>
      <vt:lpstr>Office Theme</vt:lpstr>
      <vt:lpstr>Initial Project Proposal </vt:lpstr>
      <vt:lpstr>Project proposal</vt:lpstr>
      <vt:lpstr>Approach</vt:lpstr>
      <vt:lpstr>Présentation PowerPoint</vt:lpstr>
      <vt:lpstr>Project Goals and Research Hypotheses</vt:lpstr>
      <vt:lpstr>Experimental setup</vt:lpstr>
      <vt:lpstr>Experimental setup</vt:lpstr>
      <vt:lpstr>Study Design</vt:lpstr>
      <vt:lpstr>Measurements</vt:lpstr>
      <vt:lpstr>Threats to 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Yalda Kasravi Mavi</dc:creator>
  <cp:lastModifiedBy>Azalée Robitaille</cp:lastModifiedBy>
  <cp:revision>2</cp:revision>
  <dcterms:created xsi:type="dcterms:W3CDTF">2024-10-02T14:19:16Z</dcterms:created>
  <dcterms:modified xsi:type="dcterms:W3CDTF">2024-10-02T15:45:01Z</dcterms:modified>
</cp:coreProperties>
</file>