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7DD-6DAB-BD4B-A012-01551A0E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7455-5B11-1442-97D1-E187ACCA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601A-0D95-794A-BB32-F5FDBD5C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EBBD-9FDC-9D46-BCBA-4741F0B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5EAE-AA26-EB4F-8ECD-CDC8364C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4BE8-245F-ED4C-89AA-959F73E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16B08-C813-A345-AA9A-B0DE95C5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8ED7-8996-E841-9BC6-C2337BA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C424-AD4B-3A46-8F52-7A7EE1D6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71EA-B067-EB4F-ABAA-422EA7C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5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24064-2BA1-A942-BE2B-CF5ECB7AD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0691D-3BF4-6E4C-80A8-7791D165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11B7-B3BD-F94D-8818-3DFB232A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987B-BB2C-E84E-B86F-EE7F7096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5D81C-4668-0F4F-B9FA-9BF4521B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F16-4355-654A-8A81-D83E290C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2373-D857-9546-9AE0-434029CB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4832-F2CF-E540-AB99-E9C2A6B8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B0B9-C0FC-F24B-A013-32325ED2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8FE-8E53-7D45-9E05-997AEF95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5A21-F134-AF46-BF0A-64362C44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79EE-1F3B-064C-8178-8AE41167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526B-0204-1B4D-B59D-08EE696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B739-56E8-EB4B-B564-708996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BF34-F815-2240-B4AB-5927E1D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C736-85B1-3E49-9BF8-A466D9F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17DA-3887-D247-B317-AA39D3C5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93CC1-E080-464F-9C60-B00A0CD5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0FD09-9778-144F-B726-79A6AAE8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B28F-3EBD-904D-867C-3F70AA3A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FC39-C9C1-8749-9B38-1C972B0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0D4-6BA6-894B-BF3D-43859143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8E6C-2508-894E-AF45-56538A7E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68667-8E59-2B49-9556-C89318C4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A9D30-D70C-5440-B780-12D2C096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25D0-8400-6440-9851-0A4640E90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5EE23-31B3-A549-891C-90FAB28F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083C2-A3A1-6A4E-A497-7D65BC3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B558B-D106-154F-BA99-3874E650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A691-4BD3-494F-B3CE-BD2EF9A0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85180-E786-9840-AA83-9D8B9FA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1860B-7E0B-A643-AA98-CAD9A1D1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1B15-6C52-CA45-A0C7-71514703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6B9C-CCA2-6541-9801-DADD852E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827F-E496-F644-B5A6-F096C63C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7013-9B68-874D-933F-F794D682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C966-0EF1-2047-B152-02FF113E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4F89-5328-044B-8001-1566D2AA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6D667-3A6F-0042-9120-1FA186FF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549B-7F4A-9A49-8A18-F935901F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985EF-E9EA-E64A-B2B5-E899FA8B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9AE6-A712-1B48-8E11-4627B3B4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A84F-2C23-5B4E-BE65-D468708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C2237-0363-0F47-98B3-47F5C730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A126-75AD-7D4A-9346-28441CC1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EB6-B4AE-0245-9F43-3B95EC9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009A5-36E4-D54D-8094-57F28466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B021-A4D3-9A41-B4D3-85CAB832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4CB16-4E79-BA41-89D1-FFA3B511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06AE-5B2B-3347-87A2-5A083CDE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3E4C-33BF-9244-A168-61D8FBE8D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B435-FFCF-6A4F-991D-5355CFA6E60C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0B19-88F6-D641-8778-08E5348CC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53F6-57BF-FA4A-92AF-ACCD2C566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319C-08BA-7B40-80B7-92F41F5EC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B10135-154D-CD42-9A0E-FE88FC691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9"/>
          <a:stretch/>
        </p:blipFill>
        <p:spPr>
          <a:xfrm>
            <a:off x="2045003" y="213143"/>
            <a:ext cx="8101993" cy="643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9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D0D0FF-ED26-BA49-A72A-43AC82C3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7771"/>
              </p:ext>
            </p:extLst>
          </p:nvPr>
        </p:nvGraphicFramePr>
        <p:xfrm>
          <a:off x="1880036" y="1221171"/>
          <a:ext cx="2966651" cy="5067300"/>
        </p:xfrm>
        <a:graphic>
          <a:graphicData uri="http://schemas.openxmlformats.org/drawingml/2006/table">
            <a:tbl>
              <a:tblPr/>
              <a:tblGrid>
                <a:gridCol w="1360274">
                  <a:extLst>
                    <a:ext uri="{9D8B030D-6E8A-4147-A177-3AD203B41FA5}">
                      <a16:colId xmlns:a16="http://schemas.microsoft.com/office/drawing/2014/main" val="3742206911"/>
                    </a:ext>
                  </a:extLst>
                </a:gridCol>
                <a:gridCol w="1606377">
                  <a:extLst>
                    <a:ext uri="{9D8B030D-6E8A-4147-A177-3AD203B41FA5}">
                      <a16:colId xmlns:a16="http://schemas.microsoft.com/office/drawing/2014/main" val="1768655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Pageviews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04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Haven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3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York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3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Coffeyville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05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Cambridge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939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23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04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Bethesda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01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28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84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1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58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4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67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7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Torrance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4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14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8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6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87E6A-C49B-FF46-86C7-8E9231E3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0857"/>
              </p:ext>
            </p:extLst>
          </p:nvPr>
        </p:nvGraphicFramePr>
        <p:xfrm>
          <a:off x="7003830" y="1221171"/>
          <a:ext cx="2966651" cy="5067300"/>
        </p:xfrm>
        <a:graphic>
          <a:graphicData uri="http://schemas.openxmlformats.org/drawingml/2006/table">
            <a:tbl>
              <a:tblPr/>
              <a:tblGrid>
                <a:gridCol w="1360274">
                  <a:extLst>
                    <a:ext uri="{9D8B030D-6E8A-4147-A177-3AD203B41FA5}">
                      <a16:colId xmlns:a16="http://schemas.microsoft.com/office/drawing/2014/main" val="3742206911"/>
                    </a:ext>
                  </a:extLst>
                </a:gridCol>
                <a:gridCol w="1606377">
                  <a:extLst>
                    <a:ext uri="{9D8B030D-6E8A-4147-A177-3AD203B41FA5}">
                      <a16:colId xmlns:a16="http://schemas.microsoft.com/office/drawing/2014/main" val="1768655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Pageviews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04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33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Glencoe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83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Montclair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305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939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Ashburn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400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234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Melbourne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04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Palo Alto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018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28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Temecula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84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Duluth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01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Hartford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58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Madison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442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67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Scarsdale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07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Scottsdale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934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 Pinas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414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Newark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8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Pasadena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6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9126D5-7C16-2E45-8BF6-942A28207972}"/>
              </a:ext>
            </a:extLst>
          </p:cNvPr>
          <p:cNvSpPr txBox="1"/>
          <p:nvPr/>
        </p:nvSpPr>
        <p:spPr>
          <a:xfrm>
            <a:off x="2706414" y="262758"/>
            <a:ext cx="560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Top 40 Cities by Unique Views of Recruitment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D3924-3C59-B044-8B2C-514D471965ED}"/>
              </a:ext>
            </a:extLst>
          </p:cNvPr>
          <p:cNvSpPr txBox="1"/>
          <p:nvPr/>
        </p:nvSpPr>
        <p:spPr>
          <a:xfrm>
            <a:off x="3100552" y="662868"/>
            <a:ext cx="4813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1/13/2019-10/17/2020</a:t>
            </a:r>
          </a:p>
        </p:txBody>
      </p:sp>
    </p:spTree>
    <p:extLst>
      <p:ext uri="{BB962C8B-B14F-4D97-AF65-F5344CB8AC3E}">
        <p14:creationId xmlns:p14="http://schemas.microsoft.com/office/powerpoint/2010/main" val="52789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B371990-327D-0045-A181-8DCB4FF7A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4"/>
          <a:stretch/>
        </p:blipFill>
        <p:spPr>
          <a:xfrm>
            <a:off x="1981200" y="135924"/>
            <a:ext cx="8229600" cy="65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6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3816C9C-4A01-E54B-B96D-9D9C35ACC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5"/>
          <a:stretch/>
        </p:blipFill>
        <p:spPr>
          <a:xfrm>
            <a:off x="1981200" y="160283"/>
            <a:ext cx="8229600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99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J. Lufkin - lufkinlj</dc:creator>
  <cp:lastModifiedBy>Leon J. Lufkin - lufkinlj</cp:lastModifiedBy>
  <cp:revision>43</cp:revision>
  <dcterms:created xsi:type="dcterms:W3CDTF">2020-10-11T20:20:09Z</dcterms:created>
  <dcterms:modified xsi:type="dcterms:W3CDTF">2020-10-19T00:20:41Z</dcterms:modified>
</cp:coreProperties>
</file>