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350" r:id="rId3"/>
    <p:sldId id="257" r:id="rId4"/>
    <p:sldId id="258" r:id="rId5"/>
    <p:sldId id="260" r:id="rId6"/>
    <p:sldId id="261" r:id="rId7"/>
    <p:sldId id="262" r:id="rId8"/>
    <p:sldId id="264" r:id="rId9"/>
    <p:sldId id="305" r:id="rId10"/>
    <p:sldId id="265" r:id="rId11"/>
    <p:sldId id="266" r:id="rId12"/>
    <p:sldId id="267" r:id="rId13"/>
    <p:sldId id="268" r:id="rId14"/>
    <p:sldId id="306" r:id="rId15"/>
    <p:sldId id="307" r:id="rId16"/>
    <p:sldId id="272" r:id="rId17"/>
    <p:sldId id="269" r:id="rId18"/>
    <p:sldId id="363" r:id="rId19"/>
    <p:sldId id="270" r:id="rId20"/>
    <p:sldId id="275" r:id="rId21"/>
    <p:sldId id="276" r:id="rId22"/>
    <p:sldId id="277" r:id="rId23"/>
    <p:sldId id="279" r:id="rId24"/>
    <p:sldId id="280" r:id="rId25"/>
    <p:sldId id="281" r:id="rId26"/>
    <p:sldId id="274" r:id="rId27"/>
    <p:sldId id="278" r:id="rId28"/>
    <p:sldId id="356" r:id="rId29"/>
    <p:sldId id="282" r:id="rId30"/>
    <p:sldId id="285" r:id="rId31"/>
    <p:sldId id="286" r:id="rId32"/>
    <p:sldId id="283" r:id="rId33"/>
    <p:sldId id="289" r:id="rId34"/>
    <p:sldId id="288" r:id="rId35"/>
    <p:sldId id="311" r:id="rId36"/>
    <p:sldId id="312" r:id="rId37"/>
    <p:sldId id="313" r:id="rId38"/>
    <p:sldId id="314" r:id="rId39"/>
    <p:sldId id="348" r:id="rId40"/>
    <p:sldId id="315" r:id="rId41"/>
    <p:sldId id="349" r:id="rId42"/>
    <p:sldId id="321" r:id="rId43"/>
    <p:sldId id="324" r:id="rId44"/>
    <p:sldId id="322" r:id="rId45"/>
    <p:sldId id="323" r:id="rId46"/>
    <p:sldId id="325" r:id="rId47"/>
    <p:sldId id="326" r:id="rId48"/>
    <p:sldId id="327" r:id="rId49"/>
    <p:sldId id="328" r:id="rId50"/>
    <p:sldId id="329" r:id="rId51"/>
    <p:sldId id="330" r:id="rId52"/>
    <p:sldId id="361" r:id="rId53"/>
    <p:sldId id="332" r:id="rId54"/>
    <p:sldId id="333" r:id="rId55"/>
    <p:sldId id="334" r:id="rId56"/>
    <p:sldId id="335" r:id="rId57"/>
    <p:sldId id="337" r:id="rId58"/>
    <p:sldId id="336" r:id="rId59"/>
    <p:sldId id="342" r:id="rId60"/>
    <p:sldId id="343" r:id="rId61"/>
    <p:sldId id="344" r:id="rId62"/>
    <p:sldId id="354" r:id="rId63"/>
    <p:sldId id="300" r:id="rId64"/>
    <p:sldId id="298" r:id="rId65"/>
    <p:sldId id="284" r:id="rId66"/>
    <p:sldId id="360" r:id="rId67"/>
    <p:sldId id="290" r:id="rId68"/>
    <p:sldId id="295" r:id="rId69"/>
    <p:sldId id="296" r:id="rId70"/>
    <p:sldId id="358" r:id="rId71"/>
    <p:sldId id="340" r:id="rId72"/>
    <p:sldId id="341" r:id="rId73"/>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2" autoAdjust="0"/>
    <p:restoredTop sz="47606" autoAdjust="0"/>
  </p:normalViewPr>
  <p:slideViewPr>
    <p:cSldViewPr>
      <p:cViewPr varScale="1">
        <p:scale>
          <a:sx n="26" d="100"/>
          <a:sy n="26" d="100"/>
        </p:scale>
        <p:origin x="2340" y="36"/>
      </p:cViewPr>
      <p:guideLst>
        <p:guide orient="horz" pos="2880"/>
        <p:guide pos="2168"/>
      </p:guideLst>
    </p:cSldViewPr>
  </p:slideViewPr>
  <p:outlineViewPr>
    <p:cViewPr>
      <p:scale>
        <a:sx n="33" d="100"/>
        <a:sy n="33" d="100"/>
      </p:scale>
      <p:origin x="0" y="-11008"/>
    </p:cViewPr>
    <p:sldLst>
      <p:sld r:id="rId1" collapse="1"/>
      <p:sld r:id="rId2" collapse="1"/>
      <p:sld r:id="rId3" collapse="1"/>
      <p:sld r:id="rId4" collapse="1"/>
    </p:sldLst>
  </p:outlineViewPr>
  <p:notesTextViewPr>
    <p:cViewPr>
      <p:scale>
        <a:sx n="100" d="100"/>
        <a:sy n="100" d="100"/>
      </p:scale>
      <p:origin x="0" y="0"/>
    </p:cViewPr>
  </p:notesTextViewPr>
  <p:sorterViewPr>
    <p:cViewPr>
      <p:scale>
        <a:sx n="153" d="100"/>
        <a:sy n="153" d="100"/>
      </p:scale>
      <p:origin x="0" y="-7841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3" Type="http://schemas.openxmlformats.org/officeDocument/2006/relationships/slide" Target="slides/slide65.xml"/><Relationship Id="rId2" Type="http://schemas.openxmlformats.org/officeDocument/2006/relationships/slide" Target="slides/slide3.xml"/><Relationship Id="rId1" Type="http://schemas.openxmlformats.org/officeDocument/2006/relationships/slide" Target="slides/slide2.xml"/><Relationship Id="rId4"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782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6057900" y="0"/>
            <a:ext cx="4632325" cy="377825"/>
          </a:xfrm>
          <a:prstGeom prst="rect">
            <a:avLst/>
          </a:prstGeom>
        </p:spPr>
        <p:txBody>
          <a:bodyPr vert="horz" lIns="91440" tIns="45720" rIns="91440" bIns="45720" rtlCol="0"/>
          <a:lstStyle>
            <a:lvl1pPr algn="r">
              <a:defRPr sz="1200"/>
            </a:lvl1pPr>
          </a:lstStyle>
          <a:p>
            <a:fld id="{36F31C3C-A25F-4FC5-AEA4-BC5EE39348C5}" type="datetimeFigureOut">
              <a:rPr lang="en-AU" smtClean="0"/>
              <a:t>15/11/2022</a:t>
            </a:fld>
            <a:endParaRPr lang="en-AU"/>
          </a:p>
        </p:txBody>
      </p:sp>
      <p:sp>
        <p:nvSpPr>
          <p:cNvPr id="4" name="Slide Image Placeholder 3"/>
          <p:cNvSpPr>
            <a:spLocks noGrp="1" noRot="1" noChangeAspect="1"/>
          </p:cNvSpPr>
          <p:nvPr>
            <p:ph type="sldImg" idx="2"/>
          </p:nvPr>
        </p:nvSpPr>
        <p:spPr>
          <a:xfrm>
            <a:off x="3341688" y="566738"/>
            <a:ext cx="4010025" cy="2836862"/>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1069975" y="3592513"/>
            <a:ext cx="8553450" cy="34036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7183438"/>
            <a:ext cx="4633913" cy="37782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6057900" y="7183438"/>
            <a:ext cx="4632325" cy="377825"/>
          </a:xfrm>
          <a:prstGeom prst="rect">
            <a:avLst/>
          </a:prstGeom>
        </p:spPr>
        <p:txBody>
          <a:bodyPr vert="horz" lIns="91440" tIns="45720" rIns="91440" bIns="45720" rtlCol="0" anchor="b"/>
          <a:lstStyle>
            <a:lvl1pPr algn="r">
              <a:defRPr sz="1200"/>
            </a:lvl1pPr>
          </a:lstStyle>
          <a:p>
            <a:fld id="{E0512BAE-3636-49A3-8577-FC26075DD9FD}" type="slidenum">
              <a:rPr lang="en-AU" smtClean="0"/>
              <a:t>‹#›</a:t>
            </a:fld>
            <a:endParaRPr lang="en-AU"/>
          </a:p>
        </p:txBody>
      </p:sp>
    </p:spTree>
    <p:extLst>
      <p:ext uri="{BB962C8B-B14F-4D97-AF65-F5344CB8AC3E}">
        <p14:creationId xmlns:p14="http://schemas.microsoft.com/office/powerpoint/2010/main" val="118900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Error_messag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512BAE-3636-49A3-8577-FC26075DD9FD}" type="slidenum">
              <a:rPr lang="en-AU" smtClean="0"/>
              <a:t>1</a:t>
            </a:fld>
            <a:endParaRPr lang="en-AU"/>
          </a:p>
        </p:txBody>
      </p:sp>
    </p:spTree>
    <p:extLst>
      <p:ext uri="{BB962C8B-B14F-4D97-AF65-F5344CB8AC3E}">
        <p14:creationId xmlns:p14="http://schemas.microsoft.com/office/powerpoint/2010/main" val="2127491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NULL</a:t>
            </a:r>
            <a:r>
              <a:rPr lang="en-AU" baseline="0" dirty="0"/>
              <a:t> points to nothing</a:t>
            </a:r>
            <a:endParaRPr lang="en-AU" dirty="0"/>
          </a:p>
        </p:txBody>
      </p:sp>
      <p:sp>
        <p:nvSpPr>
          <p:cNvPr id="4" name="Slide Number Placeholder 3"/>
          <p:cNvSpPr>
            <a:spLocks noGrp="1"/>
          </p:cNvSpPr>
          <p:nvPr>
            <p:ph type="sldNum" sz="quarter" idx="10"/>
          </p:nvPr>
        </p:nvSpPr>
        <p:spPr/>
        <p:txBody>
          <a:bodyPr/>
          <a:lstStyle/>
          <a:p>
            <a:fld id="{E0512BAE-3636-49A3-8577-FC26075DD9FD}" type="slidenum">
              <a:rPr lang="en-AU" smtClean="0"/>
              <a:t>16</a:t>
            </a:fld>
            <a:endParaRPr lang="en-AU"/>
          </a:p>
        </p:txBody>
      </p:sp>
    </p:spTree>
    <p:extLst>
      <p:ext uri="{BB962C8B-B14F-4D97-AF65-F5344CB8AC3E}">
        <p14:creationId xmlns:p14="http://schemas.microsoft.com/office/powerpoint/2010/main" val="1336491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512BAE-3636-49A3-8577-FC26075DD9FD}" type="slidenum">
              <a:rPr lang="en-AU" smtClean="0"/>
              <a:t>18</a:t>
            </a:fld>
            <a:endParaRPr lang="en-AU"/>
          </a:p>
        </p:txBody>
      </p:sp>
    </p:spTree>
    <p:extLst>
      <p:ext uri="{BB962C8B-B14F-4D97-AF65-F5344CB8AC3E}">
        <p14:creationId xmlns:p14="http://schemas.microsoft.com/office/powerpoint/2010/main" val="1059008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0512BAE-3636-49A3-8577-FC26075DD9FD}" type="slidenum">
              <a:rPr lang="en-AU" smtClean="0"/>
              <a:t>20</a:t>
            </a:fld>
            <a:endParaRPr lang="en-AU"/>
          </a:p>
        </p:txBody>
      </p:sp>
    </p:spTree>
    <p:extLst>
      <p:ext uri="{BB962C8B-B14F-4D97-AF65-F5344CB8AC3E}">
        <p14:creationId xmlns:p14="http://schemas.microsoft.com/office/powerpoint/2010/main" val="3452390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Left justified</a:t>
            </a:r>
          </a:p>
        </p:txBody>
      </p:sp>
      <p:sp>
        <p:nvSpPr>
          <p:cNvPr id="4" name="Slide Number Placeholder 3"/>
          <p:cNvSpPr>
            <a:spLocks noGrp="1"/>
          </p:cNvSpPr>
          <p:nvPr>
            <p:ph type="sldNum" sz="quarter" idx="10"/>
          </p:nvPr>
        </p:nvSpPr>
        <p:spPr/>
        <p:txBody>
          <a:bodyPr/>
          <a:lstStyle/>
          <a:p>
            <a:fld id="{E0512BAE-3636-49A3-8577-FC26075DD9FD}" type="slidenum">
              <a:rPr lang="en-AU" smtClean="0"/>
              <a:t>22</a:t>
            </a:fld>
            <a:endParaRPr lang="en-AU"/>
          </a:p>
        </p:txBody>
      </p:sp>
    </p:spTree>
    <p:extLst>
      <p:ext uri="{BB962C8B-B14F-4D97-AF65-F5344CB8AC3E}">
        <p14:creationId xmlns:p14="http://schemas.microsoft.com/office/powerpoint/2010/main" val="1801637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fp</a:t>
            </a:r>
            <a:r>
              <a:rPr lang="en-AU" dirty="0"/>
              <a:t> here is not the name of the file stream (the file stream is  sales report); </a:t>
            </a:r>
            <a:r>
              <a:rPr lang="en-AU" dirty="0" err="1"/>
              <a:t>fp</a:t>
            </a:r>
            <a:r>
              <a:rPr lang="en-AU" dirty="0"/>
              <a:t> is the function parameter</a:t>
            </a:r>
          </a:p>
        </p:txBody>
      </p:sp>
      <p:sp>
        <p:nvSpPr>
          <p:cNvPr id="4" name="Slide Number Placeholder 3"/>
          <p:cNvSpPr>
            <a:spLocks noGrp="1"/>
          </p:cNvSpPr>
          <p:nvPr>
            <p:ph type="sldNum" sz="quarter" idx="10"/>
          </p:nvPr>
        </p:nvSpPr>
        <p:spPr/>
        <p:txBody>
          <a:bodyPr/>
          <a:lstStyle/>
          <a:p>
            <a:fld id="{E0512BAE-3636-49A3-8577-FC26075DD9FD}" type="slidenum">
              <a:rPr lang="en-AU" smtClean="0"/>
              <a:t>23</a:t>
            </a:fld>
            <a:endParaRPr lang="en-AU"/>
          </a:p>
        </p:txBody>
      </p:sp>
    </p:spTree>
    <p:extLst>
      <p:ext uri="{BB962C8B-B14F-4D97-AF65-F5344CB8AC3E}">
        <p14:creationId xmlns:p14="http://schemas.microsoft.com/office/powerpoint/2010/main" val="1753760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0512BAE-3636-49A3-8577-FC26075DD9FD}" type="slidenum">
              <a:rPr lang="en-AU" smtClean="0"/>
              <a:t>26</a:t>
            </a:fld>
            <a:endParaRPr lang="en-AU"/>
          </a:p>
        </p:txBody>
      </p:sp>
    </p:spTree>
    <p:extLst>
      <p:ext uri="{BB962C8B-B14F-4D97-AF65-F5344CB8AC3E}">
        <p14:creationId xmlns:p14="http://schemas.microsoft.com/office/powerpoint/2010/main" val="661309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spc="-254" dirty="0">
                <a:latin typeface="+mn-lt"/>
                <a:cs typeface="Calibri"/>
              </a:rPr>
              <a:t>T</a:t>
            </a:r>
            <a:r>
              <a:rPr lang="en-AU" sz="1200" spc="-45" dirty="0">
                <a:latin typeface="+mn-lt"/>
                <a:cs typeface="Calibri"/>
              </a:rPr>
              <a:t>e</a:t>
            </a:r>
            <a:r>
              <a:rPr lang="en-AU" sz="1200" dirty="0">
                <a:latin typeface="+mn-lt"/>
                <a:cs typeface="Calibri"/>
              </a:rPr>
              <a:t>xt </a:t>
            </a:r>
            <a:r>
              <a:rPr lang="en-AU" sz="1200" spc="-5" dirty="0">
                <a:latin typeface="+mn-lt"/>
                <a:cs typeface="Calibri"/>
              </a:rPr>
              <a:t>Fil</a:t>
            </a:r>
            <a:r>
              <a:rPr lang="en-AU" sz="1200" dirty="0">
                <a:latin typeface="+mn-lt"/>
                <a:cs typeface="Calibri"/>
              </a:rPr>
              <a:t>e</a:t>
            </a:r>
            <a:r>
              <a:rPr lang="en-AU" sz="1200" spc="-15" dirty="0">
                <a:latin typeface="+mn-lt"/>
                <a:cs typeface="Calibri"/>
              </a:rPr>
              <a:t> </a:t>
            </a:r>
            <a:r>
              <a:rPr lang="en-AU" sz="1200" spc="-5" dirty="0" err="1">
                <a:latin typeface="+mn-lt"/>
                <a:cs typeface="Calibri"/>
              </a:rPr>
              <a:t>Input/Outpu</a:t>
            </a:r>
            <a:r>
              <a:rPr lang="en-AU" sz="1200" dirty="0" err="1">
                <a:latin typeface="+mn-lt"/>
                <a:cs typeface="Calibri"/>
              </a:rPr>
              <a:t>t</a:t>
            </a:r>
            <a:r>
              <a:rPr lang="en-AU" sz="1200" spc="35" dirty="0">
                <a:latin typeface="+mn-lt"/>
                <a:cs typeface="Calibri"/>
              </a:rPr>
              <a:t> </a:t>
            </a:r>
            <a:r>
              <a:rPr lang="en-AU" sz="1200" spc="-5" dirty="0">
                <a:latin typeface="+mn-lt"/>
                <a:cs typeface="Calibri"/>
              </a:rPr>
              <a:t>function</a:t>
            </a:r>
            <a:r>
              <a:rPr lang="en-AU" sz="1200" dirty="0">
                <a:latin typeface="+mn-lt"/>
                <a:cs typeface="Calibri"/>
              </a:rPr>
              <a:t>s</a:t>
            </a:r>
            <a:r>
              <a:rPr lang="en-AU" sz="1200" spc="20" dirty="0">
                <a:latin typeface="+mn-lt"/>
                <a:cs typeface="Calibri"/>
              </a:rPr>
              <a:t> </a:t>
            </a:r>
            <a:r>
              <a:rPr lang="en-AU" sz="1200" dirty="0">
                <a:latin typeface="+mn-lt"/>
                <a:cs typeface="Calibri"/>
              </a:rPr>
              <a:t>also</a:t>
            </a:r>
            <a:r>
              <a:rPr lang="en-AU" sz="1200" spc="-15" dirty="0">
                <a:latin typeface="+mn-lt"/>
                <a:cs typeface="Calibri"/>
              </a:rPr>
              <a:t> </a:t>
            </a:r>
            <a:r>
              <a:rPr lang="en-AU" sz="1200" spc="-30" dirty="0">
                <a:latin typeface="+mn-lt"/>
                <a:cs typeface="Calibri"/>
              </a:rPr>
              <a:t>c</a:t>
            </a:r>
            <a:r>
              <a:rPr lang="en-AU" sz="1200" dirty="0">
                <a:latin typeface="+mn-lt"/>
                <a:cs typeface="Calibri"/>
              </a:rPr>
              <a:t>a</a:t>
            </a:r>
            <a:r>
              <a:rPr lang="en-AU" sz="1200" spc="-5" dirty="0">
                <a:latin typeface="+mn-lt"/>
                <a:cs typeface="Calibri"/>
              </a:rPr>
              <a:t>r</a:t>
            </a:r>
            <a:r>
              <a:rPr lang="en-AU" sz="1200" spc="0" dirty="0">
                <a:latin typeface="+mn-lt"/>
                <a:cs typeface="Calibri"/>
              </a:rPr>
              <a:t>r</a:t>
            </a:r>
            <a:r>
              <a:rPr lang="en-AU" sz="1200" spc="-5" dirty="0">
                <a:latin typeface="+mn-lt"/>
                <a:cs typeface="Calibri"/>
              </a:rPr>
              <a:t>y</a:t>
            </a:r>
            <a:r>
              <a:rPr lang="en-AU" sz="1200" spc="-10" dirty="0">
                <a:latin typeface="+mn-lt"/>
                <a:cs typeface="Calibri"/>
              </a:rPr>
              <a:t> </a:t>
            </a:r>
            <a:r>
              <a:rPr lang="en-AU" sz="1200" spc="-5" dirty="0">
                <a:latin typeface="+mn-lt"/>
                <a:cs typeface="Calibri"/>
              </a:rPr>
              <a:t>ou</a:t>
            </a:r>
            <a:r>
              <a:rPr lang="en-AU" sz="1200" dirty="0">
                <a:latin typeface="+mn-lt"/>
                <a:cs typeface="Calibri"/>
              </a:rPr>
              <a:t>t</a:t>
            </a:r>
            <a:r>
              <a:rPr lang="en-AU" sz="1200" spc="5" dirty="0">
                <a:latin typeface="+mn-lt"/>
                <a:cs typeface="Calibri"/>
              </a:rPr>
              <a:t> </a:t>
            </a:r>
            <a:r>
              <a:rPr lang="en-AU" sz="1200" spc="-5" dirty="0">
                <a:latin typeface="+mn-lt"/>
                <a:cs typeface="Calibri"/>
              </a:rPr>
              <a:t>d</a:t>
            </a:r>
            <a:r>
              <a:rPr lang="en-AU" sz="1200" spc="-25" dirty="0">
                <a:latin typeface="+mn-lt"/>
                <a:cs typeface="Calibri"/>
              </a:rPr>
              <a:t>a</a:t>
            </a:r>
            <a:r>
              <a:rPr lang="en-AU" sz="1200" spc="-40" dirty="0">
                <a:latin typeface="+mn-lt"/>
                <a:cs typeface="Calibri"/>
              </a:rPr>
              <a:t>t</a:t>
            </a:r>
            <a:r>
              <a:rPr lang="en-AU" sz="1200" dirty="0">
                <a:latin typeface="+mn-lt"/>
                <a:cs typeface="Calibri"/>
              </a:rPr>
              <a:t>a </a:t>
            </a:r>
            <a:r>
              <a:rPr lang="en-AU" sz="1200" spc="-5" dirty="0">
                <a:latin typeface="+mn-lt"/>
                <a:cs typeface="Calibri"/>
              </a:rPr>
              <a:t>typ</a:t>
            </a:r>
            <a:r>
              <a:rPr lang="en-AU" sz="1200" dirty="0">
                <a:latin typeface="+mn-lt"/>
                <a:cs typeface="Calibri"/>
              </a:rPr>
              <a:t>e </a:t>
            </a:r>
            <a:r>
              <a:rPr lang="en-AU" sz="1200" spc="-30" dirty="0">
                <a:latin typeface="+mn-lt"/>
                <a:cs typeface="Calibri"/>
              </a:rPr>
              <a:t>c</a:t>
            </a:r>
            <a:r>
              <a:rPr lang="en-AU" sz="1200" spc="-5" dirty="0">
                <a:latin typeface="+mn-lt"/>
                <a:cs typeface="Calibri"/>
              </a:rPr>
              <a:t>o</a:t>
            </a:r>
            <a:r>
              <a:rPr lang="en-AU" sz="1200" spc="-55" dirty="0">
                <a:latin typeface="+mn-lt"/>
                <a:cs typeface="Calibri"/>
              </a:rPr>
              <a:t>n</a:t>
            </a:r>
            <a:r>
              <a:rPr lang="en-AU" sz="1200" spc="-30" dirty="0">
                <a:latin typeface="+mn-lt"/>
                <a:cs typeface="Calibri"/>
              </a:rPr>
              <a:t>v</a:t>
            </a:r>
            <a:r>
              <a:rPr lang="en-AU" sz="1200" spc="-10" dirty="0">
                <a:latin typeface="+mn-lt"/>
                <a:cs typeface="Calibri"/>
              </a:rPr>
              <a:t>e</a:t>
            </a:r>
            <a:r>
              <a:rPr lang="en-AU" sz="1200" spc="-55" dirty="0">
                <a:latin typeface="+mn-lt"/>
                <a:cs typeface="Calibri"/>
              </a:rPr>
              <a:t>r</a:t>
            </a:r>
            <a:r>
              <a:rPr lang="en-AU" sz="1200" dirty="0">
                <a:latin typeface="+mn-lt"/>
                <a:cs typeface="Calibri"/>
              </a:rPr>
              <a:t>s</a:t>
            </a:r>
            <a:r>
              <a:rPr lang="en-AU" sz="1200" spc="-5" dirty="0">
                <a:latin typeface="+mn-lt"/>
                <a:cs typeface="Calibri"/>
              </a:rPr>
              <a:t>io</a:t>
            </a:r>
            <a:r>
              <a:rPr lang="en-AU" sz="1200" dirty="0">
                <a:latin typeface="+mn-lt"/>
                <a:cs typeface="Calibri"/>
              </a:rPr>
              <a:t>n.</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1" spc="-5" dirty="0" err="1">
                <a:latin typeface="Courier New"/>
                <a:cs typeface="Courier New"/>
              </a:rPr>
              <a:t>fprint</a:t>
            </a:r>
            <a:r>
              <a:rPr lang="en-AU" sz="1200" b="1" dirty="0" err="1">
                <a:latin typeface="Courier New"/>
                <a:cs typeface="Courier New"/>
              </a:rPr>
              <a:t>f</a:t>
            </a:r>
            <a:r>
              <a:rPr lang="en-AU" sz="1200" b="1" spc="-925" dirty="0">
                <a:latin typeface="Courier New"/>
                <a:cs typeface="Courier New"/>
              </a:rPr>
              <a:t> </a:t>
            </a:r>
            <a:r>
              <a:rPr lang="en-AU" sz="1200" spc="-20" dirty="0">
                <a:latin typeface="+mn-lt"/>
                <a:cs typeface="Calibri"/>
              </a:rPr>
              <a:t>c</a:t>
            </a:r>
            <a:r>
              <a:rPr lang="en-AU" sz="1200" spc="-5" dirty="0">
                <a:latin typeface="+mn-lt"/>
                <a:cs typeface="Calibri"/>
              </a:rPr>
              <a:t>o</a:t>
            </a:r>
            <a:r>
              <a:rPr lang="en-AU" sz="1200" spc="-45" dirty="0">
                <a:latin typeface="+mn-lt"/>
                <a:cs typeface="Calibri"/>
              </a:rPr>
              <a:t>n</a:t>
            </a:r>
            <a:r>
              <a:rPr lang="en-AU" sz="1200" spc="-30" dirty="0">
                <a:latin typeface="+mn-lt"/>
                <a:cs typeface="Calibri"/>
              </a:rPr>
              <a:t>v</a:t>
            </a:r>
            <a:r>
              <a:rPr lang="en-AU" sz="1200" spc="-5" dirty="0">
                <a:latin typeface="+mn-lt"/>
                <a:cs typeface="Calibri"/>
              </a:rPr>
              <a:t>e</a:t>
            </a:r>
            <a:r>
              <a:rPr lang="en-AU" sz="1200" spc="-10" dirty="0">
                <a:latin typeface="+mn-lt"/>
                <a:cs typeface="Calibri"/>
              </a:rPr>
              <a:t>r</a:t>
            </a:r>
            <a:r>
              <a:rPr lang="en-AU" sz="1200" dirty="0">
                <a:latin typeface="+mn-lt"/>
                <a:cs typeface="Calibri"/>
              </a:rPr>
              <a:t>ts</a:t>
            </a:r>
            <a:r>
              <a:rPr lang="en-AU" sz="1200" spc="-5" dirty="0">
                <a:latin typeface="+mn-lt"/>
                <a:cs typeface="Calibri"/>
              </a:rPr>
              <a:t> </a:t>
            </a:r>
            <a:r>
              <a:rPr lang="en-AU" sz="1200" spc="-5" dirty="0">
                <a:solidFill>
                  <a:srgbClr val="0000FF"/>
                </a:solidFill>
                <a:latin typeface="Courier New"/>
                <a:cs typeface="Courier New"/>
              </a:rPr>
              <a:t>in</a:t>
            </a:r>
            <a:r>
              <a:rPr lang="en-AU" sz="1200" dirty="0">
                <a:solidFill>
                  <a:srgbClr val="0000FF"/>
                </a:solidFill>
                <a:latin typeface="Courier New"/>
                <a:cs typeface="Courier New"/>
              </a:rPr>
              <a:t>t</a:t>
            </a:r>
            <a:r>
              <a:rPr lang="en-AU" sz="1200" spc="-915" dirty="0">
                <a:solidFill>
                  <a:srgbClr val="0000FF"/>
                </a:solidFill>
                <a:latin typeface="Courier New"/>
                <a:cs typeface="Courier New"/>
              </a:rPr>
              <a:t> </a:t>
            </a:r>
            <a:r>
              <a:rPr lang="en-AU" sz="1200" dirty="0">
                <a:latin typeface="+mn-lt"/>
                <a:cs typeface="Calibri"/>
              </a:rPr>
              <a:t>i</a:t>
            </a:r>
            <a:r>
              <a:rPr lang="en-AU" sz="1200" spc="-30" dirty="0">
                <a:latin typeface="+mn-lt"/>
                <a:cs typeface="Calibri"/>
              </a:rPr>
              <a:t>n</a:t>
            </a:r>
            <a:r>
              <a:rPr lang="en-AU" sz="1200" spc="-25" dirty="0">
                <a:latin typeface="+mn-lt"/>
                <a:cs typeface="Calibri"/>
              </a:rPr>
              <a:t>t</a:t>
            </a:r>
            <a:r>
              <a:rPr lang="en-AU" sz="1200" dirty="0">
                <a:latin typeface="+mn-lt"/>
                <a:cs typeface="Calibri"/>
              </a:rPr>
              <a:t>o</a:t>
            </a:r>
            <a:r>
              <a:rPr lang="en-AU" sz="1200" spc="-10" dirty="0">
                <a:latin typeface="+mn-lt"/>
                <a:cs typeface="Calibri"/>
              </a:rPr>
              <a:t> </a:t>
            </a:r>
            <a:r>
              <a:rPr lang="en-AU" sz="1200" dirty="0">
                <a:latin typeface="+mn-lt"/>
                <a:cs typeface="Calibri"/>
              </a:rPr>
              <a:t>a</a:t>
            </a:r>
            <a:r>
              <a:rPr lang="en-AU" sz="1200" spc="-10" dirty="0">
                <a:latin typeface="+mn-lt"/>
                <a:cs typeface="Calibri"/>
              </a:rPr>
              <a:t> </a:t>
            </a:r>
            <a:r>
              <a:rPr lang="en-AU" sz="1200" spc="-5" dirty="0">
                <a:latin typeface="+mn-lt"/>
                <a:cs typeface="Calibri"/>
              </a:rPr>
              <a:t>sequenc</a:t>
            </a:r>
            <a:r>
              <a:rPr lang="en-AU" sz="1200" dirty="0">
                <a:latin typeface="+mn-lt"/>
                <a:cs typeface="Calibri"/>
              </a:rPr>
              <a:t>e</a:t>
            </a:r>
            <a:r>
              <a:rPr lang="en-AU" sz="1200" spc="20" dirty="0">
                <a:latin typeface="+mn-lt"/>
                <a:cs typeface="Calibri"/>
              </a:rPr>
              <a:t> </a:t>
            </a:r>
            <a:r>
              <a:rPr lang="en-AU" sz="1200" spc="-5" dirty="0">
                <a:latin typeface="+mn-lt"/>
                <a:cs typeface="Calibri"/>
              </a:rPr>
              <a:t>o</a:t>
            </a:r>
            <a:r>
              <a:rPr lang="en-AU" sz="1200" dirty="0">
                <a:latin typeface="+mn-lt"/>
                <a:cs typeface="Calibri"/>
              </a:rPr>
              <a:t>f</a:t>
            </a:r>
            <a:r>
              <a:rPr lang="en-AU" sz="1200" spc="-5" dirty="0">
                <a:latin typeface="+mn-lt"/>
                <a:cs typeface="Calibri"/>
              </a:rPr>
              <a:t> </a:t>
            </a:r>
            <a:r>
              <a:rPr lang="en-AU" sz="1200" dirty="0">
                <a:latin typeface="+mn-lt"/>
                <a:cs typeface="Calibri"/>
              </a:rPr>
              <a:t>ASCII</a:t>
            </a:r>
            <a:r>
              <a:rPr lang="en-AU" sz="1200" spc="-25" dirty="0">
                <a:latin typeface="+mn-lt"/>
                <a:cs typeface="Calibri"/>
              </a:rPr>
              <a:t> </a:t>
            </a:r>
            <a:r>
              <a:rPr lang="en-AU" sz="1200" spc="-20" dirty="0">
                <a:latin typeface="+mn-lt"/>
                <a:cs typeface="Calibri"/>
              </a:rPr>
              <a:t>c</a:t>
            </a:r>
            <a:r>
              <a:rPr lang="en-AU" sz="1200" spc="-5" dirty="0">
                <a:latin typeface="+mn-lt"/>
                <a:cs typeface="Calibri"/>
              </a:rPr>
              <a:t>ode</a:t>
            </a:r>
            <a:r>
              <a:rPr lang="en-AU" sz="1200" dirty="0">
                <a:latin typeface="+mn-lt"/>
                <a:cs typeface="Calibri"/>
              </a:rPr>
              <a:t>s</a:t>
            </a:r>
            <a:r>
              <a:rPr lang="en-AU" sz="1200" spc="-5" dirty="0">
                <a:latin typeface="+mn-lt"/>
                <a:cs typeface="Calibri"/>
              </a:rPr>
              <a:t> </a:t>
            </a:r>
            <a:r>
              <a:rPr lang="en-AU" sz="1200" dirty="0">
                <a:latin typeface="+mn-lt"/>
                <a:cs typeface="Calibri"/>
              </a:rPr>
              <a:t>and wri</a:t>
            </a:r>
            <a:r>
              <a:rPr lang="en-AU" sz="1200" spc="-25" dirty="0">
                <a:latin typeface="+mn-lt"/>
                <a:cs typeface="Calibri"/>
              </a:rPr>
              <a:t>t</a:t>
            </a:r>
            <a:r>
              <a:rPr lang="en-AU" sz="1200" spc="-5" dirty="0">
                <a:latin typeface="+mn-lt"/>
                <a:cs typeface="Calibri"/>
              </a:rPr>
              <a:t>es</a:t>
            </a:r>
            <a:r>
              <a:rPr lang="en-AU" sz="1200" spc="-10" dirty="0">
                <a:latin typeface="+mn-lt"/>
                <a:cs typeface="Calibri"/>
              </a:rPr>
              <a:t> the</a:t>
            </a:r>
            <a:r>
              <a:rPr lang="en-AU" sz="1200" spc="-5" dirty="0">
                <a:latin typeface="+mn-lt"/>
                <a:cs typeface="Calibri"/>
              </a:rPr>
              <a:t>m</a:t>
            </a:r>
            <a:r>
              <a:rPr lang="en-AU" sz="1200" spc="-10" dirty="0">
                <a:latin typeface="+mn-lt"/>
                <a:cs typeface="Calibri"/>
              </a:rPr>
              <a:t> </a:t>
            </a:r>
            <a:r>
              <a:rPr lang="en-AU" sz="1200" spc="-25" dirty="0">
                <a:latin typeface="+mn-lt"/>
                <a:cs typeface="Calibri"/>
              </a:rPr>
              <a:t>t</a:t>
            </a:r>
            <a:r>
              <a:rPr lang="en-AU" sz="1200" dirty="0">
                <a:latin typeface="+mn-lt"/>
                <a:cs typeface="Calibri"/>
              </a:rPr>
              <a:t>o</a:t>
            </a:r>
            <a:r>
              <a:rPr lang="en-AU" sz="1200" spc="-15" dirty="0">
                <a:latin typeface="+mn-lt"/>
                <a:cs typeface="Calibri"/>
              </a:rPr>
              <a:t> </a:t>
            </a:r>
            <a:r>
              <a:rPr lang="en-AU" sz="1200" dirty="0">
                <a:latin typeface="+mn-lt"/>
                <a:cs typeface="Calibri"/>
              </a:rPr>
              <a:t>a</a:t>
            </a:r>
            <a:r>
              <a:rPr lang="en-AU" sz="1200" spc="-10" dirty="0">
                <a:latin typeface="+mn-lt"/>
                <a:cs typeface="Calibri"/>
              </a:rPr>
              <a:t> </a:t>
            </a:r>
            <a:r>
              <a:rPr lang="en-AU" sz="1200" dirty="0">
                <a:latin typeface="+mn-lt"/>
                <a:cs typeface="Calibri"/>
              </a:rPr>
              <a:t>file.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1" spc="-5" dirty="0" err="1">
                <a:latin typeface="Courier New"/>
                <a:cs typeface="Courier New"/>
              </a:rPr>
              <a:t>fscan</a:t>
            </a:r>
            <a:r>
              <a:rPr lang="en-AU" sz="1200" b="1" dirty="0" err="1">
                <a:latin typeface="Courier New"/>
                <a:cs typeface="Courier New"/>
              </a:rPr>
              <a:t>f</a:t>
            </a:r>
            <a:r>
              <a:rPr lang="en-AU" sz="1200" b="1" spc="-919" dirty="0">
                <a:latin typeface="Courier New"/>
                <a:cs typeface="Courier New"/>
              </a:rPr>
              <a:t> </a:t>
            </a:r>
            <a:r>
              <a:rPr lang="en-AU" sz="1200" spc="-20" dirty="0">
                <a:latin typeface="+mn-lt"/>
                <a:cs typeface="Calibri"/>
              </a:rPr>
              <a:t>c</a:t>
            </a:r>
            <a:r>
              <a:rPr lang="en-AU" sz="1200" spc="-5" dirty="0">
                <a:latin typeface="+mn-lt"/>
                <a:cs typeface="Calibri"/>
              </a:rPr>
              <a:t>o</a:t>
            </a:r>
            <a:r>
              <a:rPr lang="en-AU" sz="1200" spc="-45" dirty="0">
                <a:latin typeface="+mn-lt"/>
                <a:cs typeface="Calibri"/>
              </a:rPr>
              <a:t>n</a:t>
            </a:r>
            <a:r>
              <a:rPr lang="en-AU" sz="1200" spc="-30" dirty="0">
                <a:latin typeface="+mn-lt"/>
                <a:cs typeface="Calibri"/>
              </a:rPr>
              <a:t>v</a:t>
            </a:r>
            <a:r>
              <a:rPr lang="en-AU" sz="1200" spc="-5" dirty="0">
                <a:latin typeface="+mn-lt"/>
                <a:cs typeface="Calibri"/>
              </a:rPr>
              <a:t>e</a:t>
            </a:r>
            <a:r>
              <a:rPr lang="en-AU" sz="1200" spc="-10" dirty="0">
                <a:latin typeface="+mn-lt"/>
                <a:cs typeface="Calibri"/>
              </a:rPr>
              <a:t>r</a:t>
            </a:r>
            <a:r>
              <a:rPr lang="en-AU" sz="1200" dirty="0">
                <a:latin typeface="+mn-lt"/>
                <a:cs typeface="Calibri"/>
              </a:rPr>
              <a:t>ts</a:t>
            </a:r>
            <a:r>
              <a:rPr lang="en-AU" sz="1200" spc="-10" dirty="0">
                <a:latin typeface="+mn-lt"/>
                <a:cs typeface="Calibri"/>
              </a:rPr>
              <a:t> </a:t>
            </a:r>
            <a:r>
              <a:rPr lang="en-AU" sz="1200" dirty="0">
                <a:latin typeface="+mn-lt"/>
                <a:cs typeface="Calibri"/>
              </a:rPr>
              <a:t>a </a:t>
            </a:r>
            <a:r>
              <a:rPr lang="en-AU" sz="1200" spc="-5" dirty="0">
                <a:latin typeface="+mn-lt"/>
                <a:cs typeface="Calibri"/>
              </a:rPr>
              <a:t>sequenc</a:t>
            </a:r>
            <a:r>
              <a:rPr lang="en-AU" sz="1200" dirty="0">
                <a:latin typeface="+mn-lt"/>
                <a:cs typeface="Calibri"/>
              </a:rPr>
              <a:t>e</a:t>
            </a:r>
            <a:r>
              <a:rPr lang="en-AU" sz="1200" spc="15" dirty="0">
                <a:latin typeface="+mn-lt"/>
                <a:cs typeface="Calibri"/>
              </a:rPr>
              <a:t> </a:t>
            </a:r>
            <a:r>
              <a:rPr lang="en-AU" sz="1200" spc="-5" dirty="0">
                <a:latin typeface="+mn-lt"/>
                <a:cs typeface="Calibri"/>
              </a:rPr>
              <a:t>o</a:t>
            </a:r>
            <a:r>
              <a:rPr lang="en-AU" sz="1200" dirty="0">
                <a:latin typeface="+mn-lt"/>
                <a:cs typeface="Calibri"/>
              </a:rPr>
              <a:t>f</a:t>
            </a:r>
            <a:r>
              <a:rPr lang="en-AU" sz="1200" spc="-5" dirty="0">
                <a:latin typeface="+mn-lt"/>
                <a:cs typeface="Calibri"/>
              </a:rPr>
              <a:t> </a:t>
            </a:r>
            <a:r>
              <a:rPr lang="en-AU" sz="1200" dirty="0">
                <a:latin typeface="+mn-lt"/>
                <a:cs typeface="Calibri"/>
              </a:rPr>
              <a:t>ASCII</a:t>
            </a:r>
            <a:r>
              <a:rPr lang="en-AU" sz="1200" spc="-25" dirty="0">
                <a:latin typeface="+mn-lt"/>
                <a:cs typeface="Calibri"/>
              </a:rPr>
              <a:t> </a:t>
            </a:r>
            <a:r>
              <a:rPr lang="en-AU" sz="1200" dirty="0">
                <a:latin typeface="+mn-lt"/>
                <a:cs typeface="Calibri"/>
              </a:rPr>
              <a:t>cha</a:t>
            </a:r>
            <a:r>
              <a:rPr lang="en-AU" sz="1200" spc="-55" dirty="0">
                <a:latin typeface="+mn-lt"/>
                <a:cs typeface="Calibri"/>
              </a:rPr>
              <a:t>r</a:t>
            </a:r>
            <a:r>
              <a:rPr lang="en-AU" sz="1200" dirty="0">
                <a:latin typeface="+mn-lt"/>
                <a:cs typeface="Calibri"/>
              </a:rPr>
              <a:t>a</a:t>
            </a:r>
            <a:r>
              <a:rPr lang="en-AU" sz="1200" spc="-5" dirty="0">
                <a:latin typeface="+mn-lt"/>
                <a:cs typeface="Calibri"/>
              </a:rPr>
              <a:t>c</a:t>
            </a:r>
            <a:r>
              <a:rPr lang="en-AU" sz="1200" spc="-30" dirty="0">
                <a:latin typeface="+mn-lt"/>
                <a:cs typeface="Calibri"/>
              </a:rPr>
              <a:t>t</a:t>
            </a:r>
            <a:r>
              <a:rPr lang="en-AU" sz="1200" spc="-5" dirty="0">
                <a:latin typeface="+mn-lt"/>
                <a:cs typeface="Calibri"/>
              </a:rPr>
              <a:t>e</a:t>
            </a:r>
            <a:r>
              <a:rPr lang="en-AU" sz="1200" spc="-50" dirty="0">
                <a:latin typeface="+mn-lt"/>
                <a:cs typeface="Calibri"/>
              </a:rPr>
              <a:t>r</a:t>
            </a:r>
            <a:r>
              <a:rPr lang="en-AU" sz="1200" dirty="0">
                <a:latin typeface="+mn-lt"/>
                <a:cs typeface="Calibri"/>
              </a:rPr>
              <a:t>s</a:t>
            </a:r>
            <a:r>
              <a:rPr lang="en-AU" sz="1200" spc="-10" dirty="0">
                <a:latin typeface="+mn-lt"/>
                <a:cs typeface="Calibri"/>
              </a:rPr>
              <a:t> </a:t>
            </a:r>
            <a:r>
              <a:rPr lang="en-AU" sz="1200" dirty="0">
                <a:latin typeface="+mn-lt"/>
                <a:cs typeface="Calibri"/>
              </a:rPr>
              <a:t>i</a:t>
            </a:r>
            <a:r>
              <a:rPr lang="en-AU" sz="1200" spc="-30" dirty="0">
                <a:latin typeface="+mn-lt"/>
                <a:cs typeface="Calibri"/>
              </a:rPr>
              <a:t>n</a:t>
            </a:r>
            <a:r>
              <a:rPr lang="en-AU" sz="1200" spc="-25" dirty="0">
                <a:latin typeface="+mn-lt"/>
                <a:cs typeface="Calibri"/>
              </a:rPr>
              <a:t>t</a:t>
            </a:r>
            <a:r>
              <a:rPr lang="en-AU" sz="1200" dirty="0">
                <a:latin typeface="+mn-lt"/>
                <a:cs typeface="Calibri"/>
              </a:rPr>
              <a:t>o</a:t>
            </a:r>
            <a:r>
              <a:rPr lang="en-AU" sz="1200" spc="-10" dirty="0">
                <a:latin typeface="+mn-lt"/>
                <a:cs typeface="Calibri"/>
              </a:rPr>
              <a:t> </a:t>
            </a:r>
            <a:r>
              <a:rPr lang="en-AU" sz="1200" dirty="0">
                <a:latin typeface="+mn-lt"/>
                <a:cs typeface="Calibri"/>
              </a:rPr>
              <a:t>an</a:t>
            </a:r>
            <a:r>
              <a:rPr lang="en-AU" sz="1200" spc="-5" dirty="0">
                <a:latin typeface="+mn-lt"/>
                <a:cs typeface="Calibri"/>
              </a:rPr>
              <a:t> </a:t>
            </a:r>
            <a:r>
              <a:rPr lang="en-AU" sz="1200" dirty="0">
                <a:latin typeface="+mn-lt"/>
                <a:cs typeface="Calibri"/>
              </a:rPr>
              <a:t>i</a:t>
            </a:r>
            <a:r>
              <a:rPr lang="en-AU" sz="1200" spc="-30" dirty="0">
                <a:latin typeface="+mn-lt"/>
                <a:cs typeface="Calibri"/>
              </a:rPr>
              <a:t>n</a:t>
            </a:r>
            <a:r>
              <a:rPr lang="en-AU" sz="1200" spc="-25" dirty="0">
                <a:latin typeface="+mn-lt"/>
                <a:cs typeface="Calibri"/>
              </a:rPr>
              <a:t>t</a:t>
            </a:r>
            <a:r>
              <a:rPr lang="en-AU" sz="1200" spc="-5" dirty="0">
                <a:latin typeface="+mn-lt"/>
                <a:cs typeface="Calibri"/>
              </a:rPr>
              <a:t>e</a:t>
            </a:r>
            <a:r>
              <a:rPr lang="en-AU" sz="1200" spc="-25" dirty="0">
                <a:latin typeface="+mn-lt"/>
                <a:cs typeface="Calibri"/>
              </a:rPr>
              <a:t>g</a:t>
            </a:r>
            <a:r>
              <a:rPr lang="en-AU" sz="1200" spc="-5" dirty="0">
                <a:latin typeface="+mn-lt"/>
                <a:cs typeface="Calibri"/>
              </a:rPr>
              <a:t>er  numbe</a:t>
            </a:r>
            <a:r>
              <a:rPr lang="en-AU" sz="1200" dirty="0">
                <a:latin typeface="+mn-lt"/>
                <a:cs typeface="Calibri"/>
              </a:rPr>
              <a:t>r</a:t>
            </a:r>
            <a:r>
              <a:rPr lang="en-AU" sz="1200" spc="5" dirty="0">
                <a:latin typeface="+mn-lt"/>
                <a:cs typeface="Calibri"/>
              </a:rPr>
              <a:t> </a:t>
            </a:r>
            <a:r>
              <a:rPr lang="en-AU" sz="1200" dirty="0">
                <a:latin typeface="+mn-lt"/>
                <a:cs typeface="Calibri"/>
              </a:rPr>
              <a:t>and</a:t>
            </a:r>
            <a:r>
              <a:rPr lang="en-AU" sz="1200" spc="-5" dirty="0">
                <a:latin typeface="+mn-lt"/>
                <a:cs typeface="Calibri"/>
              </a:rPr>
              <a:t> </a:t>
            </a:r>
            <a:r>
              <a:rPr lang="en-AU" sz="1200" spc="-30" dirty="0">
                <a:latin typeface="+mn-lt"/>
                <a:cs typeface="Calibri"/>
              </a:rPr>
              <a:t>st</a:t>
            </a:r>
            <a:r>
              <a:rPr lang="en-AU" sz="1200" dirty="0">
                <a:latin typeface="+mn-lt"/>
                <a:cs typeface="Calibri"/>
              </a:rPr>
              <a:t>o</a:t>
            </a:r>
            <a:r>
              <a:rPr lang="en-AU" sz="1200" spc="-40" dirty="0">
                <a:latin typeface="+mn-lt"/>
                <a:cs typeface="Calibri"/>
              </a:rPr>
              <a:t>r</a:t>
            </a:r>
            <a:r>
              <a:rPr lang="en-AU" sz="1200" spc="-5" dirty="0">
                <a:latin typeface="+mn-lt"/>
                <a:cs typeface="Calibri"/>
              </a:rPr>
              <a:t>e</a:t>
            </a:r>
            <a:r>
              <a:rPr lang="en-AU" sz="1200" dirty="0">
                <a:latin typeface="+mn-lt"/>
                <a:cs typeface="Calibri"/>
              </a:rPr>
              <a:t>s it</a:t>
            </a:r>
            <a:r>
              <a:rPr lang="en-AU" sz="1200" spc="-15" dirty="0">
                <a:latin typeface="+mn-lt"/>
                <a:cs typeface="Calibri"/>
              </a:rPr>
              <a:t> </a:t>
            </a:r>
            <a:r>
              <a:rPr lang="en-AU" sz="1200" dirty="0">
                <a:latin typeface="+mn-lt"/>
                <a:cs typeface="Calibri"/>
              </a:rPr>
              <a:t>i</a:t>
            </a:r>
            <a:r>
              <a:rPr lang="en-AU" sz="1200" spc="-30" dirty="0">
                <a:latin typeface="+mn-lt"/>
                <a:cs typeface="Calibri"/>
              </a:rPr>
              <a:t>n</a:t>
            </a:r>
            <a:r>
              <a:rPr lang="en-AU" sz="1200" spc="-25" dirty="0">
                <a:latin typeface="+mn-lt"/>
                <a:cs typeface="Calibri"/>
              </a:rPr>
              <a:t>t</a:t>
            </a:r>
            <a:r>
              <a:rPr lang="en-AU" sz="1200" dirty="0">
                <a:latin typeface="+mn-lt"/>
                <a:cs typeface="Calibri"/>
              </a:rPr>
              <a:t>o</a:t>
            </a:r>
            <a:r>
              <a:rPr lang="en-AU" sz="1200" spc="-10" dirty="0">
                <a:latin typeface="+mn-lt"/>
                <a:cs typeface="Calibri"/>
              </a:rPr>
              <a:t> </a:t>
            </a:r>
            <a:r>
              <a:rPr lang="en-AU" sz="1200" dirty="0">
                <a:latin typeface="+mn-lt"/>
                <a:cs typeface="Calibri"/>
              </a:rPr>
              <a:t>a</a:t>
            </a:r>
            <a:r>
              <a:rPr lang="en-AU" sz="1200" spc="-10" dirty="0">
                <a:latin typeface="+mn-lt"/>
                <a:cs typeface="Calibri"/>
              </a:rPr>
              <a:t> </a:t>
            </a:r>
            <a:r>
              <a:rPr lang="en-AU" sz="1200" spc="-40" dirty="0">
                <a:latin typeface="+mn-lt"/>
                <a:cs typeface="Calibri"/>
              </a:rPr>
              <a:t>v</a:t>
            </a:r>
            <a:r>
              <a:rPr lang="en-AU" sz="1200" spc="-5" dirty="0">
                <a:latin typeface="+mn-lt"/>
                <a:cs typeface="Calibri"/>
              </a:rPr>
              <a:t>a</a:t>
            </a:r>
            <a:r>
              <a:rPr lang="en-AU" sz="1200" spc="-10" dirty="0">
                <a:latin typeface="+mn-lt"/>
                <a:cs typeface="Calibri"/>
              </a:rPr>
              <a:t>r</a:t>
            </a:r>
            <a:r>
              <a:rPr lang="en-AU" sz="1200" dirty="0">
                <a:latin typeface="+mn-lt"/>
                <a:cs typeface="Calibri"/>
              </a:rPr>
              <a:t>ia</a:t>
            </a:r>
            <a:r>
              <a:rPr lang="en-AU" sz="1200" spc="-5" dirty="0">
                <a:latin typeface="+mn-lt"/>
                <a:cs typeface="Calibri"/>
              </a:rPr>
              <a:t>b</a:t>
            </a:r>
            <a:r>
              <a:rPr lang="en-AU" sz="1200" dirty="0">
                <a:latin typeface="+mn-lt"/>
                <a:cs typeface="Calibri"/>
              </a:rPr>
              <a:t>l</a:t>
            </a:r>
            <a:r>
              <a:rPr lang="en-AU" sz="1200" spc="-5" dirty="0">
                <a:latin typeface="+mn-lt"/>
                <a:cs typeface="Calibri"/>
              </a:rPr>
              <a:t>e.</a:t>
            </a:r>
          </a:p>
          <a:p>
            <a:endParaRPr lang="en-AU" dirty="0"/>
          </a:p>
        </p:txBody>
      </p:sp>
      <p:sp>
        <p:nvSpPr>
          <p:cNvPr id="4" name="Slide Number Placeholder 3"/>
          <p:cNvSpPr>
            <a:spLocks noGrp="1"/>
          </p:cNvSpPr>
          <p:nvPr>
            <p:ph type="sldNum" sz="quarter" idx="10"/>
          </p:nvPr>
        </p:nvSpPr>
        <p:spPr/>
        <p:txBody>
          <a:bodyPr/>
          <a:lstStyle/>
          <a:p>
            <a:fld id="{E0512BAE-3636-49A3-8577-FC26075DD9FD}" type="slidenum">
              <a:rPr lang="en-AU" smtClean="0"/>
              <a:t>27</a:t>
            </a:fld>
            <a:endParaRPr lang="en-AU"/>
          </a:p>
        </p:txBody>
      </p:sp>
    </p:spTree>
    <p:extLst>
      <p:ext uri="{BB962C8B-B14F-4D97-AF65-F5344CB8AC3E}">
        <p14:creationId xmlns:p14="http://schemas.microsoft.com/office/powerpoint/2010/main" val="881230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E0512BAE-3636-49A3-8577-FC26075DD9FD}" type="slidenum">
              <a:rPr lang="en-AU" smtClean="0"/>
              <a:t>28</a:t>
            </a:fld>
            <a:endParaRPr lang="en-AU"/>
          </a:p>
        </p:txBody>
      </p:sp>
    </p:spTree>
    <p:extLst>
      <p:ext uri="{BB962C8B-B14F-4D97-AF65-F5344CB8AC3E}">
        <p14:creationId xmlns:p14="http://schemas.microsoft.com/office/powerpoint/2010/main" val="1132168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512BAE-3636-49A3-8577-FC26075DD9FD}" type="slidenum">
              <a:rPr lang="en-AU" smtClean="0"/>
              <a:t>29</a:t>
            </a:fld>
            <a:endParaRPr lang="en-AU"/>
          </a:p>
        </p:txBody>
      </p:sp>
    </p:spTree>
    <p:extLst>
      <p:ext uri="{BB962C8B-B14F-4D97-AF65-F5344CB8AC3E}">
        <p14:creationId xmlns:p14="http://schemas.microsoft.com/office/powerpoint/2010/main" val="1216313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0512BAE-3636-49A3-8577-FC26075DD9FD}" type="slidenum">
              <a:rPr lang="en-AU" smtClean="0"/>
              <a:t>31</a:t>
            </a:fld>
            <a:endParaRPr lang="en-AU"/>
          </a:p>
        </p:txBody>
      </p:sp>
    </p:spTree>
    <p:extLst>
      <p:ext uri="{BB962C8B-B14F-4D97-AF65-F5344CB8AC3E}">
        <p14:creationId xmlns:p14="http://schemas.microsoft.com/office/powerpoint/2010/main" val="3455753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Files</a:t>
            </a:r>
            <a:r>
              <a:rPr lang="en-AU" dirty="0"/>
              <a:t> with a .m extension contain MATLAB code, either in the form of a script or a function. </a:t>
            </a:r>
            <a:r>
              <a:rPr lang="en-AU" b="1" dirty="0"/>
              <a:t>Files</a:t>
            </a:r>
            <a:r>
              <a:rPr lang="en-AU" dirty="0"/>
              <a:t> with a .</a:t>
            </a:r>
            <a:r>
              <a:rPr lang="en-AU" b="1" dirty="0"/>
              <a:t>mat</a:t>
            </a:r>
            <a:r>
              <a:rPr lang="en-AU" dirty="0"/>
              <a:t> extension contain MATLAB formatted data, and data can be loaded from or written to these </a:t>
            </a:r>
            <a:r>
              <a:rPr lang="en-AU" b="1" dirty="0"/>
              <a:t>files</a:t>
            </a:r>
            <a:r>
              <a:rPr lang="en-AU" dirty="0"/>
              <a:t> using the functions LOAD and SAVE</a:t>
            </a:r>
          </a:p>
          <a:p>
            <a:endParaRPr lang="en-AU" dirty="0"/>
          </a:p>
          <a:p>
            <a:r>
              <a:rPr lang="en-AU" dirty="0">
                <a:effectLst/>
              </a:rPr>
              <a:t>In computing, a </a:t>
            </a:r>
            <a:r>
              <a:rPr lang="en-AU" b="1" dirty="0">
                <a:effectLst/>
              </a:rPr>
              <a:t>comma</a:t>
            </a:r>
            <a:r>
              <a:rPr lang="en-AU" dirty="0">
                <a:effectLst/>
              </a:rPr>
              <a:t>-</a:t>
            </a:r>
            <a:r>
              <a:rPr lang="en-AU" b="1" dirty="0">
                <a:effectLst/>
              </a:rPr>
              <a:t>separated</a:t>
            </a:r>
            <a:r>
              <a:rPr lang="en-AU" dirty="0">
                <a:effectLst/>
              </a:rPr>
              <a:t> values (</a:t>
            </a:r>
            <a:r>
              <a:rPr lang="en-AU" b="1" dirty="0">
                <a:effectLst/>
              </a:rPr>
              <a:t>CSV</a:t>
            </a:r>
            <a:r>
              <a:rPr lang="en-AU" dirty="0">
                <a:effectLst/>
              </a:rPr>
              <a:t>) </a:t>
            </a:r>
            <a:r>
              <a:rPr lang="en-AU" b="1" dirty="0">
                <a:effectLst/>
              </a:rPr>
              <a:t>file</a:t>
            </a:r>
            <a:r>
              <a:rPr lang="en-AU" dirty="0">
                <a:effectLst/>
              </a:rPr>
              <a:t> stores tabular data (numbers and text) in plain text. Each line of the </a:t>
            </a:r>
            <a:r>
              <a:rPr lang="en-AU" b="1" dirty="0">
                <a:effectLst/>
              </a:rPr>
              <a:t>file</a:t>
            </a:r>
            <a:r>
              <a:rPr lang="en-AU" dirty="0">
                <a:effectLst/>
              </a:rPr>
              <a:t> is a data record. Each record consists of one or more fields, </a:t>
            </a:r>
            <a:r>
              <a:rPr lang="en-AU" b="1" dirty="0">
                <a:effectLst/>
              </a:rPr>
              <a:t>separated</a:t>
            </a:r>
            <a:r>
              <a:rPr lang="en-AU" dirty="0">
                <a:effectLst/>
              </a:rPr>
              <a:t> by </a:t>
            </a:r>
            <a:r>
              <a:rPr lang="en-AU" b="1" dirty="0">
                <a:effectLst/>
              </a:rPr>
              <a:t>commas</a:t>
            </a:r>
            <a:r>
              <a:rPr lang="en-AU" dirty="0">
                <a:effectLst/>
              </a:rPr>
              <a:t>. The use of the </a:t>
            </a:r>
            <a:r>
              <a:rPr lang="en-AU" b="1" dirty="0">
                <a:effectLst/>
              </a:rPr>
              <a:t>comma</a:t>
            </a:r>
            <a:r>
              <a:rPr lang="en-AU" dirty="0">
                <a:effectLst/>
              </a:rPr>
              <a:t> as a field separator is the source of the name for this </a:t>
            </a:r>
            <a:r>
              <a:rPr lang="en-AU" b="1" dirty="0">
                <a:effectLst/>
              </a:rPr>
              <a:t>file</a:t>
            </a:r>
            <a:r>
              <a:rPr lang="en-AU" dirty="0">
                <a:effectLst/>
              </a:rPr>
              <a:t> format.</a:t>
            </a:r>
          </a:p>
          <a:p>
            <a:endParaRPr lang="en-AU" dirty="0">
              <a:effectLst/>
            </a:endParaRPr>
          </a:p>
          <a:p>
            <a:endParaRPr lang="en-AU" dirty="0">
              <a:effectLst/>
            </a:endParaRPr>
          </a:p>
          <a:p>
            <a:endParaRPr lang="en-AU" dirty="0">
              <a:effectLst/>
            </a:endParaRPr>
          </a:p>
          <a:p>
            <a:endParaRPr lang="en-AU" dirty="0"/>
          </a:p>
        </p:txBody>
      </p:sp>
      <p:sp>
        <p:nvSpPr>
          <p:cNvPr id="4" name="Slide Number Placeholder 3"/>
          <p:cNvSpPr>
            <a:spLocks noGrp="1"/>
          </p:cNvSpPr>
          <p:nvPr>
            <p:ph type="sldNum" sz="quarter" idx="10"/>
          </p:nvPr>
        </p:nvSpPr>
        <p:spPr/>
        <p:txBody>
          <a:bodyPr/>
          <a:lstStyle/>
          <a:p>
            <a:fld id="{E0512BAE-3636-49A3-8577-FC26075DD9FD}" type="slidenum">
              <a:rPr lang="en-AU" smtClean="0"/>
              <a:t>3</a:t>
            </a:fld>
            <a:endParaRPr lang="en-AU"/>
          </a:p>
        </p:txBody>
      </p:sp>
    </p:spTree>
    <p:extLst>
      <p:ext uri="{BB962C8B-B14F-4D97-AF65-F5344CB8AC3E}">
        <p14:creationId xmlns:p14="http://schemas.microsoft.com/office/powerpoint/2010/main" val="3259892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The </a:t>
            </a:r>
            <a:r>
              <a:rPr lang="en-AU" dirty="0" err="1"/>
              <a:t>ferror</a:t>
            </a:r>
            <a:r>
              <a:rPr lang="en-AU" dirty="0"/>
              <a:t> function returns nonzero if and only if the error indicator for the stream </a:t>
            </a:r>
            <a:r>
              <a:rPr lang="en-AU" i="1" dirty="0" err="1"/>
              <a:t>stream</a:t>
            </a:r>
            <a:r>
              <a:rPr lang="en-AU" dirty="0"/>
              <a:t> is set, indicating that an error has occurred on a previous operation on the stream. (tests the error indicator for the given stream.)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void </a:t>
            </a:r>
            <a:r>
              <a:rPr lang="en-US" dirty="0" err="1"/>
              <a:t>perror</a:t>
            </a:r>
            <a:r>
              <a:rPr lang="en-US" dirty="0"/>
              <a:t>(const char* str); The </a:t>
            </a:r>
            <a:r>
              <a:rPr lang="en-US" dirty="0" err="1"/>
              <a:t>perror</a:t>
            </a:r>
            <a:r>
              <a:rPr lang="en-US" dirty="0"/>
              <a:t>() function interprets the value of </a:t>
            </a:r>
            <a:r>
              <a:rPr lang="en-US" dirty="0" err="1"/>
              <a:t>errno</a:t>
            </a:r>
            <a:r>
              <a:rPr lang="en-US" dirty="0"/>
              <a:t> to print an error message to </a:t>
            </a:r>
            <a:r>
              <a:rPr lang="en-US" i="1" dirty="0"/>
              <a:t>stderr</a:t>
            </a:r>
            <a:r>
              <a:rPr lang="en-US" dirty="0"/>
              <a:t>. </a:t>
            </a:r>
            <a:r>
              <a:rPr lang="en-US" i="1" dirty="0" err="1"/>
              <a:t>errno</a:t>
            </a:r>
            <a:r>
              <a:rPr lang="en-US" dirty="0"/>
              <a:t> holds an integer value which determines the error condition.</a:t>
            </a:r>
          </a:p>
          <a:p>
            <a:endParaRPr lang="en-AU" dirty="0"/>
          </a:p>
          <a:p>
            <a:endParaRPr lang="en-AU" dirty="0"/>
          </a:p>
          <a:p>
            <a:endParaRPr lang="en-AU" dirty="0"/>
          </a:p>
          <a:p>
            <a:endParaRPr lang="en-AU" dirty="0"/>
          </a:p>
          <a:p>
            <a:endParaRPr lang="en-AU" dirty="0"/>
          </a:p>
        </p:txBody>
      </p:sp>
      <p:sp>
        <p:nvSpPr>
          <p:cNvPr id="4" name="Slide Number Placeholder 3"/>
          <p:cNvSpPr>
            <a:spLocks noGrp="1"/>
          </p:cNvSpPr>
          <p:nvPr>
            <p:ph type="sldNum" sz="quarter" idx="10"/>
          </p:nvPr>
        </p:nvSpPr>
        <p:spPr/>
        <p:txBody>
          <a:bodyPr/>
          <a:lstStyle/>
          <a:p>
            <a:fld id="{E0512BAE-3636-49A3-8577-FC26075DD9FD}" type="slidenum">
              <a:rPr lang="en-AU" smtClean="0"/>
              <a:t>32</a:t>
            </a:fld>
            <a:endParaRPr lang="en-AU"/>
          </a:p>
        </p:txBody>
      </p:sp>
    </p:spTree>
    <p:extLst>
      <p:ext uri="{BB962C8B-B14F-4D97-AF65-F5344CB8AC3E}">
        <p14:creationId xmlns:p14="http://schemas.microsoft.com/office/powerpoint/2010/main" val="480739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0512BAE-3636-49A3-8577-FC26075DD9FD}" type="slidenum">
              <a:rPr lang="en-AU" smtClean="0"/>
              <a:t>33</a:t>
            </a:fld>
            <a:endParaRPr lang="en-AU"/>
          </a:p>
        </p:txBody>
      </p:sp>
    </p:spTree>
    <p:extLst>
      <p:ext uri="{BB962C8B-B14F-4D97-AF65-F5344CB8AC3E}">
        <p14:creationId xmlns:p14="http://schemas.microsoft.com/office/powerpoint/2010/main" val="3148111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0512BAE-3636-49A3-8577-FC26075DD9FD}" type="slidenum">
              <a:rPr lang="en-AU" smtClean="0"/>
              <a:t>34</a:t>
            </a:fld>
            <a:endParaRPr lang="en-AU"/>
          </a:p>
        </p:txBody>
      </p:sp>
    </p:spTree>
    <p:extLst>
      <p:ext uri="{BB962C8B-B14F-4D97-AF65-F5344CB8AC3E}">
        <p14:creationId xmlns:p14="http://schemas.microsoft.com/office/powerpoint/2010/main" val="2936460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512BAE-3636-49A3-8577-FC26075DD9FD}" type="slidenum">
              <a:rPr lang="en-AU" smtClean="0"/>
              <a:t>35</a:t>
            </a:fld>
            <a:endParaRPr lang="en-AU"/>
          </a:p>
        </p:txBody>
      </p:sp>
    </p:spTree>
    <p:extLst>
      <p:ext uri="{BB962C8B-B14F-4D97-AF65-F5344CB8AC3E}">
        <p14:creationId xmlns:p14="http://schemas.microsoft.com/office/powerpoint/2010/main" val="3318486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0512BAE-3636-49A3-8577-FC26075DD9FD}" type="slidenum">
              <a:rPr lang="en-AU" smtClean="0"/>
              <a:t>40</a:t>
            </a:fld>
            <a:endParaRPr lang="en-AU"/>
          </a:p>
        </p:txBody>
      </p:sp>
    </p:spTree>
    <p:extLst>
      <p:ext uri="{BB962C8B-B14F-4D97-AF65-F5344CB8AC3E}">
        <p14:creationId xmlns:p14="http://schemas.microsoft.com/office/powerpoint/2010/main" val="1796826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9402B17C-14F3-4A4D-9951-C9F13266B324}" type="slidenum">
              <a:rPr lang="en-AU" smtClean="0"/>
              <a:t>41</a:t>
            </a:fld>
            <a:endParaRPr lang="en-AU"/>
          </a:p>
        </p:txBody>
      </p:sp>
    </p:spTree>
    <p:extLst>
      <p:ext uri="{BB962C8B-B14F-4D97-AF65-F5344CB8AC3E}">
        <p14:creationId xmlns:p14="http://schemas.microsoft.com/office/powerpoint/2010/main" val="3128921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512BAE-3636-49A3-8577-FC26075DD9FD}" type="slidenum">
              <a:rPr lang="en-AU" smtClean="0"/>
              <a:t>46</a:t>
            </a:fld>
            <a:endParaRPr lang="en-AU"/>
          </a:p>
        </p:txBody>
      </p:sp>
    </p:spTree>
    <p:extLst>
      <p:ext uri="{BB962C8B-B14F-4D97-AF65-F5344CB8AC3E}">
        <p14:creationId xmlns:p14="http://schemas.microsoft.com/office/powerpoint/2010/main" val="22371262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512BAE-3636-49A3-8577-FC26075DD9FD}" type="slidenum">
              <a:rPr lang="en-AU" smtClean="0"/>
              <a:t>49</a:t>
            </a:fld>
            <a:endParaRPr lang="en-AU"/>
          </a:p>
        </p:txBody>
      </p:sp>
    </p:spTree>
    <p:extLst>
      <p:ext uri="{BB962C8B-B14F-4D97-AF65-F5344CB8AC3E}">
        <p14:creationId xmlns:p14="http://schemas.microsoft.com/office/powerpoint/2010/main" val="3028023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rewind() prototype</a:t>
            </a:r>
          </a:p>
          <a:p>
            <a:r>
              <a:rPr lang="en-US" dirty="0"/>
              <a:t>void rewind(FILE* stream); A call to rewind(stream) is equivalent to a call to </a:t>
            </a:r>
            <a:r>
              <a:rPr lang="en-US" dirty="0" err="1"/>
              <a:t>fseek</a:t>
            </a:r>
            <a:r>
              <a:rPr lang="en-US" dirty="0"/>
              <a:t>(stream, 0, SEEK_SET), except that end-of-file and error indicators are cleared.</a:t>
            </a:r>
          </a:p>
          <a:p>
            <a:endParaRPr lang="en-US" dirty="0"/>
          </a:p>
        </p:txBody>
      </p:sp>
      <p:sp>
        <p:nvSpPr>
          <p:cNvPr id="4" name="Slide Number Placeholder 3"/>
          <p:cNvSpPr>
            <a:spLocks noGrp="1"/>
          </p:cNvSpPr>
          <p:nvPr>
            <p:ph type="sldNum" sz="quarter" idx="5"/>
          </p:nvPr>
        </p:nvSpPr>
        <p:spPr/>
        <p:txBody>
          <a:bodyPr/>
          <a:lstStyle/>
          <a:p>
            <a:fld id="{E0512BAE-3636-49A3-8577-FC26075DD9FD}" type="slidenum">
              <a:rPr lang="en-AU" smtClean="0"/>
              <a:t>52</a:t>
            </a:fld>
            <a:endParaRPr lang="en-AU"/>
          </a:p>
        </p:txBody>
      </p:sp>
    </p:spTree>
    <p:extLst>
      <p:ext uri="{BB962C8B-B14F-4D97-AF65-F5344CB8AC3E}">
        <p14:creationId xmlns:p14="http://schemas.microsoft.com/office/powerpoint/2010/main" val="1602435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0512BAE-3636-49A3-8577-FC26075DD9FD}" type="slidenum">
              <a:rPr lang="en-AU" smtClean="0"/>
              <a:t>53</a:t>
            </a:fld>
            <a:endParaRPr lang="en-AU"/>
          </a:p>
        </p:txBody>
      </p:sp>
    </p:spTree>
    <p:extLst>
      <p:ext uri="{BB962C8B-B14F-4D97-AF65-F5344CB8AC3E}">
        <p14:creationId xmlns:p14="http://schemas.microsoft.com/office/powerpoint/2010/main" val="588350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0512BAE-3636-49A3-8577-FC26075DD9FD}" type="slidenum">
              <a:rPr lang="en-AU" smtClean="0"/>
              <a:t>4</a:t>
            </a:fld>
            <a:endParaRPr lang="en-AU"/>
          </a:p>
        </p:txBody>
      </p:sp>
    </p:spTree>
    <p:extLst>
      <p:ext uri="{BB962C8B-B14F-4D97-AF65-F5344CB8AC3E}">
        <p14:creationId xmlns:p14="http://schemas.microsoft.com/office/powerpoint/2010/main" val="21926618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remove : On success, zero is returned. On error, -1 is returned, and </a:t>
            </a:r>
            <a:r>
              <a:rPr lang="en-AU" dirty="0" err="1"/>
              <a:t>errno</a:t>
            </a:r>
            <a:r>
              <a:rPr lang="en-AU" dirty="0"/>
              <a:t> is set appropriately.</a:t>
            </a:r>
          </a:p>
        </p:txBody>
      </p:sp>
      <p:sp>
        <p:nvSpPr>
          <p:cNvPr id="4" name="Slide Number Placeholder 3"/>
          <p:cNvSpPr>
            <a:spLocks noGrp="1"/>
          </p:cNvSpPr>
          <p:nvPr>
            <p:ph type="sldNum" sz="quarter" idx="10"/>
          </p:nvPr>
        </p:nvSpPr>
        <p:spPr/>
        <p:txBody>
          <a:bodyPr/>
          <a:lstStyle/>
          <a:p>
            <a:fld id="{E0512BAE-3636-49A3-8577-FC26075DD9FD}" type="slidenum">
              <a:rPr lang="en-AU" smtClean="0"/>
              <a:t>64</a:t>
            </a:fld>
            <a:endParaRPr lang="en-AU"/>
          </a:p>
        </p:txBody>
      </p:sp>
    </p:spTree>
    <p:extLst>
      <p:ext uri="{BB962C8B-B14F-4D97-AF65-F5344CB8AC3E}">
        <p14:creationId xmlns:p14="http://schemas.microsoft.com/office/powerpoint/2010/main" val="29816889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0512BAE-3636-49A3-8577-FC26075DD9FD}" type="slidenum">
              <a:rPr lang="en-AU" smtClean="0"/>
              <a:t>65</a:t>
            </a:fld>
            <a:endParaRPr lang="en-AU"/>
          </a:p>
        </p:txBody>
      </p:sp>
    </p:spTree>
    <p:extLst>
      <p:ext uri="{BB962C8B-B14F-4D97-AF65-F5344CB8AC3E}">
        <p14:creationId xmlns:p14="http://schemas.microsoft.com/office/powerpoint/2010/main" val="38004345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a:p>
          <a:p>
            <a:endParaRPr lang="en-AU" dirty="0"/>
          </a:p>
        </p:txBody>
      </p:sp>
      <p:sp>
        <p:nvSpPr>
          <p:cNvPr id="4" name="Slide Number Placeholder 3"/>
          <p:cNvSpPr>
            <a:spLocks noGrp="1"/>
          </p:cNvSpPr>
          <p:nvPr>
            <p:ph type="sldNum" sz="quarter" idx="10"/>
          </p:nvPr>
        </p:nvSpPr>
        <p:spPr/>
        <p:txBody>
          <a:bodyPr/>
          <a:lstStyle/>
          <a:p>
            <a:fld id="{E0512BAE-3636-49A3-8577-FC26075DD9FD}" type="slidenum">
              <a:rPr lang="en-AU" smtClean="0"/>
              <a:t>66</a:t>
            </a:fld>
            <a:endParaRPr lang="en-AU"/>
          </a:p>
        </p:txBody>
      </p:sp>
    </p:spTree>
    <p:extLst>
      <p:ext uri="{BB962C8B-B14F-4D97-AF65-F5344CB8AC3E}">
        <p14:creationId xmlns:p14="http://schemas.microsoft.com/office/powerpoint/2010/main" val="23518188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a:p>
          <a:p>
            <a:endParaRPr lang="en-AU" baseline="0" dirty="0"/>
          </a:p>
        </p:txBody>
      </p:sp>
      <p:sp>
        <p:nvSpPr>
          <p:cNvPr id="4" name="Slide Number Placeholder 3"/>
          <p:cNvSpPr>
            <a:spLocks noGrp="1"/>
          </p:cNvSpPr>
          <p:nvPr>
            <p:ph type="sldNum" sz="quarter" idx="10"/>
          </p:nvPr>
        </p:nvSpPr>
        <p:spPr/>
        <p:txBody>
          <a:bodyPr/>
          <a:lstStyle/>
          <a:p>
            <a:fld id="{E0512BAE-3636-49A3-8577-FC26075DD9FD}" type="slidenum">
              <a:rPr lang="en-AU" smtClean="0"/>
              <a:t>67</a:t>
            </a:fld>
            <a:endParaRPr lang="en-AU"/>
          </a:p>
        </p:txBody>
      </p:sp>
    </p:spTree>
    <p:extLst>
      <p:ext uri="{BB962C8B-B14F-4D97-AF65-F5344CB8AC3E}">
        <p14:creationId xmlns:p14="http://schemas.microsoft.com/office/powerpoint/2010/main" val="3386633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0512BAE-3636-49A3-8577-FC26075DD9FD}" type="slidenum">
              <a:rPr lang="en-AU" smtClean="0"/>
              <a:t>69</a:t>
            </a:fld>
            <a:endParaRPr lang="en-AU"/>
          </a:p>
        </p:txBody>
      </p:sp>
    </p:spTree>
    <p:extLst>
      <p:ext uri="{BB962C8B-B14F-4D97-AF65-F5344CB8AC3E}">
        <p14:creationId xmlns:p14="http://schemas.microsoft.com/office/powerpoint/2010/main" val="488760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0512BAE-3636-49A3-8577-FC26075DD9FD}" type="slidenum">
              <a:rPr lang="en-AU" smtClean="0"/>
              <a:t>5</a:t>
            </a:fld>
            <a:endParaRPr lang="en-AU"/>
          </a:p>
        </p:txBody>
      </p:sp>
    </p:spTree>
    <p:extLst>
      <p:ext uri="{BB962C8B-B14F-4D97-AF65-F5344CB8AC3E}">
        <p14:creationId xmlns:p14="http://schemas.microsoft.com/office/powerpoint/2010/main" val="3294774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0512BAE-3636-49A3-8577-FC26075DD9FD}" type="slidenum">
              <a:rPr lang="en-AU" smtClean="0"/>
              <a:t>8</a:t>
            </a:fld>
            <a:endParaRPr lang="en-AU"/>
          </a:p>
        </p:txBody>
      </p:sp>
    </p:spTree>
    <p:extLst>
      <p:ext uri="{BB962C8B-B14F-4D97-AF65-F5344CB8AC3E}">
        <p14:creationId xmlns:p14="http://schemas.microsoft.com/office/powerpoint/2010/main" val="2355013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200" spc="-5" dirty="0">
              <a:latin typeface="+mn-lt"/>
              <a:cs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spc="-5" dirty="0">
              <a:latin typeface="+mn-lt"/>
              <a:cs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spc="-5" dirty="0">
              <a:latin typeface="+mn-lt"/>
              <a:cs typeface="Calibri"/>
            </a:endParaRPr>
          </a:p>
          <a:p>
            <a:endParaRPr lang="en-AU" sz="1200" kern="1200" dirty="0">
              <a:solidFill>
                <a:schemeClr val="tx1"/>
              </a:solidFill>
              <a:effectLst/>
              <a:latin typeface="+mn-lt"/>
              <a:ea typeface="+mn-ea"/>
              <a:cs typeface="+mn-cs"/>
            </a:endParaRPr>
          </a:p>
          <a:p>
            <a:endParaRPr lang="en-AU" dirty="0"/>
          </a:p>
          <a:p>
            <a:endParaRPr lang="en-AU" dirty="0"/>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a:latin typeface="+mn-lt"/>
              <a:cs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a:latin typeface="+mn-lt"/>
              <a:cs typeface="Calibri"/>
            </a:endParaRPr>
          </a:p>
          <a:p>
            <a:endParaRPr lang="en-AU" dirty="0"/>
          </a:p>
        </p:txBody>
      </p:sp>
      <p:sp>
        <p:nvSpPr>
          <p:cNvPr id="4" name="Slide Number Placeholder 3"/>
          <p:cNvSpPr>
            <a:spLocks noGrp="1"/>
          </p:cNvSpPr>
          <p:nvPr>
            <p:ph type="sldNum" sz="quarter" idx="10"/>
          </p:nvPr>
        </p:nvSpPr>
        <p:spPr/>
        <p:txBody>
          <a:bodyPr/>
          <a:lstStyle/>
          <a:p>
            <a:fld id="{E0512BAE-3636-49A3-8577-FC26075DD9FD}" type="slidenum">
              <a:rPr lang="en-AU" smtClean="0"/>
              <a:t>9</a:t>
            </a:fld>
            <a:endParaRPr lang="en-AU"/>
          </a:p>
        </p:txBody>
      </p:sp>
    </p:spTree>
    <p:extLst>
      <p:ext uri="{BB962C8B-B14F-4D97-AF65-F5344CB8AC3E}">
        <p14:creationId xmlns:p14="http://schemas.microsoft.com/office/powerpoint/2010/main" val="320797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Standard input is stream data (going into a program. The program requests data transfers by use of the </a:t>
            </a:r>
            <a:r>
              <a:rPr lang="en-AU" i="1" dirty="0"/>
              <a:t>read</a:t>
            </a:r>
            <a:r>
              <a:rPr lang="en-AU" dirty="0"/>
              <a:t> operation. </a:t>
            </a:r>
          </a:p>
          <a:p>
            <a:endParaRPr lang="en-AU" dirty="0"/>
          </a:p>
          <a:p>
            <a:r>
              <a:rPr lang="en-AU" dirty="0"/>
              <a:t>Standard output is the stream where a program writes its output data.</a:t>
            </a:r>
          </a:p>
          <a:p>
            <a:endParaRPr lang="en-AU" dirty="0"/>
          </a:p>
          <a:p>
            <a:r>
              <a:rPr lang="en-AU" dirty="0"/>
              <a:t>Standard error is another output stream typically used by programs to output </a:t>
            </a:r>
            <a:r>
              <a:rPr lang="en-AU" dirty="0">
                <a:hlinkClick r:id="rId3" tooltip="Error message"/>
              </a:rPr>
              <a:t>error messages</a:t>
            </a:r>
            <a:r>
              <a:rPr lang="en-AU" dirty="0"/>
              <a:t> or diagnostics, </a:t>
            </a:r>
            <a:r>
              <a:rPr lang="en-AU" b="1" dirty="0"/>
              <a:t>allowing output and errors to be distinguished</a:t>
            </a:r>
          </a:p>
        </p:txBody>
      </p:sp>
      <p:sp>
        <p:nvSpPr>
          <p:cNvPr id="4" name="Slide Number Placeholder 3"/>
          <p:cNvSpPr>
            <a:spLocks noGrp="1"/>
          </p:cNvSpPr>
          <p:nvPr>
            <p:ph type="sldNum" sz="quarter" idx="10"/>
          </p:nvPr>
        </p:nvSpPr>
        <p:spPr/>
        <p:txBody>
          <a:bodyPr/>
          <a:lstStyle/>
          <a:p>
            <a:fld id="{E0512BAE-3636-49A3-8577-FC26075DD9FD}" type="slidenum">
              <a:rPr lang="en-AU" smtClean="0"/>
              <a:t>10</a:t>
            </a:fld>
            <a:endParaRPr lang="en-AU"/>
          </a:p>
        </p:txBody>
      </p:sp>
    </p:spTree>
    <p:extLst>
      <p:ext uri="{BB962C8B-B14F-4D97-AF65-F5344CB8AC3E}">
        <p14:creationId xmlns:p14="http://schemas.microsoft.com/office/powerpoint/2010/main" val="3264805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0512BAE-3636-49A3-8577-FC26075DD9FD}" type="slidenum">
              <a:rPr lang="en-AU" smtClean="0"/>
              <a:t>11</a:t>
            </a:fld>
            <a:endParaRPr lang="en-AU"/>
          </a:p>
        </p:txBody>
      </p:sp>
    </p:spTree>
    <p:extLst>
      <p:ext uri="{BB962C8B-B14F-4D97-AF65-F5344CB8AC3E}">
        <p14:creationId xmlns:p14="http://schemas.microsoft.com/office/powerpoint/2010/main" val="1921332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 Creates an empty file for writing. If a file with the same name already exists, its content is erased and the file is considered as a new empty file.</a:t>
            </a:r>
          </a:p>
        </p:txBody>
      </p:sp>
      <p:sp>
        <p:nvSpPr>
          <p:cNvPr id="4" name="Slide Number Placeholder 3"/>
          <p:cNvSpPr>
            <a:spLocks noGrp="1"/>
          </p:cNvSpPr>
          <p:nvPr>
            <p:ph type="sldNum" sz="quarter" idx="10"/>
          </p:nvPr>
        </p:nvSpPr>
        <p:spPr/>
        <p:txBody>
          <a:bodyPr/>
          <a:lstStyle/>
          <a:p>
            <a:fld id="{E0512BAE-3636-49A3-8577-FC26075DD9FD}" type="slidenum">
              <a:rPr lang="en-AU" smtClean="0"/>
              <a:t>12</a:t>
            </a:fld>
            <a:endParaRPr lang="en-AU"/>
          </a:p>
        </p:txBody>
      </p:sp>
    </p:spTree>
    <p:extLst>
      <p:ext uri="{BB962C8B-B14F-4D97-AF65-F5344CB8AC3E}">
        <p14:creationId xmlns:p14="http://schemas.microsoft.com/office/powerpoint/2010/main" val="765870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071248" y="-28575"/>
            <a:ext cx="6550901" cy="615553"/>
          </a:xfrm>
        </p:spPr>
        <p:txBody>
          <a:bodyPr lIns="0" tIns="0" rIns="0" bIns="0"/>
          <a:lstStyle>
            <a:lvl1pPr>
              <a:defRPr sz="4000" b="0" i="0">
                <a:solidFill>
                  <a:srgbClr val="7030A0"/>
                </a:solidFill>
                <a:latin typeface="Calibri"/>
                <a:cs typeface="Calibri"/>
              </a:defRPr>
            </a:lvl1pPr>
          </a:lstStyle>
          <a:p>
            <a:endParaRPr dirty="0"/>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endParaRPr/>
          </a:p>
        </p:txBody>
      </p:sp>
      <p:sp>
        <p:nvSpPr>
          <p:cNvPr id="6" name="Holder 6"/>
          <p:cNvSpPr>
            <a:spLocks noGrp="1"/>
          </p:cNvSpPr>
          <p:nvPr>
            <p:ph type="sldNum" sz="quarter" idx="7"/>
          </p:nvPr>
        </p:nvSpPr>
        <p:spPr>
          <a:xfrm>
            <a:off x="10249951" y="7277758"/>
            <a:ext cx="443449" cy="267668"/>
          </a:xfrm>
        </p:spPr>
        <p:txBody>
          <a:bodyPr lIns="0" tIns="0" rIns="0" bIns="0"/>
          <a:lstStyle>
            <a:lvl1pPr>
              <a:defRPr sz="1600" b="0" i="0">
                <a:solidFill>
                  <a:schemeClr val="bg2"/>
                </a:solidFill>
                <a:latin typeface="Arial"/>
                <a:cs typeface="Arial"/>
              </a:defRPr>
            </a:lvl1pPr>
          </a:lstStyle>
          <a:p>
            <a:pPr marL="151765">
              <a:lnSpc>
                <a:spcPct val="100000"/>
              </a:lnSpc>
            </a:pPr>
            <a:fld id="{81D60167-4931-47E6-BA6A-407CBD079E47}" type="slidenum">
              <a:rPr sz="1400" spc="-5" dirty="0">
                <a:solidFill>
                  <a:srgbClr val="000000"/>
                </a:solidFill>
              </a:rPr>
              <a:t>‹#›</a:t>
            </a:fld>
            <a:endParaRPr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071249" y="0"/>
            <a:ext cx="6550901" cy="615553"/>
          </a:xfrm>
        </p:spPr>
        <p:txBody>
          <a:bodyPr lIns="0" tIns="0" rIns="0" bIns="0"/>
          <a:lstStyle>
            <a:lvl1pPr>
              <a:defRPr sz="4000" b="0" i="0">
                <a:solidFill>
                  <a:srgbClr val="7030A0"/>
                </a:solidFill>
                <a:latin typeface="Calibri"/>
                <a:cs typeface="Calibri"/>
              </a:defRPr>
            </a:lvl1pPr>
          </a:lstStyle>
          <a:p>
            <a:endParaRPr dirty="0"/>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0" y="1739455"/>
            <a:ext cx="4651629" cy="4991481"/>
          </a:xfrm>
          <a:prstGeom prst="rect">
            <a:avLst/>
          </a:prstGeom>
        </p:spPr>
        <p:txBody>
          <a:bodyPr wrap="square" lIns="0" tIns="0" rIns="0" bIns="0">
            <a:spAutoFit/>
          </a:bodyPr>
          <a:lstStyle>
            <a:lvl1pPr>
              <a:defRPr/>
            </a:lvl1pPr>
          </a:lstStyle>
          <a:p>
            <a:endParaRPr/>
          </a:p>
        </p:txBody>
      </p:sp>
      <p:sp>
        <p:nvSpPr>
          <p:cNvPr id="7" name="Holder 7"/>
          <p:cNvSpPr>
            <a:spLocks noGrp="1"/>
          </p:cNvSpPr>
          <p:nvPr>
            <p:ph type="sldNum" sz="quarter" idx="7"/>
          </p:nvPr>
        </p:nvSpPr>
        <p:spPr>
          <a:xfrm>
            <a:off x="10298563" y="7270607"/>
            <a:ext cx="394837" cy="292243"/>
          </a:xfrm>
        </p:spPr>
        <p:txBody>
          <a:bodyPr lIns="0" tIns="0" rIns="0" bIns="0"/>
          <a:lstStyle>
            <a:lvl1pPr>
              <a:defRPr sz="1600" b="0" i="0">
                <a:solidFill>
                  <a:schemeClr val="bg2"/>
                </a:solidFill>
                <a:latin typeface="Arial"/>
                <a:cs typeface="Arial"/>
              </a:defRPr>
            </a:lvl1pPr>
          </a:lstStyle>
          <a:p>
            <a:pPr marL="151765">
              <a:lnSpc>
                <a:spcPct val="100000"/>
              </a:lnSpc>
            </a:pPr>
            <a:fld id="{81D60167-4931-47E6-BA6A-407CBD079E47}" type="slidenum">
              <a:rPr sz="1400" spc="-5" dirty="0">
                <a:solidFill>
                  <a:srgbClr val="000000"/>
                </a:solidFill>
              </a:rPr>
              <a:t>‹#›</a:t>
            </a:fld>
            <a:endParaRPr sz="14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071249" y="0"/>
            <a:ext cx="6550901" cy="615553"/>
          </a:xfrm>
        </p:spPr>
        <p:txBody>
          <a:bodyPr lIns="0" tIns="0" rIns="0" bIns="0"/>
          <a:lstStyle>
            <a:lvl1pPr>
              <a:defRPr sz="4000" b="0" i="0">
                <a:solidFill>
                  <a:srgbClr val="7030A0"/>
                </a:solidFill>
                <a:latin typeface="Calibri"/>
                <a:cs typeface="Calibri"/>
              </a:defRPr>
            </a:lvl1pPr>
          </a:lstStyle>
          <a:p>
            <a:endParaRPr dirty="0"/>
          </a:p>
        </p:txBody>
      </p:sp>
      <p:sp>
        <p:nvSpPr>
          <p:cNvPr id="5" name="Holder 5"/>
          <p:cNvSpPr>
            <a:spLocks noGrp="1"/>
          </p:cNvSpPr>
          <p:nvPr>
            <p:ph type="sldNum" sz="quarter" idx="7"/>
          </p:nvPr>
        </p:nvSpPr>
        <p:spPr>
          <a:xfrm>
            <a:off x="10158730" y="7295182"/>
            <a:ext cx="547237" cy="267668"/>
          </a:xfrm>
        </p:spPr>
        <p:txBody>
          <a:bodyPr lIns="0" tIns="0" rIns="0" bIns="0"/>
          <a:lstStyle>
            <a:lvl1pPr>
              <a:defRPr sz="1600" b="0" i="0">
                <a:solidFill>
                  <a:schemeClr val="bg2"/>
                </a:solidFill>
                <a:latin typeface="Arial"/>
                <a:cs typeface="Arial"/>
              </a:defRPr>
            </a:lvl1pPr>
          </a:lstStyle>
          <a:p>
            <a:pPr marL="151765">
              <a:lnSpc>
                <a:spcPct val="100000"/>
              </a:lnSpc>
            </a:pPr>
            <a:fld id="{81D60167-4931-47E6-BA6A-407CBD079E47}" type="slidenum">
              <a:rPr sz="1400" spc="-5" dirty="0">
                <a:solidFill>
                  <a:srgbClr val="000000"/>
                </a:solidFill>
              </a:rPr>
              <a:t>‹#›</a:t>
            </a:fld>
            <a:endParaRPr sz="14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4" name="Holder 4"/>
          <p:cNvSpPr>
            <a:spLocks noGrp="1"/>
          </p:cNvSpPr>
          <p:nvPr>
            <p:ph type="sldNum" sz="quarter" idx="7"/>
          </p:nvPr>
        </p:nvSpPr>
        <p:spPr>
          <a:xfrm>
            <a:off x="10146163" y="7372661"/>
            <a:ext cx="547237" cy="216043"/>
          </a:xfrm>
        </p:spPr>
        <p:txBody>
          <a:bodyPr lIns="0" tIns="0" rIns="0" bIns="0"/>
          <a:lstStyle>
            <a:lvl1pPr>
              <a:defRPr sz="1600" b="0" i="0">
                <a:solidFill>
                  <a:schemeClr val="bg2"/>
                </a:solidFill>
                <a:latin typeface="Arial"/>
                <a:cs typeface="Arial"/>
              </a:defRPr>
            </a:lvl1pPr>
          </a:lstStyle>
          <a:p>
            <a:pPr marL="151765">
              <a:lnSpc>
                <a:spcPct val="100000"/>
              </a:lnSpc>
            </a:pPr>
            <a:fld id="{81D60167-4931-47E6-BA6A-407CBD079E47}" type="slidenum">
              <a:rPr sz="1400" spc="-5" dirty="0">
                <a:solidFill>
                  <a:srgbClr val="000000"/>
                </a:solidFill>
              </a:rPr>
              <a:t>‹#›</a:t>
            </a:fld>
            <a:endParaRPr sz="140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071248" y="6050"/>
            <a:ext cx="6550901" cy="677108"/>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dirty="0"/>
          </a:p>
        </p:txBody>
      </p:sp>
      <p:sp>
        <p:nvSpPr>
          <p:cNvPr id="3" name="Holder 3"/>
          <p:cNvSpPr>
            <a:spLocks noGrp="1"/>
          </p:cNvSpPr>
          <p:nvPr>
            <p:ph type="body" idx="1"/>
          </p:nvPr>
        </p:nvSpPr>
        <p:spPr>
          <a:xfrm>
            <a:off x="1183286" y="1636458"/>
            <a:ext cx="8326826" cy="4303395"/>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6" name="Holder 6"/>
          <p:cNvSpPr>
            <a:spLocks noGrp="1"/>
          </p:cNvSpPr>
          <p:nvPr>
            <p:ph type="sldNum" sz="quarter" idx="7"/>
          </p:nvPr>
        </p:nvSpPr>
        <p:spPr>
          <a:xfrm>
            <a:off x="10146163" y="7320956"/>
            <a:ext cx="547237" cy="215444"/>
          </a:xfrm>
          <a:prstGeom prst="rect">
            <a:avLst/>
          </a:prstGeom>
        </p:spPr>
        <p:txBody>
          <a:bodyPr wrap="square" lIns="0" tIns="0" rIns="0" bIns="0">
            <a:spAutoFit/>
          </a:bodyPr>
          <a:lstStyle>
            <a:lvl1pPr>
              <a:defRPr sz="1600" b="0" i="0">
                <a:solidFill>
                  <a:schemeClr val="bg2"/>
                </a:solidFill>
                <a:latin typeface="Arial"/>
                <a:cs typeface="Arial"/>
              </a:defRPr>
            </a:lvl1pPr>
          </a:lstStyle>
          <a:p>
            <a:pPr marL="151765">
              <a:lnSpc>
                <a:spcPct val="100000"/>
              </a:lnSpc>
            </a:pPr>
            <a:fld id="{81D60167-4931-47E6-BA6A-407CBD079E47}" type="slidenum">
              <a:rPr sz="1400" spc="-5" dirty="0">
                <a:solidFill>
                  <a:srgbClr val="000000"/>
                </a:solidFill>
              </a:rPr>
              <a:t>‹#›</a:t>
            </a:fld>
            <a:endParaRPr sz="1400"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xStyles>
    <p:titleStyle>
      <a:lvl1pPr>
        <a:defRPr sz="4000">
          <a:solidFill>
            <a:srgbClr val="7030A0"/>
          </a:solidFill>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www.pngall.com/warning-sign-pn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www.techzim.co.zw/2016/10/not-just-facebook/"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8100" y="274283"/>
            <a:ext cx="8305800" cy="1732590"/>
          </a:xfrm>
          <a:prstGeom prst="rect">
            <a:avLst/>
          </a:prstGeom>
        </p:spPr>
        <p:txBody>
          <a:bodyPr vert="horz" wrap="square" lIns="0" tIns="0" rIns="0" bIns="0" rtlCol="0">
            <a:spAutoFit/>
          </a:bodyPr>
          <a:lstStyle/>
          <a:p>
            <a:pPr marL="12700">
              <a:lnSpc>
                <a:spcPct val="150000"/>
              </a:lnSpc>
            </a:pPr>
            <a:r>
              <a:rPr lang="en-US" spc="-5">
                <a:latin typeface="Arial"/>
                <a:cs typeface="Arial"/>
              </a:rPr>
              <a:t>Lecture 9: </a:t>
            </a:r>
            <a:br>
              <a:rPr lang="en-US" spc="-5" dirty="0">
                <a:latin typeface="Arial"/>
                <a:cs typeface="Arial"/>
              </a:rPr>
            </a:br>
            <a:r>
              <a:rPr lang="en-US" spc="-5" dirty="0">
                <a:latin typeface="Arial"/>
                <a:cs typeface="Arial"/>
              </a:rPr>
              <a:t>Text &amp; Binary Files Processing in C</a:t>
            </a:r>
            <a:endParaRPr spc="-5" dirty="0">
              <a:solidFill>
                <a:srgbClr val="7030A0"/>
              </a:solidFill>
              <a:latin typeface="Arial"/>
              <a:cs typeface="Arial"/>
            </a:endParaRPr>
          </a:p>
        </p:txBody>
      </p:sp>
      <p:sp>
        <p:nvSpPr>
          <p:cNvPr id="3" name="Rectangle 2">
            <a:extLst>
              <a:ext uri="{FF2B5EF4-FFF2-40B4-BE49-F238E27FC236}">
                <a16:creationId xmlns:a16="http://schemas.microsoft.com/office/drawing/2014/main" id="{D2EB7280-C976-4099-9644-1581A754DF90}"/>
              </a:ext>
            </a:extLst>
          </p:cNvPr>
          <p:cNvSpPr/>
          <p:nvPr/>
        </p:nvSpPr>
        <p:spPr>
          <a:xfrm>
            <a:off x="1689100" y="3629025"/>
            <a:ext cx="5346700" cy="2308324"/>
          </a:xfrm>
          <a:prstGeom prst="rect">
            <a:avLst/>
          </a:prstGeom>
        </p:spPr>
        <p:txBody>
          <a:bodyPr>
            <a:spAutoFit/>
          </a:bodyPr>
          <a:lstStyle/>
          <a:p>
            <a:r>
              <a:rPr lang="en-US" sz="2400" dirty="0"/>
              <a:t>I. Introduction</a:t>
            </a:r>
          </a:p>
          <a:p>
            <a:r>
              <a:rPr lang="en-US" sz="2400" dirty="0"/>
              <a:t>II. Files and Streams</a:t>
            </a:r>
          </a:p>
          <a:p>
            <a:r>
              <a:rPr lang="en-US" sz="2400" dirty="0"/>
              <a:t>III. Major</a:t>
            </a:r>
            <a:r>
              <a:rPr lang="en-US" sz="2400" spc="-5" dirty="0"/>
              <a:t> </a:t>
            </a:r>
            <a:r>
              <a:rPr lang="en-US" sz="2400" spc="-50" dirty="0"/>
              <a:t>St</a:t>
            </a:r>
            <a:r>
              <a:rPr lang="en-US" sz="2400" dirty="0"/>
              <a:t>e</a:t>
            </a:r>
            <a:r>
              <a:rPr lang="en-US" sz="2400" spc="-25" dirty="0"/>
              <a:t>p</a:t>
            </a:r>
            <a:r>
              <a:rPr lang="en-US" sz="2400" dirty="0"/>
              <a:t>s</a:t>
            </a:r>
            <a:r>
              <a:rPr lang="en-US" sz="2400" spc="-10" dirty="0"/>
              <a:t> </a:t>
            </a:r>
            <a:r>
              <a:rPr lang="en-US" sz="2400" spc="-85" dirty="0"/>
              <a:t>f</a:t>
            </a:r>
            <a:r>
              <a:rPr lang="en-US" sz="2400" dirty="0"/>
              <a:t>o</a:t>
            </a:r>
            <a:r>
              <a:rPr lang="en-US" sz="2400" spc="-5" dirty="0"/>
              <a:t>r</a:t>
            </a:r>
            <a:r>
              <a:rPr lang="en-US" sz="2400" dirty="0"/>
              <a:t> Processing</a:t>
            </a:r>
            <a:r>
              <a:rPr lang="en-US" sz="2400" spc="-30" dirty="0"/>
              <a:t> </a:t>
            </a:r>
            <a:r>
              <a:rPr lang="en-US" sz="2400" dirty="0"/>
              <a:t>a</a:t>
            </a:r>
            <a:r>
              <a:rPr lang="en-US" sz="2400" spc="-10" dirty="0"/>
              <a:t> </a:t>
            </a:r>
            <a:r>
              <a:rPr lang="en-US" sz="2400" spc="-50" dirty="0"/>
              <a:t>File</a:t>
            </a:r>
            <a:br>
              <a:rPr lang="en-US" sz="2400" dirty="0"/>
            </a:br>
            <a:r>
              <a:rPr lang="en-US" sz="2400" dirty="0"/>
              <a:t>IV. File Error Handling </a:t>
            </a:r>
          </a:p>
          <a:p>
            <a:r>
              <a:rPr lang="en-US" sz="2400" dirty="0"/>
              <a:t>V. Random Data Access</a:t>
            </a:r>
          </a:p>
          <a:p>
            <a:r>
              <a:rPr lang="en-US" sz="2400" dirty="0"/>
              <a:t>Appendix</a:t>
            </a:r>
          </a:p>
        </p:txBody>
      </p:sp>
      <p:sp>
        <p:nvSpPr>
          <p:cNvPr id="5" name="TextBox 4">
            <a:extLst>
              <a:ext uri="{FF2B5EF4-FFF2-40B4-BE49-F238E27FC236}">
                <a16:creationId xmlns:a16="http://schemas.microsoft.com/office/drawing/2014/main" id="{204B5E1F-ABDA-4D9E-9F89-101B78DCE998}"/>
              </a:ext>
            </a:extLst>
          </p:cNvPr>
          <p:cNvSpPr txBox="1"/>
          <p:nvPr/>
        </p:nvSpPr>
        <p:spPr>
          <a:xfrm>
            <a:off x="25400" y="2879036"/>
            <a:ext cx="1520801" cy="584775"/>
          </a:xfrm>
          <a:prstGeom prst="rect">
            <a:avLst/>
          </a:prstGeom>
          <a:noFill/>
        </p:spPr>
        <p:txBody>
          <a:bodyPr wrap="none" rtlCol="0">
            <a:spAutoFit/>
          </a:bodyPr>
          <a:lstStyle/>
          <a:p>
            <a:r>
              <a:rPr lang="en-US" sz="3200" dirty="0">
                <a:solidFill>
                  <a:srgbClr val="7030A0"/>
                </a:solidFill>
              </a:rPr>
              <a:t>Content</a:t>
            </a:r>
          </a:p>
        </p:txBody>
      </p:sp>
      <p:sp>
        <p:nvSpPr>
          <p:cNvPr id="4" name="Arrow: Down 3">
            <a:extLst>
              <a:ext uri="{FF2B5EF4-FFF2-40B4-BE49-F238E27FC236}">
                <a16:creationId xmlns:a16="http://schemas.microsoft.com/office/drawing/2014/main" id="{CE2AAFB6-9442-4B73-959F-A120D68D8B2B}"/>
              </a:ext>
            </a:extLst>
          </p:cNvPr>
          <p:cNvSpPr/>
          <p:nvPr/>
        </p:nvSpPr>
        <p:spPr>
          <a:xfrm>
            <a:off x="9613900" y="6372225"/>
            <a:ext cx="381000" cy="1190625"/>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5EF629C-0DE0-4A12-8E43-C6B36B21CC6C}"/>
              </a:ext>
            </a:extLst>
          </p:cNvPr>
          <p:cNvSpPr txBox="1"/>
          <p:nvPr/>
        </p:nvSpPr>
        <p:spPr>
          <a:xfrm>
            <a:off x="7177903" y="6949559"/>
            <a:ext cx="2447208" cy="369332"/>
          </a:xfrm>
          <a:prstGeom prst="rect">
            <a:avLst/>
          </a:prstGeom>
          <a:noFill/>
        </p:spPr>
        <p:txBody>
          <a:bodyPr wrap="none" rtlCol="0">
            <a:spAutoFit/>
          </a:bodyPr>
          <a:lstStyle/>
          <a:p>
            <a:r>
              <a:rPr lang="en-US" dirty="0"/>
              <a:t>Check the Notes section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8" y="-55365"/>
            <a:ext cx="10910248" cy="1169551"/>
          </a:xfrm>
          <a:prstGeom prst="rect">
            <a:avLst/>
          </a:prstGeom>
        </p:spPr>
        <p:txBody>
          <a:bodyPr vert="horz" wrap="square" lIns="0" tIns="0" rIns="0" bIns="0" rtlCol="0">
            <a:spAutoFit/>
          </a:bodyPr>
          <a:lstStyle/>
          <a:p>
            <a:pPr marL="12700">
              <a:lnSpc>
                <a:spcPct val="100000"/>
              </a:lnSpc>
            </a:pPr>
            <a:r>
              <a:rPr lang="en-US" sz="3800" dirty="0">
                <a:highlight>
                  <a:srgbClr val="FFFF00"/>
                </a:highlight>
              </a:rPr>
              <a:t>III. </a:t>
            </a:r>
            <a:r>
              <a:rPr sz="3800" dirty="0">
                <a:highlight>
                  <a:srgbClr val="FFFF00"/>
                </a:highlight>
              </a:rPr>
              <a:t>Major</a:t>
            </a:r>
            <a:r>
              <a:rPr sz="3800" spc="-5" dirty="0">
                <a:highlight>
                  <a:srgbClr val="FFFF00"/>
                </a:highlight>
              </a:rPr>
              <a:t> </a:t>
            </a:r>
            <a:r>
              <a:rPr lang="en-AU" sz="3800" spc="-50" dirty="0">
                <a:highlight>
                  <a:srgbClr val="FFFF00"/>
                </a:highlight>
              </a:rPr>
              <a:t>S</a:t>
            </a:r>
            <a:r>
              <a:rPr sz="3800" spc="-50" dirty="0" err="1">
                <a:highlight>
                  <a:srgbClr val="FFFF00"/>
                </a:highlight>
              </a:rPr>
              <a:t>t</a:t>
            </a:r>
            <a:r>
              <a:rPr sz="3800" dirty="0" err="1">
                <a:highlight>
                  <a:srgbClr val="FFFF00"/>
                </a:highlight>
              </a:rPr>
              <a:t>e</a:t>
            </a:r>
            <a:r>
              <a:rPr sz="3800" spc="-25" dirty="0" err="1">
                <a:highlight>
                  <a:srgbClr val="FFFF00"/>
                </a:highlight>
              </a:rPr>
              <a:t>p</a:t>
            </a:r>
            <a:r>
              <a:rPr sz="3800" dirty="0" err="1">
                <a:highlight>
                  <a:srgbClr val="FFFF00"/>
                </a:highlight>
              </a:rPr>
              <a:t>s</a:t>
            </a:r>
            <a:r>
              <a:rPr sz="3800" spc="-10" dirty="0">
                <a:highlight>
                  <a:srgbClr val="FFFF00"/>
                </a:highlight>
              </a:rPr>
              <a:t> </a:t>
            </a:r>
            <a:r>
              <a:rPr sz="3800" spc="-85" dirty="0"/>
              <a:t>f</a:t>
            </a:r>
            <a:r>
              <a:rPr sz="3800" dirty="0"/>
              <a:t>o</a:t>
            </a:r>
            <a:r>
              <a:rPr sz="3800" spc="-5" dirty="0"/>
              <a:t>r</a:t>
            </a:r>
            <a:r>
              <a:rPr sz="3800" dirty="0"/>
              <a:t> </a:t>
            </a:r>
            <a:r>
              <a:rPr lang="en-US" sz="3800" dirty="0"/>
              <a:t>Processing</a:t>
            </a:r>
            <a:r>
              <a:rPr sz="3800" spc="-30" dirty="0"/>
              <a:t> </a:t>
            </a:r>
            <a:r>
              <a:rPr sz="3800" dirty="0"/>
              <a:t>a</a:t>
            </a:r>
            <a:r>
              <a:rPr sz="3800" spc="-10" dirty="0"/>
              <a:t> </a:t>
            </a:r>
            <a:r>
              <a:rPr lang="en-AU" sz="3800" spc="-50" dirty="0"/>
              <a:t>File:</a:t>
            </a:r>
            <a:br>
              <a:rPr lang="en-US" sz="3800" dirty="0"/>
            </a:br>
            <a:r>
              <a:rPr lang="en-US" sz="3800" dirty="0"/>
              <a:t>Step1: Declare </a:t>
            </a:r>
            <a:r>
              <a:rPr lang="en-US" sz="3800" dirty="0" err="1"/>
              <a:t>stdio.h</a:t>
            </a:r>
            <a:r>
              <a:rPr lang="en-US" sz="3800" dirty="0"/>
              <a:t> header file </a:t>
            </a:r>
            <a:endParaRPr sz="3800" dirty="0"/>
          </a:p>
        </p:txBody>
      </p:sp>
      <p:sp>
        <p:nvSpPr>
          <p:cNvPr id="3" name="object 3"/>
          <p:cNvSpPr txBox="1"/>
          <p:nvPr/>
        </p:nvSpPr>
        <p:spPr>
          <a:xfrm>
            <a:off x="498287" y="2105025"/>
            <a:ext cx="9696825" cy="2343590"/>
          </a:xfrm>
          <a:prstGeom prst="rect">
            <a:avLst/>
          </a:prstGeom>
        </p:spPr>
        <p:txBody>
          <a:bodyPr vert="horz" wrap="square" lIns="0" tIns="0" rIns="0" bIns="0" rtlCol="0">
            <a:spAutoFit/>
          </a:bodyPr>
          <a:lstStyle/>
          <a:p>
            <a:pPr marL="12700">
              <a:lnSpc>
                <a:spcPct val="150000"/>
              </a:lnSpc>
            </a:pPr>
            <a:r>
              <a:rPr sz="2400" dirty="0">
                <a:highlight>
                  <a:srgbClr val="FFFF00"/>
                </a:highlight>
                <a:cs typeface="Calibri"/>
              </a:rPr>
              <a:t>1</a:t>
            </a:r>
            <a:r>
              <a:rPr sz="2400" dirty="0">
                <a:cs typeface="Calibri"/>
              </a:rPr>
              <a:t>.</a:t>
            </a:r>
            <a:r>
              <a:rPr sz="2400" spc="15" dirty="0">
                <a:cs typeface="Calibri"/>
              </a:rPr>
              <a:t> </a:t>
            </a:r>
            <a:r>
              <a:rPr sz="2400" spc="-5" dirty="0">
                <a:cs typeface="Calibri"/>
              </a:rPr>
              <a:t>Includ</a:t>
            </a:r>
            <a:r>
              <a:rPr sz="2400" dirty="0">
                <a:cs typeface="Calibri"/>
              </a:rPr>
              <a:t>e </a:t>
            </a:r>
            <a:r>
              <a:rPr sz="2400" spc="-5" dirty="0">
                <a:cs typeface="Calibri"/>
              </a:rPr>
              <a:t>th</a:t>
            </a:r>
            <a:r>
              <a:rPr sz="2400" dirty="0">
                <a:cs typeface="Calibri"/>
              </a:rPr>
              <a:t>e</a:t>
            </a:r>
            <a:r>
              <a:rPr sz="2400" spc="5" dirty="0">
                <a:cs typeface="Calibri"/>
              </a:rPr>
              <a:t> </a:t>
            </a:r>
            <a:r>
              <a:rPr sz="2400" spc="-5" dirty="0">
                <a:cs typeface="Calibri"/>
              </a:rPr>
              <a:t>heade</a:t>
            </a:r>
            <a:r>
              <a:rPr sz="2400" dirty="0">
                <a:cs typeface="Calibri"/>
              </a:rPr>
              <a:t>r</a:t>
            </a:r>
            <a:r>
              <a:rPr sz="2400" spc="5" dirty="0">
                <a:cs typeface="Calibri"/>
              </a:rPr>
              <a:t> </a:t>
            </a:r>
            <a:r>
              <a:rPr sz="2400" spc="-5" dirty="0">
                <a:cs typeface="Calibri"/>
              </a:rPr>
              <a:t>fil</a:t>
            </a:r>
            <a:r>
              <a:rPr sz="2400" dirty="0">
                <a:cs typeface="Calibri"/>
              </a:rPr>
              <a:t>e</a:t>
            </a:r>
            <a:r>
              <a:rPr sz="2400" spc="-20" dirty="0">
                <a:cs typeface="Calibri"/>
              </a:rPr>
              <a:t> </a:t>
            </a:r>
            <a:r>
              <a:rPr sz="2400" b="1" spc="-5" dirty="0">
                <a:solidFill>
                  <a:srgbClr val="00B050"/>
                </a:solidFill>
                <a:cs typeface="Courier New"/>
              </a:rPr>
              <a:t>stdio.h</a:t>
            </a:r>
            <a:endParaRPr sz="2400" b="1" dirty="0">
              <a:solidFill>
                <a:srgbClr val="00B050"/>
              </a:solidFill>
              <a:cs typeface="Courier New"/>
            </a:endParaRPr>
          </a:p>
          <a:p>
            <a:pPr marL="378460">
              <a:lnSpc>
                <a:spcPct val="150000"/>
              </a:lnSpc>
              <a:spcBef>
                <a:spcPts val="585"/>
              </a:spcBef>
            </a:pPr>
            <a:r>
              <a:rPr sz="2400" spc="-5" dirty="0">
                <a:solidFill>
                  <a:srgbClr val="0033CC"/>
                </a:solidFill>
                <a:latin typeface="Courier New"/>
                <a:cs typeface="Courier New"/>
              </a:rPr>
              <a:t>#includ</a:t>
            </a:r>
            <a:r>
              <a:rPr sz="2400" dirty="0">
                <a:solidFill>
                  <a:srgbClr val="0033CC"/>
                </a:solidFill>
                <a:latin typeface="Courier New"/>
                <a:cs typeface="Courier New"/>
              </a:rPr>
              <a:t>e</a:t>
            </a:r>
            <a:r>
              <a:rPr sz="2400" spc="-5" dirty="0">
                <a:solidFill>
                  <a:srgbClr val="0033CC"/>
                </a:solidFill>
                <a:latin typeface="Courier New"/>
                <a:cs typeface="Courier New"/>
              </a:rPr>
              <a:t> </a:t>
            </a:r>
            <a:r>
              <a:rPr sz="2400" spc="-5" dirty="0">
                <a:latin typeface="Courier New"/>
                <a:cs typeface="Courier New"/>
              </a:rPr>
              <a:t>&lt;</a:t>
            </a:r>
            <a:r>
              <a:rPr sz="2400" b="1" spc="-5" dirty="0">
                <a:solidFill>
                  <a:srgbClr val="00B050"/>
                </a:solidFill>
                <a:latin typeface="Courier New"/>
                <a:cs typeface="Courier New"/>
              </a:rPr>
              <a:t>stdio.h</a:t>
            </a:r>
            <a:r>
              <a:rPr sz="2400" spc="-5" dirty="0">
                <a:latin typeface="Courier New"/>
                <a:cs typeface="Courier New"/>
              </a:rPr>
              <a:t>&gt;</a:t>
            </a:r>
            <a:endParaRPr sz="2400" dirty="0">
              <a:latin typeface="Courier New"/>
              <a:cs typeface="Courier New"/>
            </a:endParaRPr>
          </a:p>
          <a:p>
            <a:pPr marL="927100" marR="5080" lvl="1" indent="-457200">
              <a:lnSpc>
                <a:spcPct val="150000"/>
              </a:lnSpc>
              <a:spcBef>
                <a:spcPts val="700"/>
              </a:spcBef>
              <a:buFont typeface="Wingdings" panose="05000000000000000000" pitchFamily="2" charset="2"/>
              <a:buChar char="§"/>
              <a:tabLst>
                <a:tab pos="469900" algn="l"/>
              </a:tabLst>
            </a:pPr>
            <a:r>
              <a:rPr sz="2300" spc="-5" dirty="0">
                <a:cs typeface="Calibri"/>
              </a:rPr>
              <a:t>Th</a:t>
            </a:r>
            <a:r>
              <a:rPr sz="2300" dirty="0">
                <a:cs typeface="Calibri"/>
              </a:rPr>
              <a:t>e</a:t>
            </a:r>
            <a:r>
              <a:rPr sz="2300" spc="10" dirty="0">
                <a:cs typeface="Calibri"/>
              </a:rPr>
              <a:t> </a:t>
            </a:r>
            <a:r>
              <a:rPr sz="2300" dirty="0">
                <a:cs typeface="Calibri"/>
              </a:rPr>
              <a:t>lib</a:t>
            </a:r>
            <a:r>
              <a:rPr sz="2300" spc="-50" dirty="0">
                <a:cs typeface="Calibri"/>
              </a:rPr>
              <a:t>r</a:t>
            </a:r>
            <a:r>
              <a:rPr sz="2300" dirty="0">
                <a:cs typeface="Calibri"/>
              </a:rPr>
              <a:t>ar</a:t>
            </a:r>
            <a:r>
              <a:rPr sz="2300" spc="-5" dirty="0">
                <a:cs typeface="Calibri"/>
              </a:rPr>
              <a:t>y</a:t>
            </a:r>
            <a:r>
              <a:rPr sz="2300" spc="-10" dirty="0">
                <a:cs typeface="Calibri"/>
              </a:rPr>
              <a:t> </a:t>
            </a:r>
            <a:r>
              <a:rPr sz="2300" spc="-25" dirty="0">
                <a:cs typeface="Calibri"/>
              </a:rPr>
              <a:t>c</a:t>
            </a:r>
            <a:r>
              <a:rPr sz="2300" spc="-5" dirty="0">
                <a:cs typeface="Calibri"/>
              </a:rPr>
              <a:t>o</a:t>
            </a:r>
            <a:r>
              <a:rPr sz="2300" spc="-25" dirty="0">
                <a:cs typeface="Calibri"/>
              </a:rPr>
              <a:t>nt</a:t>
            </a:r>
            <a:r>
              <a:rPr sz="2300" dirty="0">
                <a:cs typeface="Calibri"/>
              </a:rPr>
              <a:t>ai</a:t>
            </a:r>
            <a:r>
              <a:rPr sz="2300" spc="-5" dirty="0">
                <a:cs typeface="Calibri"/>
              </a:rPr>
              <a:t>n</a:t>
            </a:r>
            <a:r>
              <a:rPr sz="2300" dirty="0">
                <a:cs typeface="Calibri"/>
              </a:rPr>
              <a:t>s</a:t>
            </a:r>
            <a:r>
              <a:rPr sz="2300" spc="-15" dirty="0">
                <a:cs typeface="Calibri"/>
              </a:rPr>
              <a:t> </a:t>
            </a:r>
            <a:r>
              <a:rPr sz="2300" dirty="0">
                <a:cs typeface="Calibri"/>
              </a:rPr>
              <a:t>a</a:t>
            </a:r>
            <a:r>
              <a:rPr sz="2300" spc="-10" dirty="0">
                <a:cs typeface="Calibri"/>
              </a:rPr>
              <a:t> </a:t>
            </a:r>
            <a:r>
              <a:rPr sz="2300" b="1" spc="-15" dirty="0">
                <a:cs typeface="Calibri"/>
              </a:rPr>
              <a:t>se</a:t>
            </a:r>
            <a:r>
              <a:rPr sz="2300" b="1" spc="-5" dirty="0">
                <a:cs typeface="Calibri"/>
              </a:rPr>
              <a:t>t o</a:t>
            </a:r>
            <a:r>
              <a:rPr sz="2300" b="1" dirty="0">
                <a:cs typeface="Calibri"/>
              </a:rPr>
              <a:t>f</a:t>
            </a:r>
            <a:r>
              <a:rPr sz="2300" b="1" spc="-5" dirty="0">
                <a:cs typeface="Calibri"/>
              </a:rPr>
              <a:t> function</a:t>
            </a:r>
            <a:r>
              <a:rPr sz="2300" b="1" dirty="0">
                <a:cs typeface="Calibri"/>
              </a:rPr>
              <a:t>s</a:t>
            </a:r>
            <a:r>
              <a:rPr sz="2300" b="1" spc="-5" dirty="0">
                <a:cs typeface="Calibri"/>
              </a:rPr>
              <a:t> </a:t>
            </a:r>
            <a:r>
              <a:rPr sz="2300" spc="-25" dirty="0">
                <a:cs typeface="Calibri"/>
              </a:rPr>
              <a:t>t</a:t>
            </a:r>
            <a:r>
              <a:rPr sz="2300" dirty="0">
                <a:cs typeface="Calibri"/>
              </a:rPr>
              <a:t>o</a:t>
            </a:r>
            <a:r>
              <a:rPr sz="2300" spc="-15" dirty="0">
                <a:cs typeface="Calibri"/>
              </a:rPr>
              <a:t> </a:t>
            </a:r>
            <a:r>
              <a:rPr sz="2300" b="1" spc="-5" dirty="0">
                <a:cs typeface="Calibri"/>
              </a:rPr>
              <a:t>handl</a:t>
            </a:r>
            <a:r>
              <a:rPr sz="2300" b="1" dirty="0">
                <a:cs typeface="Calibri"/>
              </a:rPr>
              <a:t>e</a:t>
            </a:r>
            <a:r>
              <a:rPr sz="2300" b="1" spc="5" dirty="0">
                <a:cs typeface="Calibri"/>
              </a:rPr>
              <a:t> </a:t>
            </a:r>
            <a:r>
              <a:rPr sz="2300" b="1" dirty="0">
                <a:cs typeface="Calibri"/>
              </a:rPr>
              <a:t>file I/O</a:t>
            </a:r>
            <a:r>
              <a:rPr sz="2300" b="1" spc="-15" dirty="0">
                <a:cs typeface="Calibri"/>
              </a:rPr>
              <a:t> </a:t>
            </a:r>
            <a:r>
              <a:rPr sz="2300" b="1" spc="-5" dirty="0">
                <a:cs typeface="Calibri"/>
              </a:rPr>
              <a:t>th</a:t>
            </a:r>
            <a:r>
              <a:rPr sz="2300" b="1" spc="-40" dirty="0">
                <a:cs typeface="Calibri"/>
              </a:rPr>
              <a:t>r</a:t>
            </a:r>
            <a:r>
              <a:rPr sz="2300" b="1" spc="-5" dirty="0">
                <a:cs typeface="Calibri"/>
              </a:rPr>
              <a:t>ough </a:t>
            </a:r>
            <a:r>
              <a:rPr sz="2300" b="1" spc="-35" dirty="0">
                <a:cs typeface="Calibri"/>
              </a:rPr>
              <a:t>s</a:t>
            </a:r>
            <a:r>
              <a:rPr sz="2300" b="1" dirty="0">
                <a:cs typeface="Calibri"/>
              </a:rPr>
              <a:t>t</a:t>
            </a:r>
            <a:r>
              <a:rPr sz="2300" b="1" spc="-40" dirty="0">
                <a:cs typeface="Calibri"/>
              </a:rPr>
              <a:t>r</a:t>
            </a:r>
            <a:r>
              <a:rPr sz="2300" b="1" spc="-5" dirty="0">
                <a:cs typeface="Calibri"/>
              </a:rPr>
              <a:t>e</a:t>
            </a:r>
            <a:r>
              <a:rPr sz="2300" b="1" dirty="0">
                <a:cs typeface="Calibri"/>
              </a:rPr>
              <a:t>a</a:t>
            </a:r>
            <a:r>
              <a:rPr sz="2300" b="1" spc="-5" dirty="0">
                <a:cs typeface="Calibri"/>
              </a:rPr>
              <a:t>m</a:t>
            </a:r>
            <a:r>
              <a:rPr sz="2300" b="1" dirty="0">
                <a:cs typeface="Calibri"/>
              </a:rPr>
              <a:t>s</a:t>
            </a:r>
            <a:r>
              <a:rPr lang="en-AU" sz="2300" dirty="0">
                <a:cs typeface="Calibri"/>
              </a:rPr>
              <a:t>.</a:t>
            </a:r>
            <a:endParaRPr sz="2300" dirty="0">
              <a:cs typeface="Calibri"/>
            </a:endParaRPr>
          </a:p>
          <a:p>
            <a:pPr marL="927100" marR="35560" lvl="1" indent="-457200">
              <a:lnSpc>
                <a:spcPct val="150000"/>
              </a:lnSpc>
              <a:spcBef>
                <a:spcPts val="384"/>
              </a:spcBef>
              <a:buFont typeface="Wingdings" panose="05000000000000000000" pitchFamily="2" charset="2"/>
              <a:buChar char="§"/>
              <a:tabLst>
                <a:tab pos="469900" algn="l"/>
              </a:tabLst>
            </a:pPr>
            <a:r>
              <a:rPr sz="2300" dirty="0">
                <a:cs typeface="Calibri"/>
              </a:rPr>
              <a:t>Besides </a:t>
            </a:r>
            <a:r>
              <a:rPr sz="2300" spc="-5" dirty="0">
                <a:cs typeface="Calibri"/>
              </a:rPr>
              <a:t>d</a:t>
            </a:r>
            <a:r>
              <a:rPr sz="2300" spc="-25" dirty="0">
                <a:cs typeface="Calibri"/>
              </a:rPr>
              <a:t>e</a:t>
            </a:r>
            <a:r>
              <a:rPr sz="2300" spc="-5" dirty="0">
                <a:cs typeface="Calibri"/>
              </a:rPr>
              <a:t>finin</a:t>
            </a:r>
            <a:r>
              <a:rPr sz="2300" dirty="0">
                <a:cs typeface="Calibri"/>
              </a:rPr>
              <a:t>g</a:t>
            </a:r>
            <a:r>
              <a:rPr sz="2300" spc="10" dirty="0">
                <a:cs typeface="Calibri"/>
              </a:rPr>
              <a:t> </a:t>
            </a:r>
            <a:r>
              <a:rPr sz="2300" spc="-5" dirty="0">
                <a:cs typeface="Calibri"/>
              </a:rPr>
              <a:t>th</a:t>
            </a:r>
            <a:r>
              <a:rPr sz="2300" dirty="0">
                <a:cs typeface="Calibri"/>
              </a:rPr>
              <a:t>e</a:t>
            </a:r>
            <a:r>
              <a:rPr sz="2300" spc="-5" dirty="0">
                <a:cs typeface="Calibri"/>
              </a:rPr>
              <a:t> </a:t>
            </a:r>
            <a:r>
              <a:rPr sz="2300" dirty="0">
                <a:cs typeface="Calibri"/>
              </a:rPr>
              <a:t>file </a:t>
            </a:r>
            <a:r>
              <a:rPr sz="2300" spc="-35" dirty="0">
                <a:cs typeface="Calibri"/>
              </a:rPr>
              <a:t>s</a:t>
            </a:r>
            <a:r>
              <a:rPr sz="2300" dirty="0">
                <a:cs typeface="Calibri"/>
              </a:rPr>
              <a:t>t</a:t>
            </a:r>
            <a:r>
              <a:rPr sz="2300" spc="-40" dirty="0">
                <a:cs typeface="Calibri"/>
              </a:rPr>
              <a:t>r</a:t>
            </a:r>
            <a:r>
              <a:rPr sz="2300" spc="-5" dirty="0">
                <a:cs typeface="Calibri"/>
              </a:rPr>
              <a:t>e</a:t>
            </a:r>
            <a:r>
              <a:rPr sz="2300" dirty="0">
                <a:cs typeface="Calibri"/>
              </a:rPr>
              <a:t>a</a:t>
            </a:r>
            <a:r>
              <a:rPr sz="2300" spc="-5" dirty="0">
                <a:cs typeface="Calibri"/>
              </a:rPr>
              <a:t>m, th</a:t>
            </a:r>
            <a:r>
              <a:rPr sz="2300" dirty="0">
                <a:cs typeface="Calibri"/>
              </a:rPr>
              <a:t>e</a:t>
            </a:r>
            <a:r>
              <a:rPr sz="2300" spc="-5" dirty="0">
                <a:cs typeface="Calibri"/>
              </a:rPr>
              <a:t> </a:t>
            </a:r>
            <a:r>
              <a:rPr sz="2300" spc="-5" dirty="0" err="1">
                <a:cs typeface="Courier New"/>
              </a:rPr>
              <a:t>stdi</a:t>
            </a:r>
            <a:r>
              <a:rPr sz="2300" dirty="0" err="1">
                <a:cs typeface="Courier New"/>
              </a:rPr>
              <a:t>o</a:t>
            </a:r>
            <a:r>
              <a:rPr sz="2300" spc="-919" dirty="0">
                <a:cs typeface="Courier New"/>
              </a:rPr>
              <a:t> </a:t>
            </a:r>
            <a:r>
              <a:rPr lang="en-US" sz="2300" dirty="0">
                <a:cs typeface="Calibri"/>
              </a:rPr>
              <a:t> l</a:t>
            </a:r>
            <a:r>
              <a:rPr sz="2300" dirty="0">
                <a:cs typeface="Calibri"/>
              </a:rPr>
              <a:t>ib</a:t>
            </a:r>
            <a:r>
              <a:rPr sz="2300" spc="-50" dirty="0">
                <a:cs typeface="Calibri"/>
              </a:rPr>
              <a:t>r</a:t>
            </a:r>
            <a:r>
              <a:rPr sz="2300" dirty="0">
                <a:cs typeface="Calibri"/>
              </a:rPr>
              <a:t>ar</a:t>
            </a:r>
            <a:r>
              <a:rPr sz="2300" spc="-5" dirty="0">
                <a:cs typeface="Calibri"/>
              </a:rPr>
              <a:t>y als</a:t>
            </a:r>
            <a:r>
              <a:rPr sz="2300" dirty="0">
                <a:cs typeface="Calibri"/>
              </a:rPr>
              <a:t>o</a:t>
            </a:r>
            <a:r>
              <a:rPr sz="2300" spc="-15" dirty="0">
                <a:cs typeface="Calibri"/>
              </a:rPr>
              <a:t> </a:t>
            </a:r>
            <a:r>
              <a:rPr sz="2300" b="1" spc="-5" dirty="0">
                <a:cs typeface="Calibri"/>
              </a:rPr>
              <a:t>d</a:t>
            </a:r>
            <a:r>
              <a:rPr sz="2300" b="1" spc="-25" dirty="0">
                <a:cs typeface="Calibri"/>
              </a:rPr>
              <a:t>e</a:t>
            </a:r>
            <a:r>
              <a:rPr sz="2300" b="1" spc="-5" dirty="0">
                <a:cs typeface="Calibri"/>
              </a:rPr>
              <a:t>fines ide</a:t>
            </a:r>
            <a:r>
              <a:rPr sz="2300" b="1" spc="-25" dirty="0">
                <a:cs typeface="Calibri"/>
              </a:rPr>
              <a:t>n</a:t>
            </a:r>
            <a:r>
              <a:rPr sz="2300" b="1" spc="-5" dirty="0">
                <a:cs typeface="Calibri"/>
              </a:rPr>
              <a:t>tifie</a:t>
            </a:r>
            <a:r>
              <a:rPr sz="2300" b="1" spc="-50" dirty="0">
                <a:cs typeface="Calibri"/>
              </a:rPr>
              <a:t>r</a:t>
            </a:r>
            <a:r>
              <a:rPr sz="2300" b="1" spc="-10" dirty="0">
                <a:cs typeface="Calibri"/>
              </a:rPr>
              <a:t>s:</a:t>
            </a:r>
            <a:endParaRPr sz="2300" b="1" dirty="0">
              <a:cs typeface="Calibri"/>
            </a:endParaRPr>
          </a:p>
        </p:txBody>
      </p:sp>
      <p:sp>
        <p:nvSpPr>
          <p:cNvPr id="4" name="object 4"/>
          <p:cNvSpPr txBox="1"/>
          <p:nvPr/>
        </p:nvSpPr>
        <p:spPr>
          <a:xfrm>
            <a:off x="1636340" y="4771581"/>
            <a:ext cx="1303655" cy="369332"/>
          </a:xfrm>
          <a:prstGeom prst="rect">
            <a:avLst/>
          </a:prstGeom>
        </p:spPr>
        <p:txBody>
          <a:bodyPr vert="horz" wrap="square" lIns="0" tIns="0" rIns="0" bIns="0" rtlCol="0">
            <a:spAutoFit/>
          </a:bodyPr>
          <a:lstStyle/>
          <a:p>
            <a:pPr marL="12700">
              <a:lnSpc>
                <a:spcPct val="100000"/>
              </a:lnSpc>
            </a:pPr>
            <a:r>
              <a:rPr sz="2400" b="1" spc="-5" dirty="0">
                <a:solidFill>
                  <a:srgbClr val="0070C0"/>
                </a:solidFill>
                <a:latin typeface="Courier New"/>
                <a:cs typeface="Courier New"/>
              </a:rPr>
              <a:t>stdi</a:t>
            </a:r>
            <a:r>
              <a:rPr sz="2400" b="1" dirty="0">
                <a:solidFill>
                  <a:srgbClr val="0070C0"/>
                </a:solidFill>
                <a:latin typeface="Courier New"/>
                <a:cs typeface="Courier New"/>
              </a:rPr>
              <a:t>n</a:t>
            </a:r>
            <a:r>
              <a:rPr sz="2400" spc="-20" dirty="0">
                <a:latin typeface="Courier New"/>
                <a:cs typeface="Courier New"/>
              </a:rPr>
              <a:t> </a:t>
            </a:r>
            <a:r>
              <a:rPr sz="2400" dirty="0">
                <a:latin typeface="Courier New"/>
                <a:cs typeface="Courier New"/>
              </a:rPr>
              <a:t>–</a:t>
            </a:r>
          </a:p>
        </p:txBody>
      </p:sp>
      <p:sp>
        <p:nvSpPr>
          <p:cNvPr id="5" name="object 5"/>
          <p:cNvSpPr txBox="1"/>
          <p:nvPr/>
        </p:nvSpPr>
        <p:spPr>
          <a:xfrm>
            <a:off x="2479487" y="4763680"/>
            <a:ext cx="7491810" cy="815608"/>
          </a:xfrm>
          <a:prstGeom prst="rect">
            <a:avLst/>
          </a:prstGeom>
        </p:spPr>
        <p:txBody>
          <a:bodyPr vert="horz" wrap="square" lIns="0" tIns="0" rIns="0" bIns="0" rtlCol="0">
            <a:spAutoFit/>
          </a:bodyPr>
          <a:lstStyle/>
          <a:p>
            <a:pPr marL="26670" algn="ctr">
              <a:lnSpc>
                <a:spcPct val="100000"/>
              </a:lnSpc>
            </a:pPr>
            <a:r>
              <a:rPr sz="2400" b="1" spc="-35" dirty="0">
                <a:latin typeface="Calibri"/>
                <a:cs typeface="Calibri"/>
              </a:rPr>
              <a:t>s</a:t>
            </a:r>
            <a:r>
              <a:rPr sz="2400" b="1" spc="-30" dirty="0">
                <a:latin typeface="Calibri"/>
                <a:cs typeface="Calibri"/>
              </a:rPr>
              <a:t>t</a:t>
            </a:r>
            <a:r>
              <a:rPr sz="2400" b="1" dirty="0">
                <a:latin typeface="Calibri"/>
                <a:cs typeface="Calibri"/>
              </a:rPr>
              <a:t>anda</a:t>
            </a:r>
            <a:r>
              <a:rPr sz="2400" b="1" spc="-40" dirty="0">
                <a:latin typeface="Calibri"/>
                <a:cs typeface="Calibri"/>
              </a:rPr>
              <a:t>r</a:t>
            </a:r>
            <a:r>
              <a:rPr sz="2400" b="1" dirty="0">
                <a:latin typeface="Calibri"/>
                <a:cs typeface="Calibri"/>
              </a:rPr>
              <a:t>d</a:t>
            </a:r>
            <a:r>
              <a:rPr sz="2400" b="1" spc="5" dirty="0">
                <a:latin typeface="Calibri"/>
                <a:cs typeface="Calibri"/>
              </a:rPr>
              <a:t> </a:t>
            </a:r>
            <a:r>
              <a:rPr sz="2400" b="1" spc="-5" dirty="0">
                <a:latin typeface="Calibri"/>
                <a:cs typeface="Calibri"/>
              </a:rPr>
              <a:t>inpu</a:t>
            </a:r>
            <a:r>
              <a:rPr sz="2400" b="1" dirty="0">
                <a:latin typeface="Calibri"/>
                <a:cs typeface="Calibri"/>
              </a:rPr>
              <a:t>t </a:t>
            </a:r>
            <a:r>
              <a:rPr sz="2400" b="1" spc="-35" dirty="0">
                <a:latin typeface="Calibri"/>
                <a:cs typeface="Calibri"/>
              </a:rPr>
              <a:t>s</a:t>
            </a:r>
            <a:r>
              <a:rPr sz="2400" b="1" dirty="0">
                <a:latin typeface="Calibri"/>
                <a:cs typeface="Calibri"/>
              </a:rPr>
              <a:t>t</a:t>
            </a:r>
            <a:r>
              <a:rPr sz="2400" b="1" spc="-40" dirty="0">
                <a:latin typeface="Calibri"/>
                <a:cs typeface="Calibri"/>
              </a:rPr>
              <a:t>r</a:t>
            </a:r>
            <a:r>
              <a:rPr sz="2400" b="1" spc="-5" dirty="0">
                <a:latin typeface="Calibri"/>
                <a:cs typeface="Calibri"/>
              </a:rPr>
              <a:t>e</a:t>
            </a:r>
            <a:r>
              <a:rPr sz="2400" b="1" dirty="0">
                <a:latin typeface="Calibri"/>
                <a:cs typeface="Calibri"/>
              </a:rPr>
              <a:t>a</a:t>
            </a:r>
            <a:r>
              <a:rPr sz="2400" b="1" spc="-5" dirty="0">
                <a:latin typeface="Calibri"/>
                <a:cs typeface="Calibri"/>
              </a:rPr>
              <a:t>m</a:t>
            </a:r>
            <a:r>
              <a:rPr sz="2400" b="1" spc="-10" dirty="0">
                <a:latin typeface="Calibri"/>
                <a:cs typeface="Calibri"/>
              </a:rPr>
              <a:t> </a:t>
            </a:r>
            <a:r>
              <a:rPr sz="2400" spc="-5" dirty="0">
                <a:latin typeface="Calibri"/>
                <a:cs typeface="Calibri"/>
              </a:rPr>
              <a:t>(</a:t>
            </a:r>
            <a:r>
              <a:rPr lang="en-GB" sz="2400" spc="-5" dirty="0">
                <a:latin typeface="Calibri"/>
                <a:cs typeface="Calibri"/>
              </a:rPr>
              <a:t>per default </a:t>
            </a:r>
            <a:r>
              <a:rPr sz="2400" spc="-5" dirty="0">
                <a:latin typeface="Calibri"/>
                <a:cs typeface="Calibri"/>
              </a:rPr>
              <a:t>f</a:t>
            </a:r>
            <a:r>
              <a:rPr sz="2400" spc="-40" dirty="0">
                <a:latin typeface="Calibri"/>
                <a:cs typeface="Calibri"/>
              </a:rPr>
              <a:t>r</a:t>
            </a:r>
            <a:r>
              <a:rPr sz="2400" spc="-5" dirty="0">
                <a:latin typeface="Calibri"/>
                <a:cs typeface="Calibri"/>
              </a:rPr>
              <a:t>om </a:t>
            </a:r>
            <a:r>
              <a:rPr sz="2400" dirty="0">
                <a:latin typeface="Calibri"/>
                <a:cs typeface="Calibri"/>
              </a:rPr>
              <a:t>a</a:t>
            </a:r>
            <a:r>
              <a:rPr sz="2400" spc="-10" dirty="0">
                <a:latin typeface="Calibri"/>
                <a:cs typeface="Calibri"/>
              </a:rPr>
              <a:t> </a:t>
            </a:r>
            <a:r>
              <a:rPr sz="2400" spc="-85" dirty="0">
                <a:latin typeface="Calibri"/>
                <a:cs typeface="Calibri"/>
              </a:rPr>
              <a:t>k</a:t>
            </a:r>
            <a:r>
              <a:rPr sz="2400" spc="-25" dirty="0">
                <a:latin typeface="Calibri"/>
                <a:cs typeface="Calibri"/>
              </a:rPr>
              <a:t>e</a:t>
            </a:r>
            <a:r>
              <a:rPr sz="2400" spc="-5" dirty="0">
                <a:latin typeface="Calibri"/>
                <a:cs typeface="Calibri"/>
              </a:rPr>
              <a:t>ybo</a:t>
            </a:r>
            <a:r>
              <a:rPr sz="2400" dirty="0">
                <a:latin typeface="Calibri"/>
                <a:cs typeface="Calibri"/>
              </a:rPr>
              <a:t>a</a:t>
            </a:r>
            <a:r>
              <a:rPr sz="2400" spc="-45" dirty="0">
                <a:latin typeface="Calibri"/>
                <a:cs typeface="Calibri"/>
              </a:rPr>
              <a:t>r</a:t>
            </a:r>
            <a:r>
              <a:rPr sz="2400" spc="-5" dirty="0">
                <a:latin typeface="Calibri"/>
                <a:cs typeface="Calibri"/>
              </a:rPr>
              <a:t>d</a:t>
            </a:r>
            <a:r>
              <a:rPr sz="2400" dirty="0">
                <a:latin typeface="Calibri"/>
                <a:cs typeface="Calibri"/>
              </a:rPr>
              <a:t>)</a:t>
            </a:r>
          </a:p>
          <a:p>
            <a:pPr algn="ctr">
              <a:lnSpc>
                <a:spcPct val="100000"/>
              </a:lnSpc>
              <a:spcBef>
                <a:spcPts val="575"/>
              </a:spcBef>
            </a:pPr>
            <a:r>
              <a:rPr sz="2400" dirty="0">
                <a:latin typeface="Courier New"/>
                <a:cs typeface="Courier New"/>
              </a:rPr>
              <a:t>–</a:t>
            </a:r>
            <a:r>
              <a:rPr sz="2400" spc="-5" dirty="0">
                <a:latin typeface="Courier New"/>
                <a:cs typeface="Courier New"/>
              </a:rPr>
              <a:t> </a:t>
            </a:r>
            <a:r>
              <a:rPr sz="2400" b="1" spc="-35" dirty="0">
                <a:latin typeface="Calibri"/>
                <a:cs typeface="Calibri"/>
              </a:rPr>
              <a:t>s</a:t>
            </a:r>
            <a:r>
              <a:rPr sz="2400" b="1" spc="-30" dirty="0">
                <a:latin typeface="Calibri"/>
                <a:cs typeface="Calibri"/>
              </a:rPr>
              <a:t>t</a:t>
            </a:r>
            <a:r>
              <a:rPr sz="2400" b="1" dirty="0">
                <a:latin typeface="Calibri"/>
                <a:cs typeface="Calibri"/>
              </a:rPr>
              <a:t>anda</a:t>
            </a:r>
            <a:r>
              <a:rPr sz="2400" b="1" spc="-40" dirty="0">
                <a:latin typeface="Calibri"/>
                <a:cs typeface="Calibri"/>
              </a:rPr>
              <a:t>r</a:t>
            </a:r>
            <a:r>
              <a:rPr sz="2400" b="1" dirty="0">
                <a:latin typeface="Calibri"/>
                <a:cs typeface="Calibri"/>
              </a:rPr>
              <a:t>d </a:t>
            </a:r>
            <a:r>
              <a:rPr sz="2400" b="1" spc="-5" dirty="0">
                <a:latin typeface="Calibri"/>
                <a:cs typeface="Calibri"/>
              </a:rPr>
              <a:t>outpu</a:t>
            </a:r>
            <a:r>
              <a:rPr sz="2400" b="1" dirty="0">
                <a:latin typeface="Calibri"/>
                <a:cs typeface="Calibri"/>
              </a:rPr>
              <a:t>t</a:t>
            </a:r>
            <a:r>
              <a:rPr sz="2400" b="1" spc="-5" dirty="0">
                <a:latin typeface="Calibri"/>
                <a:cs typeface="Calibri"/>
              </a:rPr>
              <a:t> </a:t>
            </a:r>
            <a:r>
              <a:rPr sz="2400" b="1" spc="-35" dirty="0">
                <a:latin typeface="Calibri"/>
                <a:cs typeface="Calibri"/>
              </a:rPr>
              <a:t>s</a:t>
            </a:r>
            <a:r>
              <a:rPr sz="2400" b="1" dirty="0">
                <a:latin typeface="Calibri"/>
                <a:cs typeface="Calibri"/>
              </a:rPr>
              <a:t>t</a:t>
            </a:r>
            <a:r>
              <a:rPr sz="2400" b="1" spc="-40" dirty="0">
                <a:latin typeface="Calibri"/>
                <a:cs typeface="Calibri"/>
              </a:rPr>
              <a:t>r</a:t>
            </a:r>
            <a:r>
              <a:rPr sz="2400" b="1" spc="-5" dirty="0">
                <a:latin typeface="Calibri"/>
                <a:cs typeface="Calibri"/>
              </a:rPr>
              <a:t>e</a:t>
            </a:r>
            <a:r>
              <a:rPr sz="2400" b="1" dirty="0">
                <a:latin typeface="Calibri"/>
                <a:cs typeface="Calibri"/>
              </a:rPr>
              <a:t>a</a:t>
            </a:r>
            <a:r>
              <a:rPr sz="2400" b="1" spc="-5" dirty="0">
                <a:latin typeface="Calibri"/>
                <a:cs typeface="Calibri"/>
              </a:rPr>
              <a:t>m </a:t>
            </a:r>
            <a:r>
              <a:rPr sz="2400" spc="-5" dirty="0">
                <a:latin typeface="Calibri"/>
                <a:cs typeface="Calibri"/>
              </a:rPr>
              <a:t>(</a:t>
            </a:r>
            <a:r>
              <a:rPr lang="en-GB" sz="2400" spc="-5" dirty="0">
                <a:latin typeface="Calibri"/>
                <a:cs typeface="Calibri"/>
              </a:rPr>
              <a:t>per default </a:t>
            </a:r>
            <a:r>
              <a:rPr sz="2400" spc="-25" dirty="0">
                <a:latin typeface="Calibri"/>
                <a:cs typeface="Calibri"/>
              </a:rPr>
              <a:t>t</a:t>
            </a:r>
            <a:r>
              <a:rPr sz="2400" dirty="0">
                <a:latin typeface="Calibri"/>
                <a:cs typeface="Calibri"/>
              </a:rPr>
              <a:t>o</a:t>
            </a:r>
            <a:r>
              <a:rPr sz="2400" spc="-15" dirty="0">
                <a:latin typeface="Calibri"/>
                <a:cs typeface="Calibri"/>
              </a:rPr>
              <a:t> </a:t>
            </a:r>
            <a:r>
              <a:rPr sz="2400" spc="-5" dirty="0">
                <a:latin typeface="Calibri"/>
                <a:cs typeface="Calibri"/>
              </a:rPr>
              <a:t>th</a:t>
            </a:r>
            <a:r>
              <a:rPr sz="2400" dirty="0">
                <a:latin typeface="Calibri"/>
                <a:cs typeface="Calibri"/>
              </a:rPr>
              <a:t>e</a:t>
            </a:r>
            <a:r>
              <a:rPr sz="2400" spc="-5" dirty="0">
                <a:latin typeface="Calibri"/>
                <a:cs typeface="Calibri"/>
              </a:rPr>
              <a:t> </a:t>
            </a:r>
            <a:r>
              <a:rPr sz="2400" dirty="0">
                <a:latin typeface="Calibri"/>
                <a:cs typeface="Calibri"/>
              </a:rPr>
              <a:t>moni</a:t>
            </a:r>
            <a:r>
              <a:rPr sz="2400" spc="-30" dirty="0">
                <a:latin typeface="Calibri"/>
                <a:cs typeface="Calibri"/>
              </a:rPr>
              <a:t>t</a:t>
            </a:r>
            <a:r>
              <a:rPr sz="2400" spc="-5" dirty="0">
                <a:latin typeface="Calibri"/>
                <a:cs typeface="Calibri"/>
              </a:rPr>
              <a:t>or)</a:t>
            </a:r>
            <a:endParaRPr sz="2400" dirty="0">
              <a:latin typeface="Calibri"/>
              <a:cs typeface="Calibri"/>
            </a:endParaRPr>
          </a:p>
        </p:txBody>
      </p:sp>
      <p:sp>
        <p:nvSpPr>
          <p:cNvPr id="6" name="object 6"/>
          <p:cNvSpPr txBox="1"/>
          <p:nvPr/>
        </p:nvSpPr>
        <p:spPr>
          <a:xfrm>
            <a:off x="1634816" y="5210493"/>
            <a:ext cx="1124585" cy="867930"/>
          </a:xfrm>
          <a:prstGeom prst="rect">
            <a:avLst/>
          </a:prstGeom>
        </p:spPr>
        <p:txBody>
          <a:bodyPr vert="horz" wrap="square" lIns="0" tIns="0" rIns="0" bIns="0" rtlCol="0">
            <a:spAutoFit/>
          </a:bodyPr>
          <a:lstStyle/>
          <a:p>
            <a:pPr marL="13970" marR="5080" indent="-1905">
              <a:lnSpc>
                <a:spcPct val="120000"/>
              </a:lnSpc>
            </a:pPr>
            <a:r>
              <a:rPr sz="2400" b="1" spc="-5" dirty="0">
                <a:solidFill>
                  <a:srgbClr val="0070C0"/>
                </a:solidFill>
                <a:latin typeface="Courier New"/>
                <a:cs typeface="Courier New"/>
              </a:rPr>
              <a:t>stdout</a:t>
            </a:r>
            <a:r>
              <a:rPr sz="2400" spc="-5" dirty="0">
                <a:latin typeface="Courier New"/>
                <a:cs typeface="Courier New"/>
              </a:rPr>
              <a:t> </a:t>
            </a:r>
            <a:r>
              <a:rPr sz="2400" b="1" spc="-5" dirty="0">
                <a:solidFill>
                  <a:srgbClr val="0070C0"/>
                </a:solidFill>
                <a:latin typeface="Courier New"/>
                <a:cs typeface="Courier New"/>
              </a:rPr>
              <a:t>stderr</a:t>
            </a:r>
            <a:endParaRPr sz="2400" b="1" dirty="0">
              <a:solidFill>
                <a:srgbClr val="0070C0"/>
              </a:solidFill>
              <a:latin typeface="Courier New"/>
              <a:cs typeface="Courier New"/>
            </a:endParaRPr>
          </a:p>
        </p:txBody>
      </p:sp>
      <p:sp>
        <p:nvSpPr>
          <p:cNvPr id="7" name="object 7"/>
          <p:cNvSpPr txBox="1"/>
          <p:nvPr/>
        </p:nvSpPr>
        <p:spPr>
          <a:xfrm>
            <a:off x="2914000" y="5644807"/>
            <a:ext cx="6956887" cy="369332"/>
          </a:xfrm>
          <a:prstGeom prst="rect">
            <a:avLst/>
          </a:prstGeom>
        </p:spPr>
        <p:txBody>
          <a:bodyPr vert="horz" wrap="square" lIns="0" tIns="0" rIns="0" bIns="0" rtlCol="0">
            <a:spAutoFit/>
          </a:bodyPr>
          <a:lstStyle/>
          <a:p>
            <a:pPr marL="12700">
              <a:lnSpc>
                <a:spcPct val="100000"/>
              </a:lnSpc>
            </a:pPr>
            <a:r>
              <a:rPr sz="2400" dirty="0">
                <a:latin typeface="Courier New"/>
                <a:cs typeface="Courier New"/>
              </a:rPr>
              <a:t>–</a:t>
            </a:r>
            <a:r>
              <a:rPr sz="2400" spc="-5" dirty="0">
                <a:latin typeface="Courier New"/>
                <a:cs typeface="Courier New"/>
              </a:rPr>
              <a:t> </a:t>
            </a:r>
            <a:r>
              <a:rPr sz="2400" b="1" spc="-35" dirty="0">
                <a:latin typeface="Calibri"/>
                <a:cs typeface="Calibri"/>
              </a:rPr>
              <a:t>s</a:t>
            </a:r>
            <a:r>
              <a:rPr sz="2400" b="1" spc="-30" dirty="0">
                <a:latin typeface="Calibri"/>
                <a:cs typeface="Calibri"/>
              </a:rPr>
              <a:t>t</a:t>
            </a:r>
            <a:r>
              <a:rPr sz="2400" b="1" dirty="0">
                <a:latin typeface="Calibri"/>
                <a:cs typeface="Calibri"/>
              </a:rPr>
              <a:t>anda</a:t>
            </a:r>
            <a:r>
              <a:rPr sz="2400" b="1" spc="-40" dirty="0">
                <a:latin typeface="Calibri"/>
                <a:cs typeface="Calibri"/>
              </a:rPr>
              <a:t>r</a:t>
            </a:r>
            <a:r>
              <a:rPr sz="2400" b="1" dirty="0">
                <a:latin typeface="Calibri"/>
                <a:cs typeface="Calibri"/>
              </a:rPr>
              <a:t>d </a:t>
            </a:r>
            <a:r>
              <a:rPr sz="2400" b="1" spc="-10" dirty="0">
                <a:latin typeface="Calibri"/>
                <a:cs typeface="Calibri"/>
              </a:rPr>
              <a:t>er</a:t>
            </a:r>
            <a:r>
              <a:rPr sz="2400" b="1" spc="-45" dirty="0">
                <a:latin typeface="Calibri"/>
                <a:cs typeface="Calibri"/>
              </a:rPr>
              <a:t>r</a:t>
            </a:r>
            <a:r>
              <a:rPr sz="2400" b="1" spc="-5" dirty="0">
                <a:latin typeface="Calibri"/>
                <a:cs typeface="Calibri"/>
              </a:rPr>
              <a:t>or</a:t>
            </a:r>
            <a:r>
              <a:rPr sz="2400" b="1" dirty="0">
                <a:latin typeface="Calibri"/>
                <a:cs typeface="Calibri"/>
              </a:rPr>
              <a:t> </a:t>
            </a:r>
            <a:r>
              <a:rPr sz="2400" b="1" spc="-35" dirty="0">
                <a:latin typeface="Calibri"/>
                <a:cs typeface="Calibri"/>
              </a:rPr>
              <a:t>s</a:t>
            </a:r>
            <a:r>
              <a:rPr sz="2400" b="1" dirty="0">
                <a:latin typeface="Calibri"/>
                <a:cs typeface="Calibri"/>
              </a:rPr>
              <a:t>t</a:t>
            </a:r>
            <a:r>
              <a:rPr sz="2400" b="1" spc="-40" dirty="0">
                <a:latin typeface="Calibri"/>
                <a:cs typeface="Calibri"/>
              </a:rPr>
              <a:t>r</a:t>
            </a:r>
            <a:r>
              <a:rPr sz="2400" b="1" spc="-5" dirty="0">
                <a:latin typeface="Calibri"/>
                <a:cs typeface="Calibri"/>
              </a:rPr>
              <a:t>e</a:t>
            </a:r>
            <a:r>
              <a:rPr sz="2400" b="1" dirty="0">
                <a:latin typeface="Calibri"/>
                <a:cs typeface="Calibri"/>
              </a:rPr>
              <a:t>a</a:t>
            </a:r>
            <a:r>
              <a:rPr sz="2400" b="1" spc="-5" dirty="0">
                <a:latin typeface="Calibri"/>
                <a:cs typeface="Calibri"/>
              </a:rPr>
              <a:t>m</a:t>
            </a:r>
            <a:r>
              <a:rPr sz="2400" b="1" spc="-10" dirty="0">
                <a:latin typeface="Calibri"/>
                <a:cs typeface="Calibri"/>
              </a:rPr>
              <a:t> </a:t>
            </a:r>
            <a:r>
              <a:rPr sz="2400" spc="-5" dirty="0">
                <a:latin typeface="Calibri"/>
                <a:cs typeface="Calibri"/>
              </a:rPr>
              <a:t>(</a:t>
            </a:r>
            <a:r>
              <a:rPr lang="en-GB" sz="2400" spc="-5" dirty="0">
                <a:latin typeface="Calibri"/>
                <a:cs typeface="Calibri"/>
              </a:rPr>
              <a:t>per default </a:t>
            </a:r>
            <a:r>
              <a:rPr sz="2400" spc="-25" dirty="0">
                <a:latin typeface="Calibri"/>
                <a:cs typeface="Calibri"/>
              </a:rPr>
              <a:t>t</a:t>
            </a:r>
            <a:r>
              <a:rPr sz="2400" dirty="0">
                <a:latin typeface="Calibri"/>
                <a:cs typeface="Calibri"/>
              </a:rPr>
              <a:t>o</a:t>
            </a:r>
            <a:r>
              <a:rPr sz="2400" spc="-15" dirty="0">
                <a:latin typeface="Calibri"/>
                <a:cs typeface="Calibri"/>
              </a:rPr>
              <a:t> </a:t>
            </a:r>
            <a:r>
              <a:rPr sz="2400" spc="-5" dirty="0">
                <a:latin typeface="Calibri"/>
                <a:cs typeface="Calibri"/>
              </a:rPr>
              <a:t>th</a:t>
            </a:r>
            <a:r>
              <a:rPr sz="2400" dirty="0">
                <a:latin typeface="Calibri"/>
                <a:cs typeface="Calibri"/>
              </a:rPr>
              <a:t>e moni</a:t>
            </a:r>
            <a:r>
              <a:rPr sz="2400" spc="-30" dirty="0">
                <a:latin typeface="Calibri"/>
                <a:cs typeface="Calibri"/>
              </a:rPr>
              <a:t>t</a:t>
            </a:r>
            <a:r>
              <a:rPr sz="2400" spc="-5" dirty="0">
                <a:latin typeface="Calibri"/>
                <a:cs typeface="Calibri"/>
              </a:rPr>
              <a:t>or)</a:t>
            </a:r>
            <a:endParaRPr sz="24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97890" y="1247291"/>
            <a:ext cx="4448810" cy="430887"/>
          </a:xfrm>
          <a:prstGeom prst="rect">
            <a:avLst/>
          </a:prstGeom>
        </p:spPr>
        <p:txBody>
          <a:bodyPr vert="horz" wrap="square" lIns="0" tIns="0" rIns="0" bIns="0" rtlCol="0">
            <a:spAutoFit/>
          </a:bodyPr>
          <a:lstStyle/>
          <a:p>
            <a:pPr marL="12700">
              <a:lnSpc>
                <a:spcPct val="100000"/>
              </a:lnSpc>
            </a:pPr>
            <a:r>
              <a:rPr sz="2800" dirty="0">
                <a:highlight>
                  <a:srgbClr val="FFFF00"/>
                </a:highlight>
                <a:latin typeface="Calibri"/>
                <a:cs typeface="Calibri"/>
              </a:rPr>
              <a:t>2</a:t>
            </a:r>
            <a:r>
              <a:rPr sz="2800" dirty="0">
                <a:latin typeface="Calibri"/>
                <a:cs typeface="Calibri"/>
              </a:rPr>
              <a:t>.</a:t>
            </a:r>
            <a:r>
              <a:rPr sz="2800" spc="15" dirty="0">
                <a:latin typeface="Calibri"/>
                <a:cs typeface="Calibri"/>
              </a:rPr>
              <a:t> </a:t>
            </a:r>
            <a:r>
              <a:rPr sz="2400" spc="-5" dirty="0">
                <a:latin typeface="Calibri"/>
                <a:cs typeface="Calibri"/>
              </a:rPr>
              <a:t>Decla</a:t>
            </a:r>
            <a:r>
              <a:rPr sz="2400" spc="-35" dirty="0">
                <a:latin typeface="Calibri"/>
                <a:cs typeface="Calibri"/>
              </a:rPr>
              <a:t>r</a:t>
            </a:r>
            <a:r>
              <a:rPr sz="2400" spc="-5" dirty="0">
                <a:latin typeface="Calibri"/>
                <a:cs typeface="Calibri"/>
              </a:rPr>
              <a:t>e</a:t>
            </a:r>
            <a:r>
              <a:rPr sz="2400" spc="-20" dirty="0">
                <a:latin typeface="Calibri"/>
                <a:cs typeface="Calibri"/>
              </a:rPr>
              <a:t> </a:t>
            </a:r>
            <a:r>
              <a:rPr sz="2400" spc="-5" dirty="0">
                <a:latin typeface="Calibri"/>
                <a:cs typeface="Calibri"/>
              </a:rPr>
              <a:t>fil</a:t>
            </a:r>
            <a:r>
              <a:rPr sz="2400" dirty="0">
                <a:latin typeface="Calibri"/>
                <a:cs typeface="Calibri"/>
              </a:rPr>
              <a:t>e</a:t>
            </a:r>
            <a:r>
              <a:rPr sz="2400" spc="-15" dirty="0">
                <a:latin typeface="Calibri"/>
                <a:cs typeface="Calibri"/>
              </a:rPr>
              <a:t> </a:t>
            </a:r>
            <a:r>
              <a:rPr sz="2400" spc="-35" dirty="0">
                <a:latin typeface="Calibri"/>
                <a:cs typeface="Calibri"/>
              </a:rPr>
              <a:t>s</a:t>
            </a:r>
            <a:r>
              <a:rPr sz="2400" spc="-5" dirty="0">
                <a:latin typeface="Calibri"/>
                <a:cs typeface="Calibri"/>
              </a:rPr>
              <a:t>t</a:t>
            </a:r>
            <a:r>
              <a:rPr sz="2400" spc="-40" dirty="0">
                <a:latin typeface="Calibri"/>
                <a:cs typeface="Calibri"/>
              </a:rPr>
              <a:t>r</a:t>
            </a:r>
            <a:r>
              <a:rPr sz="2400" spc="-10" dirty="0">
                <a:latin typeface="Calibri"/>
                <a:cs typeface="Calibri"/>
              </a:rPr>
              <a:t>e</a:t>
            </a:r>
            <a:r>
              <a:rPr sz="2400" dirty="0">
                <a:latin typeface="Calibri"/>
                <a:cs typeface="Calibri"/>
              </a:rPr>
              <a:t>am</a:t>
            </a:r>
            <a:r>
              <a:rPr sz="2400" spc="-15" dirty="0">
                <a:latin typeface="Calibri"/>
                <a:cs typeface="Calibri"/>
              </a:rPr>
              <a:t> </a:t>
            </a:r>
            <a:r>
              <a:rPr sz="2400" spc="-45" dirty="0">
                <a:latin typeface="Calibri"/>
                <a:cs typeface="Calibri"/>
              </a:rPr>
              <a:t>v</a:t>
            </a:r>
            <a:r>
              <a:rPr sz="2400" dirty="0">
                <a:latin typeface="Calibri"/>
                <a:cs typeface="Calibri"/>
              </a:rPr>
              <a:t>a</a:t>
            </a:r>
            <a:r>
              <a:rPr sz="2400" spc="-5" dirty="0">
                <a:latin typeface="Calibri"/>
                <a:cs typeface="Calibri"/>
              </a:rPr>
              <a:t>riabl</a:t>
            </a:r>
            <a:r>
              <a:rPr sz="2400" spc="-15" dirty="0">
                <a:latin typeface="Calibri"/>
                <a:cs typeface="Calibri"/>
              </a:rPr>
              <a:t>e</a:t>
            </a:r>
            <a:r>
              <a:rPr sz="2400" dirty="0">
                <a:latin typeface="Calibri"/>
                <a:cs typeface="Calibri"/>
              </a:rPr>
              <a:t>s</a:t>
            </a:r>
          </a:p>
        </p:txBody>
      </p:sp>
      <p:sp>
        <p:nvSpPr>
          <p:cNvPr id="4" name="object 4"/>
          <p:cNvSpPr txBox="1"/>
          <p:nvPr/>
        </p:nvSpPr>
        <p:spPr>
          <a:xfrm>
            <a:off x="1486876" y="2091183"/>
            <a:ext cx="777875" cy="861454"/>
          </a:xfrm>
          <a:prstGeom prst="rect">
            <a:avLst/>
          </a:prstGeom>
        </p:spPr>
        <p:txBody>
          <a:bodyPr vert="horz" wrap="square" lIns="0" tIns="0" rIns="0" bIns="0" rtlCol="0">
            <a:spAutoFit/>
          </a:bodyPr>
          <a:lstStyle/>
          <a:p>
            <a:pPr marL="12700" marR="5080" indent="20320">
              <a:lnSpc>
                <a:spcPct val="119000"/>
              </a:lnSpc>
            </a:pPr>
            <a:r>
              <a:rPr sz="2400" b="1" spc="-5" dirty="0">
                <a:solidFill>
                  <a:srgbClr val="0070C0"/>
                </a:solidFill>
                <a:latin typeface="Courier New"/>
                <a:cs typeface="Courier New"/>
              </a:rPr>
              <a:t>FILE</a:t>
            </a:r>
            <a:r>
              <a:rPr sz="2400" b="1" spc="-5" dirty="0">
                <a:latin typeface="Courier New"/>
                <a:cs typeface="Courier New"/>
              </a:rPr>
              <a:t> </a:t>
            </a:r>
            <a:r>
              <a:rPr sz="2400" b="1" spc="-5" dirty="0">
                <a:solidFill>
                  <a:srgbClr val="0070C0"/>
                </a:solidFill>
                <a:latin typeface="Courier New"/>
                <a:cs typeface="Courier New"/>
              </a:rPr>
              <a:t>FILE</a:t>
            </a:r>
            <a:endParaRPr sz="2400" dirty="0">
              <a:solidFill>
                <a:srgbClr val="0070C0"/>
              </a:solidFill>
              <a:latin typeface="Courier New"/>
              <a:cs typeface="Courier New"/>
            </a:endParaRPr>
          </a:p>
        </p:txBody>
      </p:sp>
      <p:sp>
        <p:nvSpPr>
          <p:cNvPr id="5" name="object 5"/>
          <p:cNvSpPr txBox="1"/>
          <p:nvPr/>
        </p:nvSpPr>
        <p:spPr>
          <a:xfrm>
            <a:off x="2399295" y="2091183"/>
            <a:ext cx="1668145" cy="765810"/>
          </a:xfrm>
          <a:prstGeom prst="rect">
            <a:avLst/>
          </a:prstGeom>
        </p:spPr>
        <p:txBody>
          <a:bodyPr vert="horz" wrap="square" lIns="0" tIns="0" rIns="0" bIns="0" rtlCol="0">
            <a:spAutoFit/>
          </a:bodyPr>
          <a:lstStyle/>
          <a:p>
            <a:pPr marL="33020">
              <a:lnSpc>
                <a:spcPct val="100000"/>
              </a:lnSpc>
            </a:pPr>
            <a:r>
              <a:rPr sz="2400" b="1" dirty="0">
                <a:latin typeface="Courier New"/>
                <a:cs typeface="Courier New"/>
              </a:rPr>
              <a:t>*</a:t>
            </a:r>
            <a:r>
              <a:rPr sz="2400" spc="-5" dirty="0">
                <a:latin typeface="Courier New"/>
                <a:cs typeface="Courier New"/>
              </a:rPr>
              <a:t>inFile;</a:t>
            </a:r>
            <a:endParaRPr sz="2400">
              <a:latin typeface="Courier New"/>
              <a:cs typeface="Courier New"/>
            </a:endParaRPr>
          </a:p>
          <a:p>
            <a:pPr marL="12700">
              <a:lnSpc>
                <a:spcPct val="100000"/>
              </a:lnSpc>
              <a:spcBef>
                <a:spcPts val="545"/>
              </a:spcBef>
            </a:pPr>
            <a:r>
              <a:rPr sz="2400" b="1" dirty="0">
                <a:latin typeface="Courier New"/>
                <a:cs typeface="Courier New"/>
              </a:rPr>
              <a:t>*</a:t>
            </a:r>
            <a:r>
              <a:rPr sz="2400" spc="-5" dirty="0">
                <a:latin typeface="Courier New"/>
                <a:cs typeface="Courier New"/>
              </a:rPr>
              <a:t>outFile;</a:t>
            </a:r>
            <a:endParaRPr sz="2400">
              <a:latin typeface="Courier New"/>
              <a:cs typeface="Courier New"/>
            </a:endParaRPr>
          </a:p>
        </p:txBody>
      </p:sp>
      <p:sp>
        <p:nvSpPr>
          <p:cNvPr id="6" name="object 6"/>
          <p:cNvSpPr txBox="1"/>
          <p:nvPr/>
        </p:nvSpPr>
        <p:spPr>
          <a:xfrm>
            <a:off x="1518880" y="3112427"/>
            <a:ext cx="2084070" cy="283210"/>
          </a:xfrm>
          <a:prstGeom prst="rect">
            <a:avLst/>
          </a:prstGeom>
        </p:spPr>
        <p:txBody>
          <a:bodyPr vert="horz" wrap="square" lIns="0" tIns="0" rIns="0" bIns="0" rtlCol="0">
            <a:spAutoFit/>
          </a:bodyPr>
          <a:lstStyle/>
          <a:p>
            <a:pPr marL="12700">
              <a:lnSpc>
                <a:spcPct val="100000"/>
              </a:lnSpc>
            </a:pPr>
            <a:r>
              <a:rPr sz="2000" spc="-5" dirty="0">
                <a:latin typeface="Calibri"/>
                <a:cs typeface="Calibri"/>
              </a:rPr>
              <a:t>(</a:t>
            </a:r>
            <a:r>
              <a:rPr sz="2000" spc="-5" dirty="0">
                <a:latin typeface="Courier New"/>
                <a:cs typeface="Courier New"/>
              </a:rPr>
              <a:t>stdin,</a:t>
            </a:r>
            <a:r>
              <a:rPr sz="2000" spc="5" dirty="0">
                <a:latin typeface="Courier New"/>
                <a:cs typeface="Courier New"/>
              </a:rPr>
              <a:t> </a:t>
            </a:r>
            <a:r>
              <a:rPr sz="2000" spc="-5" dirty="0">
                <a:latin typeface="Courier New"/>
                <a:cs typeface="Courier New"/>
              </a:rPr>
              <a:t>stdout</a:t>
            </a:r>
            <a:endParaRPr sz="2000">
              <a:latin typeface="Courier New"/>
              <a:cs typeface="Courier New"/>
            </a:endParaRPr>
          </a:p>
        </p:txBody>
      </p:sp>
      <p:sp>
        <p:nvSpPr>
          <p:cNvPr id="7" name="object 7"/>
          <p:cNvSpPr txBox="1"/>
          <p:nvPr/>
        </p:nvSpPr>
        <p:spPr>
          <a:xfrm>
            <a:off x="3730200" y="3112427"/>
            <a:ext cx="1480820" cy="283210"/>
          </a:xfrm>
          <a:prstGeom prst="rect">
            <a:avLst/>
          </a:prstGeom>
        </p:spPr>
        <p:txBody>
          <a:bodyPr vert="horz" wrap="square" lIns="0" tIns="0" rIns="0" bIns="0" rtlCol="0">
            <a:spAutoFit/>
          </a:bodyPr>
          <a:lstStyle/>
          <a:p>
            <a:pPr marL="12700">
              <a:lnSpc>
                <a:spcPct val="100000"/>
              </a:lnSpc>
              <a:tabLst>
                <a:tab pos="553085" algn="l"/>
              </a:tabLst>
            </a:pPr>
            <a:r>
              <a:rPr sz="2000" spc="-5" dirty="0">
                <a:latin typeface="Calibri"/>
                <a:cs typeface="Calibri"/>
              </a:rPr>
              <a:t>and	</a:t>
            </a:r>
            <a:r>
              <a:rPr sz="2000" spc="-5" dirty="0">
                <a:latin typeface="Courier New"/>
                <a:cs typeface="Courier New"/>
              </a:rPr>
              <a:t>stderr</a:t>
            </a:r>
            <a:endParaRPr sz="2000">
              <a:latin typeface="Courier New"/>
              <a:cs typeface="Courier New"/>
            </a:endParaRPr>
          </a:p>
        </p:txBody>
      </p:sp>
      <p:sp>
        <p:nvSpPr>
          <p:cNvPr id="8" name="object 8"/>
          <p:cNvSpPr txBox="1"/>
          <p:nvPr/>
        </p:nvSpPr>
        <p:spPr>
          <a:xfrm>
            <a:off x="5338011" y="3112427"/>
            <a:ext cx="2324735" cy="279400"/>
          </a:xfrm>
          <a:prstGeom prst="rect">
            <a:avLst/>
          </a:prstGeom>
        </p:spPr>
        <p:txBody>
          <a:bodyPr vert="horz" wrap="square" lIns="0" tIns="0" rIns="0" bIns="0" rtlCol="0">
            <a:spAutoFit/>
          </a:bodyPr>
          <a:lstStyle/>
          <a:p>
            <a:pPr marL="12700">
              <a:lnSpc>
                <a:spcPct val="100000"/>
              </a:lnSpc>
            </a:pPr>
            <a:r>
              <a:rPr sz="2000" spc="-5" dirty="0">
                <a:latin typeface="Calibri"/>
                <a:cs typeface="Calibri"/>
              </a:rPr>
              <a:t>a</a:t>
            </a:r>
            <a:r>
              <a:rPr sz="2000" spc="-30" dirty="0">
                <a:latin typeface="Calibri"/>
                <a:cs typeface="Calibri"/>
              </a:rPr>
              <a:t>r</a:t>
            </a:r>
            <a:r>
              <a:rPr sz="2000" spc="-5" dirty="0">
                <a:latin typeface="Calibri"/>
                <a:cs typeface="Calibri"/>
              </a:rPr>
              <a:t>e</a:t>
            </a:r>
            <a:r>
              <a:rPr sz="2000" spc="10" dirty="0">
                <a:latin typeface="Calibri"/>
                <a:cs typeface="Calibri"/>
              </a:rPr>
              <a:t> </a:t>
            </a:r>
            <a:r>
              <a:rPr sz="2000" spc="-5" dirty="0">
                <a:latin typeface="Calibri"/>
                <a:cs typeface="Calibri"/>
              </a:rPr>
              <a:t>al</a:t>
            </a:r>
            <a:r>
              <a:rPr sz="2000" spc="-30" dirty="0">
                <a:latin typeface="Calibri"/>
                <a:cs typeface="Calibri"/>
              </a:rPr>
              <a:t>r</a:t>
            </a:r>
            <a:r>
              <a:rPr sz="2000" spc="-5" dirty="0">
                <a:latin typeface="Calibri"/>
                <a:cs typeface="Calibri"/>
              </a:rPr>
              <a:t>eady</a:t>
            </a:r>
            <a:r>
              <a:rPr sz="2000" dirty="0">
                <a:latin typeface="Calibri"/>
                <a:cs typeface="Calibri"/>
              </a:rPr>
              <a:t>  </a:t>
            </a:r>
            <a:r>
              <a:rPr sz="2000" spc="-5" dirty="0">
                <a:latin typeface="Calibri"/>
                <a:cs typeface="Calibri"/>
              </a:rPr>
              <a:t>decla</a:t>
            </a:r>
            <a:r>
              <a:rPr sz="2000" spc="-30" dirty="0">
                <a:latin typeface="Calibri"/>
                <a:cs typeface="Calibri"/>
              </a:rPr>
              <a:t>r</a:t>
            </a:r>
            <a:r>
              <a:rPr sz="2000" spc="-5" dirty="0">
                <a:latin typeface="Calibri"/>
                <a:cs typeface="Calibri"/>
              </a:rPr>
              <a:t>ed</a:t>
            </a:r>
            <a:r>
              <a:rPr sz="2000" spc="15" dirty="0">
                <a:latin typeface="Calibri"/>
                <a:cs typeface="Calibri"/>
              </a:rPr>
              <a:t> </a:t>
            </a:r>
            <a:r>
              <a:rPr sz="2000" spc="-5" dirty="0">
                <a:latin typeface="Calibri"/>
                <a:cs typeface="Calibri"/>
              </a:rPr>
              <a:t>)</a:t>
            </a:r>
            <a:endParaRPr sz="2000">
              <a:latin typeface="Calibri"/>
              <a:cs typeface="Calibri"/>
            </a:endParaRPr>
          </a:p>
        </p:txBody>
      </p:sp>
      <p:sp>
        <p:nvSpPr>
          <p:cNvPr id="9" name="object 9"/>
          <p:cNvSpPr txBox="1"/>
          <p:nvPr/>
        </p:nvSpPr>
        <p:spPr>
          <a:xfrm>
            <a:off x="3137287" y="5437885"/>
            <a:ext cx="1005840" cy="254000"/>
          </a:xfrm>
          <a:prstGeom prst="rect">
            <a:avLst/>
          </a:prstGeom>
        </p:spPr>
        <p:txBody>
          <a:bodyPr vert="horz" wrap="square" lIns="0" tIns="0" rIns="0" bIns="0" rtlCol="0">
            <a:spAutoFit/>
          </a:bodyPr>
          <a:lstStyle/>
          <a:p>
            <a:pPr marL="12700">
              <a:lnSpc>
                <a:spcPct val="100000"/>
              </a:lnSpc>
            </a:pPr>
            <a:r>
              <a:rPr sz="1800" b="1" dirty="0">
                <a:latin typeface="Calibri"/>
                <a:cs typeface="Calibri"/>
              </a:rPr>
              <a:t>C p</a:t>
            </a:r>
            <a:r>
              <a:rPr sz="1800" b="1" spc="-25" dirty="0">
                <a:latin typeface="Calibri"/>
                <a:cs typeface="Calibri"/>
              </a:rPr>
              <a:t>r</a:t>
            </a:r>
            <a:r>
              <a:rPr sz="1800" b="1" dirty="0">
                <a:latin typeface="Calibri"/>
                <a:cs typeface="Calibri"/>
              </a:rPr>
              <a:t>og</a:t>
            </a:r>
            <a:r>
              <a:rPr sz="1800" b="1" spc="-45" dirty="0">
                <a:latin typeface="Calibri"/>
                <a:cs typeface="Calibri"/>
              </a:rPr>
              <a:t>r</a:t>
            </a:r>
            <a:r>
              <a:rPr sz="1800" b="1" spc="-5" dirty="0">
                <a:latin typeface="Calibri"/>
                <a:cs typeface="Calibri"/>
              </a:rPr>
              <a:t>a</a:t>
            </a:r>
            <a:r>
              <a:rPr sz="1800" b="1" dirty="0">
                <a:latin typeface="Calibri"/>
                <a:cs typeface="Calibri"/>
              </a:rPr>
              <a:t>m</a:t>
            </a:r>
            <a:endParaRPr sz="1800">
              <a:latin typeface="Calibri"/>
              <a:cs typeface="Calibri"/>
            </a:endParaRPr>
          </a:p>
        </p:txBody>
      </p:sp>
      <p:sp>
        <p:nvSpPr>
          <p:cNvPr id="10" name="object 10"/>
          <p:cNvSpPr/>
          <p:nvPr/>
        </p:nvSpPr>
        <p:spPr>
          <a:xfrm>
            <a:off x="6836536" y="4831079"/>
            <a:ext cx="1798320" cy="718565"/>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6828167" y="4822697"/>
            <a:ext cx="1814830" cy="735330"/>
          </a:xfrm>
          <a:custGeom>
            <a:avLst/>
            <a:gdLst/>
            <a:ahLst/>
            <a:cxnLst/>
            <a:rect l="l" t="t" r="r" b="b"/>
            <a:pathLst>
              <a:path w="1814829" h="735329">
                <a:moveTo>
                  <a:pt x="1814322" y="735329"/>
                </a:moveTo>
                <a:lnTo>
                  <a:pt x="1814322" y="0"/>
                </a:lnTo>
                <a:lnTo>
                  <a:pt x="0" y="0"/>
                </a:lnTo>
                <a:lnTo>
                  <a:pt x="0" y="735329"/>
                </a:lnTo>
                <a:lnTo>
                  <a:pt x="8369" y="735329"/>
                </a:lnTo>
                <a:lnTo>
                  <a:pt x="8369" y="16001"/>
                </a:lnTo>
                <a:lnTo>
                  <a:pt x="16001" y="8381"/>
                </a:lnTo>
                <a:lnTo>
                  <a:pt x="16001" y="16001"/>
                </a:lnTo>
                <a:lnTo>
                  <a:pt x="1799082" y="16001"/>
                </a:lnTo>
                <a:lnTo>
                  <a:pt x="1799082" y="8381"/>
                </a:lnTo>
                <a:lnTo>
                  <a:pt x="1806702" y="16001"/>
                </a:lnTo>
                <a:lnTo>
                  <a:pt x="1806702" y="735329"/>
                </a:lnTo>
                <a:lnTo>
                  <a:pt x="1814322" y="735329"/>
                </a:lnTo>
                <a:close/>
              </a:path>
              <a:path w="1814829" h="735329">
                <a:moveTo>
                  <a:pt x="16001" y="16001"/>
                </a:moveTo>
                <a:lnTo>
                  <a:pt x="16001" y="8381"/>
                </a:lnTo>
                <a:lnTo>
                  <a:pt x="8369" y="16001"/>
                </a:lnTo>
                <a:lnTo>
                  <a:pt x="16001" y="16001"/>
                </a:lnTo>
                <a:close/>
              </a:path>
              <a:path w="1814829" h="735329">
                <a:moveTo>
                  <a:pt x="16001" y="719327"/>
                </a:moveTo>
                <a:lnTo>
                  <a:pt x="16001" y="16001"/>
                </a:lnTo>
                <a:lnTo>
                  <a:pt x="8369" y="16001"/>
                </a:lnTo>
                <a:lnTo>
                  <a:pt x="8369" y="719327"/>
                </a:lnTo>
                <a:lnTo>
                  <a:pt x="16001" y="719327"/>
                </a:lnTo>
                <a:close/>
              </a:path>
              <a:path w="1814829" h="735329">
                <a:moveTo>
                  <a:pt x="1806702" y="719327"/>
                </a:moveTo>
                <a:lnTo>
                  <a:pt x="8369" y="719327"/>
                </a:lnTo>
                <a:lnTo>
                  <a:pt x="16001" y="726948"/>
                </a:lnTo>
                <a:lnTo>
                  <a:pt x="16001" y="735329"/>
                </a:lnTo>
                <a:lnTo>
                  <a:pt x="1799082" y="735329"/>
                </a:lnTo>
                <a:lnTo>
                  <a:pt x="1799082" y="726948"/>
                </a:lnTo>
                <a:lnTo>
                  <a:pt x="1806702" y="719327"/>
                </a:lnTo>
                <a:close/>
              </a:path>
              <a:path w="1814829" h="735329">
                <a:moveTo>
                  <a:pt x="16001" y="735329"/>
                </a:moveTo>
                <a:lnTo>
                  <a:pt x="16001" y="726948"/>
                </a:lnTo>
                <a:lnTo>
                  <a:pt x="8369" y="719327"/>
                </a:lnTo>
                <a:lnTo>
                  <a:pt x="8369" y="735329"/>
                </a:lnTo>
                <a:lnTo>
                  <a:pt x="16001" y="735329"/>
                </a:lnTo>
                <a:close/>
              </a:path>
              <a:path w="1814829" h="735329">
                <a:moveTo>
                  <a:pt x="1806702" y="16001"/>
                </a:moveTo>
                <a:lnTo>
                  <a:pt x="1799082" y="8381"/>
                </a:lnTo>
                <a:lnTo>
                  <a:pt x="1799082" y="16001"/>
                </a:lnTo>
                <a:lnTo>
                  <a:pt x="1806702" y="16001"/>
                </a:lnTo>
                <a:close/>
              </a:path>
              <a:path w="1814829" h="735329">
                <a:moveTo>
                  <a:pt x="1806702" y="719327"/>
                </a:moveTo>
                <a:lnTo>
                  <a:pt x="1806702" y="16001"/>
                </a:lnTo>
                <a:lnTo>
                  <a:pt x="1799082" y="16001"/>
                </a:lnTo>
                <a:lnTo>
                  <a:pt x="1799082" y="719327"/>
                </a:lnTo>
                <a:lnTo>
                  <a:pt x="1806702" y="719327"/>
                </a:lnTo>
                <a:close/>
              </a:path>
              <a:path w="1814829" h="735329">
                <a:moveTo>
                  <a:pt x="1806702" y="735329"/>
                </a:moveTo>
                <a:lnTo>
                  <a:pt x="1806702" y="719327"/>
                </a:lnTo>
                <a:lnTo>
                  <a:pt x="1799082" y="726948"/>
                </a:lnTo>
                <a:lnTo>
                  <a:pt x="1799082" y="735329"/>
                </a:lnTo>
                <a:lnTo>
                  <a:pt x="1806702" y="735329"/>
                </a:lnTo>
                <a:close/>
              </a:path>
            </a:pathLst>
          </a:custGeom>
          <a:solidFill>
            <a:srgbClr val="000000"/>
          </a:solidFill>
        </p:spPr>
        <p:txBody>
          <a:bodyPr wrap="square" lIns="0" tIns="0" rIns="0" bIns="0" rtlCol="0"/>
          <a:lstStyle/>
          <a:p>
            <a:endParaRPr/>
          </a:p>
        </p:txBody>
      </p:sp>
      <p:sp>
        <p:nvSpPr>
          <p:cNvPr id="12" name="object 12"/>
          <p:cNvSpPr txBox="1"/>
          <p:nvPr/>
        </p:nvSpPr>
        <p:spPr>
          <a:xfrm>
            <a:off x="7262762" y="4901247"/>
            <a:ext cx="1122680" cy="590550"/>
          </a:xfrm>
          <a:prstGeom prst="rect">
            <a:avLst/>
          </a:prstGeom>
        </p:spPr>
        <p:txBody>
          <a:bodyPr vert="horz" wrap="square" lIns="0" tIns="0" rIns="0" bIns="0" rtlCol="0">
            <a:spAutoFit/>
          </a:bodyPr>
          <a:lstStyle/>
          <a:p>
            <a:pPr marL="323850">
              <a:lnSpc>
                <a:spcPct val="100000"/>
              </a:lnSpc>
            </a:pPr>
            <a:r>
              <a:rPr sz="1600" b="1" dirty="0">
                <a:latin typeface="Calibri"/>
                <a:cs typeface="Calibri"/>
              </a:rPr>
              <a:t>File</a:t>
            </a:r>
            <a:endParaRPr sz="1600">
              <a:latin typeface="Calibri"/>
              <a:cs typeface="Calibri"/>
            </a:endParaRPr>
          </a:p>
          <a:p>
            <a:pPr marL="12700">
              <a:lnSpc>
                <a:spcPct val="100000"/>
              </a:lnSpc>
              <a:spcBef>
                <a:spcPts val="900"/>
              </a:spcBef>
            </a:pPr>
            <a:r>
              <a:rPr sz="1600" b="1" spc="-5" dirty="0">
                <a:latin typeface="Courier New"/>
                <a:cs typeface="Courier New"/>
              </a:rPr>
              <a:t>names.txt</a:t>
            </a:r>
            <a:endParaRPr sz="1600">
              <a:latin typeface="Courier New"/>
              <a:cs typeface="Courier New"/>
            </a:endParaRPr>
          </a:p>
        </p:txBody>
      </p:sp>
      <p:sp>
        <p:nvSpPr>
          <p:cNvPr id="13" name="object 13"/>
          <p:cNvSpPr/>
          <p:nvPr/>
        </p:nvSpPr>
        <p:spPr>
          <a:xfrm>
            <a:off x="4194695" y="4878323"/>
            <a:ext cx="1657350" cy="1428750"/>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6858634" y="5708903"/>
            <a:ext cx="1812798" cy="719327"/>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6850265" y="5700521"/>
            <a:ext cx="1828800" cy="735330"/>
          </a:xfrm>
          <a:custGeom>
            <a:avLst/>
            <a:gdLst/>
            <a:ahLst/>
            <a:cxnLst/>
            <a:rect l="l" t="t" r="r" b="b"/>
            <a:pathLst>
              <a:path w="1828800" h="735329">
                <a:moveTo>
                  <a:pt x="1828800" y="735329"/>
                </a:moveTo>
                <a:lnTo>
                  <a:pt x="1828800" y="0"/>
                </a:lnTo>
                <a:lnTo>
                  <a:pt x="0" y="0"/>
                </a:lnTo>
                <a:lnTo>
                  <a:pt x="0" y="735329"/>
                </a:lnTo>
                <a:lnTo>
                  <a:pt x="8369" y="735329"/>
                </a:lnTo>
                <a:lnTo>
                  <a:pt x="8369" y="16001"/>
                </a:lnTo>
                <a:lnTo>
                  <a:pt x="16001" y="8381"/>
                </a:lnTo>
                <a:lnTo>
                  <a:pt x="16001" y="16001"/>
                </a:lnTo>
                <a:lnTo>
                  <a:pt x="1813560" y="16001"/>
                </a:lnTo>
                <a:lnTo>
                  <a:pt x="1813560" y="8381"/>
                </a:lnTo>
                <a:lnTo>
                  <a:pt x="1821180" y="16001"/>
                </a:lnTo>
                <a:lnTo>
                  <a:pt x="1821180" y="735329"/>
                </a:lnTo>
                <a:lnTo>
                  <a:pt x="1828800" y="735329"/>
                </a:lnTo>
                <a:close/>
              </a:path>
              <a:path w="1828800" h="735329">
                <a:moveTo>
                  <a:pt x="16001" y="16001"/>
                </a:moveTo>
                <a:lnTo>
                  <a:pt x="16001" y="8381"/>
                </a:lnTo>
                <a:lnTo>
                  <a:pt x="8369" y="16001"/>
                </a:lnTo>
                <a:lnTo>
                  <a:pt x="16001" y="16001"/>
                </a:lnTo>
                <a:close/>
              </a:path>
              <a:path w="1828800" h="735329">
                <a:moveTo>
                  <a:pt x="16001" y="719327"/>
                </a:moveTo>
                <a:lnTo>
                  <a:pt x="16001" y="16001"/>
                </a:lnTo>
                <a:lnTo>
                  <a:pt x="8369" y="16001"/>
                </a:lnTo>
                <a:lnTo>
                  <a:pt x="8369" y="719327"/>
                </a:lnTo>
                <a:lnTo>
                  <a:pt x="16001" y="719327"/>
                </a:lnTo>
                <a:close/>
              </a:path>
              <a:path w="1828800" h="735329">
                <a:moveTo>
                  <a:pt x="1821180" y="719327"/>
                </a:moveTo>
                <a:lnTo>
                  <a:pt x="8369" y="719327"/>
                </a:lnTo>
                <a:lnTo>
                  <a:pt x="16001" y="727710"/>
                </a:lnTo>
                <a:lnTo>
                  <a:pt x="16001" y="735329"/>
                </a:lnTo>
                <a:lnTo>
                  <a:pt x="1813560" y="735329"/>
                </a:lnTo>
                <a:lnTo>
                  <a:pt x="1813560" y="727710"/>
                </a:lnTo>
                <a:lnTo>
                  <a:pt x="1821180" y="719327"/>
                </a:lnTo>
                <a:close/>
              </a:path>
              <a:path w="1828800" h="735329">
                <a:moveTo>
                  <a:pt x="16001" y="735329"/>
                </a:moveTo>
                <a:lnTo>
                  <a:pt x="16001" y="727710"/>
                </a:lnTo>
                <a:lnTo>
                  <a:pt x="8369" y="719327"/>
                </a:lnTo>
                <a:lnTo>
                  <a:pt x="8369" y="735329"/>
                </a:lnTo>
                <a:lnTo>
                  <a:pt x="16001" y="735329"/>
                </a:lnTo>
                <a:close/>
              </a:path>
              <a:path w="1828800" h="735329">
                <a:moveTo>
                  <a:pt x="1821180" y="16001"/>
                </a:moveTo>
                <a:lnTo>
                  <a:pt x="1813560" y="8381"/>
                </a:lnTo>
                <a:lnTo>
                  <a:pt x="1813560" y="16001"/>
                </a:lnTo>
                <a:lnTo>
                  <a:pt x="1821180" y="16001"/>
                </a:lnTo>
                <a:close/>
              </a:path>
              <a:path w="1828800" h="735329">
                <a:moveTo>
                  <a:pt x="1821180" y="719327"/>
                </a:moveTo>
                <a:lnTo>
                  <a:pt x="1821180" y="16001"/>
                </a:lnTo>
                <a:lnTo>
                  <a:pt x="1813560" y="16001"/>
                </a:lnTo>
                <a:lnTo>
                  <a:pt x="1813560" y="719327"/>
                </a:lnTo>
                <a:lnTo>
                  <a:pt x="1821180" y="719327"/>
                </a:lnTo>
                <a:close/>
              </a:path>
              <a:path w="1828800" h="735329">
                <a:moveTo>
                  <a:pt x="1821180" y="735329"/>
                </a:moveTo>
                <a:lnTo>
                  <a:pt x="1821180" y="719327"/>
                </a:lnTo>
                <a:lnTo>
                  <a:pt x="1813560" y="727710"/>
                </a:lnTo>
                <a:lnTo>
                  <a:pt x="1813560" y="735329"/>
                </a:lnTo>
                <a:lnTo>
                  <a:pt x="1821180" y="735329"/>
                </a:lnTo>
                <a:close/>
              </a:path>
            </a:pathLst>
          </a:custGeom>
          <a:solidFill>
            <a:srgbClr val="000000"/>
          </a:solidFill>
        </p:spPr>
        <p:txBody>
          <a:bodyPr wrap="square" lIns="0" tIns="0" rIns="0" bIns="0" rtlCol="0"/>
          <a:lstStyle/>
          <a:p>
            <a:endParaRPr/>
          </a:p>
        </p:txBody>
      </p:sp>
      <p:sp>
        <p:nvSpPr>
          <p:cNvPr id="16" name="object 16"/>
          <p:cNvSpPr txBox="1"/>
          <p:nvPr/>
        </p:nvSpPr>
        <p:spPr>
          <a:xfrm>
            <a:off x="7201800" y="5779071"/>
            <a:ext cx="1125220" cy="586740"/>
          </a:xfrm>
          <a:prstGeom prst="rect">
            <a:avLst/>
          </a:prstGeom>
        </p:spPr>
        <p:txBody>
          <a:bodyPr vert="horz" wrap="square" lIns="0" tIns="0" rIns="0" bIns="0" rtlCol="0">
            <a:spAutoFit/>
          </a:bodyPr>
          <a:lstStyle/>
          <a:p>
            <a:pPr marL="1905" algn="ctr">
              <a:lnSpc>
                <a:spcPct val="100000"/>
              </a:lnSpc>
            </a:pPr>
            <a:r>
              <a:rPr sz="1600" b="1" dirty="0">
                <a:latin typeface="Calibri"/>
                <a:cs typeface="Calibri"/>
              </a:rPr>
              <a:t>File</a:t>
            </a:r>
            <a:endParaRPr sz="1600">
              <a:latin typeface="Calibri"/>
              <a:cs typeface="Calibri"/>
            </a:endParaRPr>
          </a:p>
          <a:p>
            <a:pPr algn="ctr">
              <a:lnSpc>
                <a:spcPct val="100000"/>
              </a:lnSpc>
              <a:spcBef>
                <a:spcPts val="869"/>
              </a:spcBef>
            </a:pPr>
            <a:r>
              <a:rPr sz="1600" b="1" dirty="0">
                <a:latin typeface="Courier New"/>
                <a:cs typeface="Courier New"/>
              </a:rPr>
              <a:t>marks.txt</a:t>
            </a:r>
            <a:endParaRPr sz="1600">
              <a:latin typeface="Courier New"/>
              <a:cs typeface="Courier New"/>
            </a:endParaRPr>
          </a:p>
        </p:txBody>
      </p:sp>
      <p:sp>
        <p:nvSpPr>
          <p:cNvPr id="17" name="object 17"/>
          <p:cNvSpPr/>
          <p:nvPr/>
        </p:nvSpPr>
        <p:spPr>
          <a:xfrm>
            <a:off x="4051439" y="5704332"/>
            <a:ext cx="575310" cy="180340"/>
          </a:xfrm>
          <a:custGeom>
            <a:avLst/>
            <a:gdLst/>
            <a:ahLst/>
            <a:cxnLst/>
            <a:rect l="l" t="t" r="r" b="b"/>
            <a:pathLst>
              <a:path w="575310" h="180339">
                <a:moveTo>
                  <a:pt x="83820" y="0"/>
                </a:moveTo>
                <a:lnTo>
                  <a:pt x="0" y="19050"/>
                </a:lnTo>
                <a:lnTo>
                  <a:pt x="60198" y="70041"/>
                </a:lnTo>
                <a:lnTo>
                  <a:pt x="60198" y="40386"/>
                </a:lnTo>
                <a:lnTo>
                  <a:pt x="63246" y="28194"/>
                </a:lnTo>
                <a:lnTo>
                  <a:pt x="75754" y="31294"/>
                </a:lnTo>
                <a:lnTo>
                  <a:pt x="83820" y="0"/>
                </a:lnTo>
                <a:close/>
              </a:path>
              <a:path w="575310" h="180339">
                <a:moveTo>
                  <a:pt x="75754" y="31294"/>
                </a:moveTo>
                <a:lnTo>
                  <a:pt x="63246" y="28194"/>
                </a:lnTo>
                <a:lnTo>
                  <a:pt x="60198" y="40386"/>
                </a:lnTo>
                <a:lnTo>
                  <a:pt x="72617" y="43464"/>
                </a:lnTo>
                <a:lnTo>
                  <a:pt x="75754" y="31294"/>
                </a:lnTo>
                <a:close/>
              </a:path>
              <a:path w="575310" h="180339">
                <a:moveTo>
                  <a:pt x="72617" y="43464"/>
                </a:moveTo>
                <a:lnTo>
                  <a:pt x="60198" y="40386"/>
                </a:lnTo>
                <a:lnTo>
                  <a:pt x="60198" y="70041"/>
                </a:lnTo>
                <a:lnTo>
                  <a:pt x="64770" y="73914"/>
                </a:lnTo>
                <a:lnTo>
                  <a:pt x="72617" y="43464"/>
                </a:lnTo>
                <a:close/>
              </a:path>
              <a:path w="575310" h="180339">
                <a:moveTo>
                  <a:pt x="502810" y="137158"/>
                </a:moveTo>
                <a:lnTo>
                  <a:pt x="75754" y="31294"/>
                </a:lnTo>
                <a:lnTo>
                  <a:pt x="72617" y="43464"/>
                </a:lnTo>
                <a:lnTo>
                  <a:pt x="499791" y="149357"/>
                </a:lnTo>
                <a:lnTo>
                  <a:pt x="502810" y="137158"/>
                </a:lnTo>
                <a:close/>
              </a:path>
              <a:path w="575310" h="180339">
                <a:moveTo>
                  <a:pt x="515112" y="174798"/>
                </a:moveTo>
                <a:lnTo>
                  <a:pt x="515112" y="140208"/>
                </a:lnTo>
                <a:lnTo>
                  <a:pt x="512064" y="152400"/>
                </a:lnTo>
                <a:lnTo>
                  <a:pt x="499791" y="149357"/>
                </a:lnTo>
                <a:lnTo>
                  <a:pt x="492252" y="179832"/>
                </a:lnTo>
                <a:lnTo>
                  <a:pt x="515112" y="174798"/>
                </a:lnTo>
                <a:close/>
              </a:path>
              <a:path w="575310" h="180339">
                <a:moveTo>
                  <a:pt x="515112" y="140208"/>
                </a:moveTo>
                <a:lnTo>
                  <a:pt x="502810" y="137158"/>
                </a:lnTo>
                <a:lnTo>
                  <a:pt x="499791" y="149357"/>
                </a:lnTo>
                <a:lnTo>
                  <a:pt x="512064" y="152400"/>
                </a:lnTo>
                <a:lnTo>
                  <a:pt x="515112" y="140208"/>
                </a:lnTo>
                <a:close/>
              </a:path>
              <a:path w="575310" h="180339">
                <a:moveTo>
                  <a:pt x="575310" y="161544"/>
                </a:moveTo>
                <a:lnTo>
                  <a:pt x="510540" y="105918"/>
                </a:lnTo>
                <a:lnTo>
                  <a:pt x="502810" y="137158"/>
                </a:lnTo>
                <a:lnTo>
                  <a:pt x="515112" y="140208"/>
                </a:lnTo>
                <a:lnTo>
                  <a:pt x="515112" y="174798"/>
                </a:lnTo>
                <a:lnTo>
                  <a:pt x="575310" y="161544"/>
                </a:lnTo>
                <a:close/>
              </a:path>
            </a:pathLst>
          </a:custGeom>
          <a:solidFill>
            <a:srgbClr val="FF3300"/>
          </a:solidFill>
        </p:spPr>
        <p:txBody>
          <a:bodyPr wrap="square" lIns="0" tIns="0" rIns="0" bIns="0" rtlCol="0"/>
          <a:lstStyle/>
          <a:p>
            <a:endParaRPr/>
          </a:p>
        </p:txBody>
      </p:sp>
      <p:sp>
        <p:nvSpPr>
          <p:cNvPr id="18" name="object 18"/>
          <p:cNvSpPr/>
          <p:nvPr/>
        </p:nvSpPr>
        <p:spPr>
          <a:xfrm>
            <a:off x="3446411" y="5763005"/>
            <a:ext cx="99060" cy="184785"/>
          </a:xfrm>
          <a:custGeom>
            <a:avLst/>
            <a:gdLst/>
            <a:ahLst/>
            <a:cxnLst/>
            <a:rect l="l" t="t" r="r" b="b"/>
            <a:pathLst>
              <a:path w="99060" h="184785">
                <a:moveTo>
                  <a:pt x="69910" y="70228"/>
                </a:moveTo>
                <a:lnTo>
                  <a:pt x="58351" y="64384"/>
                </a:lnTo>
                <a:lnTo>
                  <a:pt x="0" y="178308"/>
                </a:lnTo>
                <a:lnTo>
                  <a:pt x="11429" y="184404"/>
                </a:lnTo>
                <a:lnTo>
                  <a:pt x="69910" y="70228"/>
                </a:lnTo>
                <a:close/>
              </a:path>
              <a:path w="99060" h="184785">
                <a:moveTo>
                  <a:pt x="99059" y="0"/>
                </a:moveTo>
                <a:lnTo>
                  <a:pt x="30479" y="50292"/>
                </a:lnTo>
                <a:lnTo>
                  <a:pt x="58351" y="64384"/>
                </a:lnTo>
                <a:lnTo>
                  <a:pt x="64007" y="53340"/>
                </a:lnTo>
                <a:lnTo>
                  <a:pt x="75437" y="59436"/>
                </a:lnTo>
                <a:lnTo>
                  <a:pt x="75437" y="73023"/>
                </a:lnTo>
                <a:lnTo>
                  <a:pt x="98297" y="84582"/>
                </a:lnTo>
                <a:lnTo>
                  <a:pt x="99059" y="0"/>
                </a:lnTo>
                <a:close/>
              </a:path>
              <a:path w="99060" h="184785">
                <a:moveTo>
                  <a:pt x="75437" y="59436"/>
                </a:moveTo>
                <a:lnTo>
                  <a:pt x="64007" y="53340"/>
                </a:lnTo>
                <a:lnTo>
                  <a:pt x="58351" y="64384"/>
                </a:lnTo>
                <a:lnTo>
                  <a:pt x="69910" y="70228"/>
                </a:lnTo>
                <a:lnTo>
                  <a:pt x="75437" y="59436"/>
                </a:lnTo>
                <a:close/>
              </a:path>
              <a:path w="99060" h="184785">
                <a:moveTo>
                  <a:pt x="75437" y="73023"/>
                </a:moveTo>
                <a:lnTo>
                  <a:pt x="75437" y="59436"/>
                </a:lnTo>
                <a:lnTo>
                  <a:pt x="69910" y="70228"/>
                </a:lnTo>
                <a:lnTo>
                  <a:pt x="75437" y="73023"/>
                </a:lnTo>
                <a:close/>
              </a:path>
            </a:pathLst>
          </a:custGeom>
          <a:solidFill>
            <a:srgbClr val="FF3300"/>
          </a:solidFill>
        </p:spPr>
        <p:txBody>
          <a:bodyPr wrap="square" lIns="0" tIns="0" rIns="0" bIns="0" rtlCol="0"/>
          <a:lstStyle/>
          <a:p>
            <a:endParaRPr/>
          </a:p>
        </p:txBody>
      </p:sp>
      <p:sp>
        <p:nvSpPr>
          <p:cNvPr id="19" name="object 19"/>
          <p:cNvSpPr/>
          <p:nvPr/>
        </p:nvSpPr>
        <p:spPr>
          <a:xfrm>
            <a:off x="1108595" y="6059423"/>
            <a:ext cx="1233805" cy="451484"/>
          </a:xfrm>
          <a:custGeom>
            <a:avLst/>
            <a:gdLst/>
            <a:ahLst/>
            <a:cxnLst/>
            <a:rect l="l" t="t" r="r" b="b"/>
            <a:pathLst>
              <a:path w="1233805" h="451484">
                <a:moveTo>
                  <a:pt x="0" y="0"/>
                </a:moveTo>
                <a:lnTo>
                  <a:pt x="0" y="451103"/>
                </a:lnTo>
                <a:lnTo>
                  <a:pt x="1233677" y="451103"/>
                </a:lnTo>
                <a:lnTo>
                  <a:pt x="1233677" y="0"/>
                </a:lnTo>
                <a:lnTo>
                  <a:pt x="0" y="0"/>
                </a:lnTo>
                <a:close/>
              </a:path>
            </a:pathLst>
          </a:custGeom>
          <a:solidFill>
            <a:srgbClr val="C0C0C0"/>
          </a:solidFill>
        </p:spPr>
        <p:txBody>
          <a:bodyPr wrap="square" lIns="0" tIns="0" rIns="0" bIns="0" rtlCol="0"/>
          <a:lstStyle/>
          <a:p>
            <a:endParaRPr/>
          </a:p>
        </p:txBody>
      </p:sp>
      <p:sp>
        <p:nvSpPr>
          <p:cNvPr id="20" name="object 20"/>
          <p:cNvSpPr/>
          <p:nvPr/>
        </p:nvSpPr>
        <p:spPr>
          <a:xfrm>
            <a:off x="1102499" y="6053328"/>
            <a:ext cx="1245870" cy="463550"/>
          </a:xfrm>
          <a:custGeom>
            <a:avLst/>
            <a:gdLst/>
            <a:ahLst/>
            <a:cxnLst/>
            <a:rect l="l" t="t" r="r" b="b"/>
            <a:pathLst>
              <a:path w="1245870" h="463550">
                <a:moveTo>
                  <a:pt x="1245870" y="463296"/>
                </a:moveTo>
                <a:lnTo>
                  <a:pt x="1245870" y="0"/>
                </a:lnTo>
                <a:lnTo>
                  <a:pt x="0" y="0"/>
                </a:lnTo>
                <a:lnTo>
                  <a:pt x="0" y="463296"/>
                </a:lnTo>
                <a:lnTo>
                  <a:pt x="6095" y="463296"/>
                </a:lnTo>
                <a:lnTo>
                  <a:pt x="6095" y="12954"/>
                </a:lnTo>
                <a:lnTo>
                  <a:pt x="12191" y="6096"/>
                </a:lnTo>
                <a:lnTo>
                  <a:pt x="12191" y="12954"/>
                </a:lnTo>
                <a:lnTo>
                  <a:pt x="1232915" y="12954"/>
                </a:lnTo>
                <a:lnTo>
                  <a:pt x="1232915" y="6096"/>
                </a:lnTo>
                <a:lnTo>
                  <a:pt x="1239774" y="12954"/>
                </a:lnTo>
                <a:lnTo>
                  <a:pt x="1239774" y="463296"/>
                </a:lnTo>
                <a:lnTo>
                  <a:pt x="1245870" y="463296"/>
                </a:lnTo>
                <a:close/>
              </a:path>
              <a:path w="1245870" h="463550">
                <a:moveTo>
                  <a:pt x="12191" y="12954"/>
                </a:moveTo>
                <a:lnTo>
                  <a:pt x="12191" y="6096"/>
                </a:lnTo>
                <a:lnTo>
                  <a:pt x="6095" y="12954"/>
                </a:lnTo>
                <a:lnTo>
                  <a:pt x="12191" y="12954"/>
                </a:lnTo>
                <a:close/>
              </a:path>
              <a:path w="1245870" h="463550">
                <a:moveTo>
                  <a:pt x="12191" y="451103"/>
                </a:moveTo>
                <a:lnTo>
                  <a:pt x="12191" y="12954"/>
                </a:lnTo>
                <a:lnTo>
                  <a:pt x="6095" y="12954"/>
                </a:lnTo>
                <a:lnTo>
                  <a:pt x="6095" y="451103"/>
                </a:lnTo>
                <a:lnTo>
                  <a:pt x="12191" y="451103"/>
                </a:lnTo>
                <a:close/>
              </a:path>
              <a:path w="1245870" h="463550">
                <a:moveTo>
                  <a:pt x="1239774" y="451103"/>
                </a:moveTo>
                <a:lnTo>
                  <a:pt x="6095" y="451103"/>
                </a:lnTo>
                <a:lnTo>
                  <a:pt x="12191" y="457200"/>
                </a:lnTo>
                <a:lnTo>
                  <a:pt x="12191" y="463296"/>
                </a:lnTo>
                <a:lnTo>
                  <a:pt x="1232915" y="463296"/>
                </a:lnTo>
                <a:lnTo>
                  <a:pt x="1232915" y="457200"/>
                </a:lnTo>
                <a:lnTo>
                  <a:pt x="1239774" y="451103"/>
                </a:lnTo>
                <a:close/>
              </a:path>
              <a:path w="1245870" h="463550">
                <a:moveTo>
                  <a:pt x="12191" y="463296"/>
                </a:moveTo>
                <a:lnTo>
                  <a:pt x="12191" y="457200"/>
                </a:lnTo>
                <a:lnTo>
                  <a:pt x="6095" y="451103"/>
                </a:lnTo>
                <a:lnTo>
                  <a:pt x="6095" y="463296"/>
                </a:lnTo>
                <a:lnTo>
                  <a:pt x="12191" y="463296"/>
                </a:lnTo>
                <a:close/>
              </a:path>
              <a:path w="1245870" h="463550">
                <a:moveTo>
                  <a:pt x="1239774" y="12954"/>
                </a:moveTo>
                <a:lnTo>
                  <a:pt x="1232915" y="6096"/>
                </a:lnTo>
                <a:lnTo>
                  <a:pt x="1232915" y="12954"/>
                </a:lnTo>
                <a:lnTo>
                  <a:pt x="1239774" y="12954"/>
                </a:lnTo>
                <a:close/>
              </a:path>
              <a:path w="1245870" h="463550">
                <a:moveTo>
                  <a:pt x="1239774" y="451103"/>
                </a:moveTo>
                <a:lnTo>
                  <a:pt x="1239774" y="12954"/>
                </a:lnTo>
                <a:lnTo>
                  <a:pt x="1232915" y="12954"/>
                </a:lnTo>
                <a:lnTo>
                  <a:pt x="1232915" y="451103"/>
                </a:lnTo>
                <a:lnTo>
                  <a:pt x="1239774" y="451103"/>
                </a:lnTo>
                <a:close/>
              </a:path>
              <a:path w="1245870" h="463550">
                <a:moveTo>
                  <a:pt x="1239774" y="463296"/>
                </a:moveTo>
                <a:lnTo>
                  <a:pt x="1239774" y="451103"/>
                </a:lnTo>
                <a:lnTo>
                  <a:pt x="1232915" y="457200"/>
                </a:lnTo>
                <a:lnTo>
                  <a:pt x="1232915" y="463296"/>
                </a:lnTo>
                <a:lnTo>
                  <a:pt x="1239774" y="463296"/>
                </a:lnTo>
                <a:close/>
              </a:path>
            </a:pathLst>
          </a:custGeom>
          <a:solidFill>
            <a:srgbClr val="000000"/>
          </a:solidFill>
        </p:spPr>
        <p:txBody>
          <a:bodyPr wrap="square" lIns="0" tIns="0" rIns="0" bIns="0" rtlCol="0"/>
          <a:lstStyle/>
          <a:p>
            <a:endParaRPr/>
          </a:p>
        </p:txBody>
      </p:sp>
      <p:sp>
        <p:nvSpPr>
          <p:cNvPr id="21" name="object 21"/>
          <p:cNvSpPr/>
          <p:nvPr/>
        </p:nvSpPr>
        <p:spPr>
          <a:xfrm>
            <a:off x="1187081" y="6191250"/>
            <a:ext cx="1098803" cy="260603"/>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1286141" y="4349496"/>
            <a:ext cx="5215382" cy="2457450"/>
          </a:xfrm>
          <a:prstGeom prst="rect">
            <a:avLst/>
          </a:prstGeom>
          <a:blipFill>
            <a:blip r:embed="rId7" cstate="print"/>
            <a:stretch>
              <a:fillRect/>
            </a:stretch>
          </a:blipFill>
        </p:spPr>
        <p:txBody>
          <a:bodyPr wrap="square" lIns="0" tIns="0" rIns="0" bIns="0" rtlCol="0"/>
          <a:lstStyle/>
          <a:p>
            <a:endParaRPr/>
          </a:p>
        </p:txBody>
      </p:sp>
      <p:sp>
        <p:nvSpPr>
          <p:cNvPr id="23" name="object 23"/>
          <p:cNvSpPr txBox="1"/>
          <p:nvPr/>
        </p:nvSpPr>
        <p:spPr>
          <a:xfrm>
            <a:off x="1461649" y="4572459"/>
            <a:ext cx="406400" cy="153035"/>
          </a:xfrm>
          <a:prstGeom prst="rect">
            <a:avLst/>
          </a:prstGeom>
        </p:spPr>
        <p:txBody>
          <a:bodyPr vert="horz" wrap="square" lIns="0" tIns="0" rIns="0" bIns="0" rtlCol="0">
            <a:spAutoFit/>
          </a:bodyPr>
          <a:lstStyle/>
          <a:p>
            <a:pPr marL="12700">
              <a:lnSpc>
                <a:spcPct val="100000"/>
              </a:lnSpc>
            </a:pPr>
            <a:r>
              <a:rPr sz="1000" spc="-5" dirty="0">
                <a:latin typeface="Courier New"/>
                <a:cs typeface="Courier New"/>
              </a:rPr>
              <a:t>A</a:t>
            </a:r>
            <a:r>
              <a:rPr sz="1000" dirty="0">
                <a:latin typeface="Courier New"/>
                <a:cs typeface="Courier New"/>
              </a:rPr>
              <a:t>=</a:t>
            </a:r>
            <a:r>
              <a:rPr sz="1000" spc="-5" dirty="0">
                <a:latin typeface="Courier New"/>
                <a:cs typeface="Courier New"/>
              </a:rPr>
              <a:t> 56</a:t>
            </a:r>
            <a:endParaRPr sz="1000">
              <a:latin typeface="Courier New"/>
              <a:cs typeface="Courier New"/>
            </a:endParaRPr>
          </a:p>
        </p:txBody>
      </p:sp>
      <p:sp>
        <p:nvSpPr>
          <p:cNvPr id="24" name="object 24"/>
          <p:cNvSpPr txBox="1"/>
          <p:nvPr/>
        </p:nvSpPr>
        <p:spPr>
          <a:xfrm>
            <a:off x="2793625" y="4848690"/>
            <a:ext cx="758825" cy="229235"/>
          </a:xfrm>
          <a:prstGeom prst="rect">
            <a:avLst/>
          </a:prstGeom>
        </p:spPr>
        <p:txBody>
          <a:bodyPr vert="horz" wrap="square" lIns="0" tIns="0" rIns="0" bIns="0" rtlCol="0">
            <a:spAutoFit/>
          </a:bodyPr>
          <a:lstStyle/>
          <a:p>
            <a:pPr marL="12700">
              <a:lnSpc>
                <a:spcPct val="100000"/>
              </a:lnSpc>
            </a:pPr>
            <a:r>
              <a:rPr sz="1600" b="1" dirty="0">
                <a:latin typeface="Courier New"/>
                <a:cs typeface="Courier New"/>
              </a:rPr>
              <a:t>stdout</a:t>
            </a:r>
            <a:endParaRPr sz="1600">
              <a:latin typeface="Courier New"/>
              <a:cs typeface="Courier New"/>
            </a:endParaRPr>
          </a:p>
        </p:txBody>
      </p:sp>
      <p:sp>
        <p:nvSpPr>
          <p:cNvPr id="25" name="object 25"/>
          <p:cNvSpPr txBox="1"/>
          <p:nvPr/>
        </p:nvSpPr>
        <p:spPr>
          <a:xfrm>
            <a:off x="3030607" y="6072462"/>
            <a:ext cx="636270" cy="229235"/>
          </a:xfrm>
          <a:prstGeom prst="rect">
            <a:avLst/>
          </a:prstGeom>
        </p:spPr>
        <p:txBody>
          <a:bodyPr vert="horz" wrap="square" lIns="0" tIns="0" rIns="0" bIns="0" rtlCol="0">
            <a:spAutoFit/>
          </a:bodyPr>
          <a:lstStyle/>
          <a:p>
            <a:pPr marL="12700">
              <a:lnSpc>
                <a:spcPct val="100000"/>
              </a:lnSpc>
            </a:pPr>
            <a:r>
              <a:rPr sz="1600" b="1" spc="-5" dirty="0">
                <a:latin typeface="Courier New"/>
                <a:cs typeface="Courier New"/>
              </a:rPr>
              <a:t>stdin</a:t>
            </a:r>
            <a:endParaRPr sz="1600">
              <a:latin typeface="Courier New"/>
              <a:cs typeface="Courier New"/>
            </a:endParaRPr>
          </a:p>
        </p:txBody>
      </p:sp>
      <p:sp>
        <p:nvSpPr>
          <p:cNvPr id="26" name="object 26"/>
          <p:cNvSpPr txBox="1"/>
          <p:nvPr/>
        </p:nvSpPr>
        <p:spPr>
          <a:xfrm>
            <a:off x="4802264" y="5856821"/>
            <a:ext cx="882015" cy="229235"/>
          </a:xfrm>
          <a:prstGeom prst="rect">
            <a:avLst/>
          </a:prstGeom>
        </p:spPr>
        <p:txBody>
          <a:bodyPr vert="horz" wrap="square" lIns="0" tIns="0" rIns="0" bIns="0" rtlCol="0">
            <a:spAutoFit/>
          </a:bodyPr>
          <a:lstStyle/>
          <a:p>
            <a:pPr marL="12700">
              <a:lnSpc>
                <a:spcPct val="100000"/>
              </a:lnSpc>
            </a:pPr>
            <a:r>
              <a:rPr sz="1600" b="1" dirty="0">
                <a:latin typeface="Courier New"/>
                <a:cs typeface="Courier New"/>
              </a:rPr>
              <a:t>outFile</a:t>
            </a:r>
            <a:endParaRPr sz="1600">
              <a:latin typeface="Courier New"/>
              <a:cs typeface="Courier New"/>
            </a:endParaRPr>
          </a:p>
        </p:txBody>
      </p:sp>
      <p:sp>
        <p:nvSpPr>
          <p:cNvPr id="27" name="object 27"/>
          <p:cNvSpPr txBox="1"/>
          <p:nvPr/>
        </p:nvSpPr>
        <p:spPr>
          <a:xfrm>
            <a:off x="4809120" y="5086443"/>
            <a:ext cx="758825" cy="229235"/>
          </a:xfrm>
          <a:prstGeom prst="rect">
            <a:avLst/>
          </a:prstGeom>
        </p:spPr>
        <p:txBody>
          <a:bodyPr vert="horz" wrap="square" lIns="0" tIns="0" rIns="0" bIns="0" rtlCol="0">
            <a:spAutoFit/>
          </a:bodyPr>
          <a:lstStyle/>
          <a:p>
            <a:pPr marL="12700">
              <a:lnSpc>
                <a:spcPct val="100000"/>
              </a:lnSpc>
            </a:pPr>
            <a:r>
              <a:rPr sz="1600" b="1" dirty="0">
                <a:latin typeface="Courier New"/>
                <a:cs typeface="Courier New"/>
              </a:rPr>
              <a:t>inFile</a:t>
            </a:r>
            <a:endParaRPr sz="1600">
              <a:latin typeface="Courier New"/>
              <a:cs typeface="Courier New"/>
            </a:endParaRPr>
          </a:p>
        </p:txBody>
      </p:sp>
      <p:sp>
        <p:nvSpPr>
          <p:cNvPr id="29" name="object 2"/>
          <p:cNvSpPr txBox="1">
            <a:spLocks noGrp="1"/>
          </p:cNvSpPr>
          <p:nvPr>
            <p:ph type="title"/>
          </p:nvPr>
        </p:nvSpPr>
        <p:spPr>
          <a:xfrm>
            <a:off x="1" y="17240"/>
            <a:ext cx="10615730" cy="615553"/>
          </a:xfrm>
          <a:prstGeom prst="rect">
            <a:avLst/>
          </a:prstGeom>
        </p:spPr>
        <p:txBody>
          <a:bodyPr vert="horz" wrap="square" lIns="0" tIns="0" rIns="0" bIns="0" rtlCol="0">
            <a:spAutoFit/>
          </a:bodyPr>
          <a:lstStyle/>
          <a:p>
            <a:pPr marL="12700"/>
            <a:r>
              <a:rPr lang="en-US" dirty="0"/>
              <a:t>Step2: Declare the File Stream variable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89714" y="1188819"/>
            <a:ext cx="9925424" cy="2287806"/>
          </a:xfrm>
          <a:prstGeom prst="rect">
            <a:avLst/>
          </a:prstGeom>
        </p:spPr>
        <p:txBody>
          <a:bodyPr vert="horz" wrap="square" lIns="0" tIns="0" rIns="0" bIns="0" rtlCol="0">
            <a:spAutoFit/>
          </a:bodyPr>
          <a:lstStyle/>
          <a:p>
            <a:pPr marL="469900" indent="-457834">
              <a:lnSpc>
                <a:spcPct val="150000"/>
              </a:lnSpc>
              <a:tabLst>
                <a:tab pos="445770" algn="l"/>
              </a:tabLst>
            </a:pPr>
            <a:r>
              <a:rPr sz="2800" dirty="0">
                <a:highlight>
                  <a:srgbClr val="FFFF00"/>
                </a:highlight>
                <a:latin typeface="Calibri"/>
                <a:cs typeface="Calibri"/>
              </a:rPr>
              <a:t>3.	</a:t>
            </a:r>
            <a:r>
              <a:rPr sz="2400" dirty="0">
                <a:latin typeface="Calibri"/>
                <a:cs typeface="Calibri"/>
              </a:rPr>
              <a:t>Associ</a:t>
            </a:r>
            <a:r>
              <a:rPr sz="2400" spc="-35" dirty="0">
                <a:latin typeface="Calibri"/>
                <a:cs typeface="Calibri"/>
              </a:rPr>
              <a:t>at</a:t>
            </a:r>
            <a:r>
              <a:rPr sz="2400" spc="-5" dirty="0">
                <a:latin typeface="Calibri"/>
                <a:cs typeface="Calibri"/>
              </a:rPr>
              <a:t>e</a:t>
            </a:r>
            <a:r>
              <a:rPr sz="2400" dirty="0">
                <a:latin typeface="Calibri"/>
                <a:cs typeface="Calibri"/>
              </a:rPr>
              <a:t> </a:t>
            </a:r>
            <a:r>
              <a:rPr sz="2400" spc="-5" dirty="0">
                <a:latin typeface="Calibri"/>
                <a:cs typeface="Calibri"/>
              </a:rPr>
              <a:t>th</a:t>
            </a:r>
            <a:r>
              <a:rPr sz="2400" dirty="0">
                <a:latin typeface="Calibri"/>
                <a:cs typeface="Calibri"/>
              </a:rPr>
              <a:t>e </a:t>
            </a:r>
            <a:r>
              <a:rPr sz="2400" spc="-5" dirty="0">
                <a:latin typeface="Calibri"/>
                <a:cs typeface="Calibri"/>
              </a:rPr>
              <a:t>fil</a:t>
            </a:r>
            <a:r>
              <a:rPr sz="2400" dirty="0">
                <a:latin typeface="Calibri"/>
                <a:cs typeface="Calibri"/>
              </a:rPr>
              <a:t>e</a:t>
            </a:r>
            <a:r>
              <a:rPr sz="2400" spc="-15" dirty="0">
                <a:latin typeface="Calibri"/>
                <a:cs typeface="Calibri"/>
              </a:rPr>
              <a:t> </a:t>
            </a:r>
            <a:r>
              <a:rPr sz="2400" spc="-35" dirty="0">
                <a:latin typeface="Calibri"/>
                <a:cs typeface="Calibri"/>
              </a:rPr>
              <a:t>s</a:t>
            </a:r>
            <a:r>
              <a:rPr sz="2400" spc="-5" dirty="0">
                <a:latin typeface="Calibri"/>
                <a:cs typeface="Calibri"/>
              </a:rPr>
              <a:t>t</a:t>
            </a:r>
            <a:r>
              <a:rPr sz="2400" spc="-40" dirty="0">
                <a:latin typeface="Calibri"/>
                <a:cs typeface="Calibri"/>
              </a:rPr>
              <a:t>r</a:t>
            </a:r>
            <a:r>
              <a:rPr sz="2400" spc="-10" dirty="0">
                <a:latin typeface="Calibri"/>
                <a:cs typeface="Calibri"/>
              </a:rPr>
              <a:t>e</a:t>
            </a:r>
            <a:r>
              <a:rPr sz="2400" dirty="0">
                <a:latin typeface="Calibri"/>
                <a:cs typeface="Calibri"/>
              </a:rPr>
              <a:t>ams</a:t>
            </a:r>
            <a:r>
              <a:rPr sz="2400" spc="-10" dirty="0">
                <a:latin typeface="Calibri"/>
                <a:cs typeface="Calibri"/>
              </a:rPr>
              <a:t> </a:t>
            </a:r>
            <a:r>
              <a:rPr sz="2400" spc="-5" dirty="0">
                <a:latin typeface="Calibri"/>
                <a:cs typeface="Calibri"/>
              </a:rPr>
              <a:t>wit</a:t>
            </a:r>
            <a:r>
              <a:rPr sz="2400" dirty="0">
                <a:latin typeface="Calibri"/>
                <a:cs typeface="Calibri"/>
              </a:rPr>
              <a:t>h </a:t>
            </a:r>
            <a:r>
              <a:rPr sz="2400" spc="-5" dirty="0">
                <a:latin typeface="Calibri"/>
                <a:cs typeface="Calibri"/>
              </a:rPr>
              <a:t>p</a:t>
            </a:r>
            <a:r>
              <a:rPr sz="2400" spc="-60" dirty="0">
                <a:latin typeface="Calibri"/>
                <a:cs typeface="Calibri"/>
              </a:rPr>
              <a:t>h</a:t>
            </a:r>
            <a:r>
              <a:rPr sz="2400" spc="-35" dirty="0">
                <a:latin typeface="Calibri"/>
                <a:cs typeface="Calibri"/>
              </a:rPr>
              <a:t>y</a:t>
            </a:r>
            <a:r>
              <a:rPr sz="2400" dirty="0">
                <a:latin typeface="Calibri"/>
                <a:cs typeface="Calibri"/>
              </a:rPr>
              <a:t>s</a:t>
            </a:r>
            <a:r>
              <a:rPr sz="2400" spc="-5" dirty="0">
                <a:latin typeface="Calibri"/>
                <a:cs typeface="Calibri"/>
              </a:rPr>
              <a:t>i</a:t>
            </a:r>
            <a:r>
              <a:rPr sz="2400" spc="-30" dirty="0">
                <a:latin typeface="Calibri"/>
                <a:cs typeface="Calibri"/>
              </a:rPr>
              <a:t>c</a:t>
            </a:r>
            <a:r>
              <a:rPr sz="2400" spc="-5" dirty="0">
                <a:latin typeface="Calibri"/>
                <a:cs typeface="Calibri"/>
              </a:rPr>
              <a:t>a</a:t>
            </a:r>
            <a:r>
              <a:rPr sz="2400" dirty="0">
                <a:latin typeface="Calibri"/>
                <a:cs typeface="Calibri"/>
              </a:rPr>
              <a:t>l</a:t>
            </a:r>
            <a:r>
              <a:rPr sz="2400" spc="5" dirty="0">
                <a:latin typeface="Calibri"/>
                <a:cs typeface="Calibri"/>
              </a:rPr>
              <a:t> </a:t>
            </a:r>
            <a:r>
              <a:rPr sz="2400" spc="-5" dirty="0">
                <a:latin typeface="Calibri"/>
                <a:cs typeface="Calibri"/>
              </a:rPr>
              <a:t>file</a:t>
            </a:r>
            <a:r>
              <a:rPr sz="2400" dirty="0">
                <a:latin typeface="Calibri"/>
                <a:cs typeface="Calibri"/>
              </a:rPr>
              <a:t>s</a:t>
            </a:r>
            <a:r>
              <a:rPr lang="en-US" sz="2400" dirty="0">
                <a:latin typeface="Calibri"/>
                <a:cs typeface="Calibri"/>
              </a:rPr>
              <a:t>: o</a:t>
            </a:r>
            <a:r>
              <a:rPr sz="2400" spc="-5" dirty="0">
                <a:latin typeface="Calibri"/>
                <a:cs typeface="Calibri"/>
              </a:rPr>
              <a:t>pe</a:t>
            </a:r>
            <a:r>
              <a:rPr sz="2400" dirty="0">
                <a:latin typeface="Calibri"/>
                <a:cs typeface="Calibri"/>
              </a:rPr>
              <a:t>n</a:t>
            </a:r>
            <a:r>
              <a:rPr sz="2400" spc="5" dirty="0">
                <a:latin typeface="Calibri"/>
                <a:cs typeface="Calibri"/>
              </a:rPr>
              <a:t> </a:t>
            </a:r>
            <a:r>
              <a:rPr sz="2400" spc="-5" dirty="0">
                <a:latin typeface="Calibri"/>
                <a:cs typeface="Calibri"/>
              </a:rPr>
              <a:t>files</a:t>
            </a:r>
            <a:endParaRPr lang="en-US" sz="2400" spc="-5" dirty="0">
              <a:latin typeface="Calibri"/>
              <a:cs typeface="Calibri"/>
            </a:endParaRPr>
          </a:p>
          <a:p>
            <a:pPr marL="469900" indent="-457834">
              <a:lnSpc>
                <a:spcPct val="150000"/>
              </a:lnSpc>
              <a:tabLst>
                <a:tab pos="445770" algn="l"/>
              </a:tabLst>
            </a:pPr>
            <a:r>
              <a:rPr lang="en-US" sz="2400" b="1" spc="-5" dirty="0">
                <a:solidFill>
                  <a:srgbClr val="0070C0"/>
                </a:solidFill>
                <a:highlight>
                  <a:srgbClr val="FFFF00"/>
                </a:highlight>
                <a:latin typeface="Calibri"/>
                <a:cs typeface="Calibri"/>
              </a:rPr>
              <a:t>   3.1 TEXT file : </a:t>
            </a:r>
            <a:r>
              <a:rPr lang="en-US" sz="2400" spc="-5" dirty="0">
                <a:latin typeface="Calibri"/>
                <a:cs typeface="Calibri"/>
              </a:rPr>
              <a:t>open the file with the </a:t>
            </a:r>
            <a:r>
              <a:rPr lang="en-US" sz="2400" spc="-5" dirty="0">
                <a:highlight>
                  <a:srgbClr val="FFFF00"/>
                </a:highlight>
                <a:latin typeface="Calibri"/>
                <a:cs typeface="Calibri"/>
              </a:rPr>
              <a:t>text flags to specify the access mode</a:t>
            </a:r>
            <a:endParaRPr sz="2400" dirty="0">
              <a:highlight>
                <a:srgbClr val="FFFF00"/>
              </a:highlight>
              <a:latin typeface="Calibri"/>
              <a:cs typeface="Calibri"/>
            </a:endParaRPr>
          </a:p>
          <a:p>
            <a:pPr marL="377825" marR="54610">
              <a:lnSpc>
                <a:spcPct val="150000"/>
              </a:lnSpc>
              <a:spcBef>
                <a:spcPts val="105"/>
              </a:spcBef>
            </a:pPr>
            <a:r>
              <a:rPr lang="en-AU" sz="2400" spc="-5" dirty="0">
                <a:latin typeface="Courier New"/>
                <a:cs typeface="Courier New"/>
              </a:rPr>
              <a:t> </a:t>
            </a:r>
            <a:r>
              <a:rPr sz="2400" spc="-5" dirty="0" err="1">
                <a:latin typeface="Courier New"/>
                <a:cs typeface="Courier New"/>
              </a:rPr>
              <a:t>inFil</a:t>
            </a:r>
            <a:r>
              <a:rPr sz="2400" dirty="0" err="1">
                <a:latin typeface="Courier New"/>
                <a:cs typeface="Courier New"/>
              </a:rPr>
              <a:t>e</a:t>
            </a:r>
            <a:r>
              <a:rPr sz="2400" spc="-5" dirty="0">
                <a:latin typeface="Courier New"/>
                <a:cs typeface="Courier New"/>
              </a:rPr>
              <a:t> </a:t>
            </a:r>
            <a:r>
              <a:rPr sz="2400" dirty="0">
                <a:latin typeface="Courier New"/>
                <a:cs typeface="Courier New"/>
              </a:rPr>
              <a:t>=</a:t>
            </a:r>
            <a:r>
              <a:rPr sz="2400" spc="-10" dirty="0">
                <a:latin typeface="Courier New"/>
                <a:cs typeface="Courier New"/>
              </a:rPr>
              <a:t> </a:t>
            </a:r>
            <a:r>
              <a:rPr sz="2400" b="1" spc="-5" dirty="0">
                <a:solidFill>
                  <a:srgbClr val="0070C0"/>
                </a:solidFill>
                <a:latin typeface="Courier New"/>
                <a:cs typeface="Courier New"/>
              </a:rPr>
              <a:t>fopen</a:t>
            </a:r>
            <a:r>
              <a:rPr sz="2400" dirty="0">
                <a:latin typeface="Courier New"/>
                <a:cs typeface="Courier New"/>
              </a:rPr>
              <a:t>(</a:t>
            </a:r>
            <a:r>
              <a:rPr sz="2400" spc="-5" dirty="0">
                <a:latin typeface="Courier New"/>
                <a:cs typeface="Courier New"/>
              </a:rPr>
              <a:t> "names.txt</a:t>
            </a:r>
            <a:r>
              <a:rPr sz="2400" dirty="0">
                <a:latin typeface="Courier New"/>
                <a:cs typeface="Courier New"/>
              </a:rPr>
              <a:t>"</a:t>
            </a:r>
            <a:r>
              <a:rPr sz="2400" spc="-5" dirty="0">
                <a:latin typeface="Courier New"/>
                <a:cs typeface="Courier New"/>
              </a:rPr>
              <a:t> </a:t>
            </a:r>
            <a:r>
              <a:rPr lang="en-US" sz="2400" spc="-5" dirty="0">
                <a:latin typeface="Courier New"/>
                <a:cs typeface="Courier New"/>
              </a:rPr>
              <a:t>, “r</a:t>
            </a:r>
            <a:r>
              <a:rPr lang="en-US" sz="2400" dirty="0">
                <a:latin typeface="Courier New"/>
                <a:cs typeface="Courier New"/>
              </a:rPr>
              <a:t>"</a:t>
            </a:r>
            <a:r>
              <a:rPr sz="2400" spc="-5" dirty="0">
                <a:latin typeface="Courier New"/>
                <a:cs typeface="Courier New"/>
              </a:rPr>
              <a:t>); </a:t>
            </a:r>
            <a:r>
              <a:rPr lang="en-AU" sz="2400" spc="-5" dirty="0">
                <a:latin typeface="Courier New"/>
                <a:cs typeface="Courier New"/>
              </a:rPr>
              <a:t>    </a:t>
            </a:r>
          </a:p>
          <a:p>
            <a:pPr marL="377825" marR="54610">
              <a:lnSpc>
                <a:spcPct val="150000"/>
              </a:lnSpc>
              <a:spcBef>
                <a:spcPts val="105"/>
              </a:spcBef>
            </a:pPr>
            <a:r>
              <a:rPr lang="en-AU" sz="2400" spc="-5" dirty="0">
                <a:latin typeface="Courier New"/>
                <a:cs typeface="Courier New"/>
              </a:rPr>
              <a:t> </a:t>
            </a:r>
            <a:r>
              <a:rPr sz="2400" spc="-5" dirty="0" err="1">
                <a:latin typeface="Courier New"/>
                <a:cs typeface="Courier New"/>
              </a:rPr>
              <a:t>outFil</a:t>
            </a:r>
            <a:r>
              <a:rPr sz="2400" dirty="0" err="1">
                <a:latin typeface="Courier New"/>
                <a:cs typeface="Courier New"/>
              </a:rPr>
              <a:t>e</a:t>
            </a:r>
            <a:r>
              <a:rPr sz="2400" spc="-5" dirty="0">
                <a:latin typeface="Courier New"/>
                <a:cs typeface="Courier New"/>
              </a:rPr>
              <a:t> </a:t>
            </a:r>
            <a:r>
              <a:rPr sz="2400" dirty="0">
                <a:latin typeface="Courier New"/>
                <a:cs typeface="Courier New"/>
              </a:rPr>
              <a:t>=</a:t>
            </a:r>
            <a:r>
              <a:rPr sz="2400" spc="-10" dirty="0">
                <a:latin typeface="Courier New"/>
                <a:cs typeface="Courier New"/>
              </a:rPr>
              <a:t> </a:t>
            </a:r>
            <a:r>
              <a:rPr sz="2400" b="1" spc="-5" dirty="0">
                <a:solidFill>
                  <a:srgbClr val="0070C0"/>
                </a:solidFill>
                <a:latin typeface="Courier New"/>
                <a:cs typeface="Courier New"/>
              </a:rPr>
              <a:t>fope</a:t>
            </a:r>
            <a:r>
              <a:rPr sz="2400" b="1" dirty="0">
                <a:solidFill>
                  <a:srgbClr val="0070C0"/>
                </a:solidFill>
                <a:latin typeface="Courier New"/>
                <a:cs typeface="Courier New"/>
              </a:rPr>
              <a:t>n</a:t>
            </a:r>
            <a:r>
              <a:rPr sz="2400" dirty="0">
                <a:latin typeface="Courier New"/>
                <a:cs typeface="Courier New"/>
              </a:rPr>
              <a:t>(</a:t>
            </a:r>
            <a:r>
              <a:rPr sz="2400" spc="-10" dirty="0">
                <a:latin typeface="Courier New"/>
                <a:cs typeface="Courier New"/>
              </a:rPr>
              <a:t> </a:t>
            </a:r>
            <a:r>
              <a:rPr sz="2400" spc="-5" dirty="0">
                <a:latin typeface="Courier New"/>
                <a:cs typeface="Courier New"/>
              </a:rPr>
              <a:t>"marks.txt"</a:t>
            </a:r>
            <a:r>
              <a:rPr sz="2400" dirty="0">
                <a:latin typeface="Courier New"/>
                <a:cs typeface="Courier New"/>
              </a:rPr>
              <a:t>,</a:t>
            </a:r>
            <a:r>
              <a:rPr sz="2400" spc="-10" dirty="0">
                <a:latin typeface="Courier New"/>
                <a:cs typeface="Courier New"/>
              </a:rPr>
              <a:t> </a:t>
            </a:r>
            <a:r>
              <a:rPr lang="en-US" sz="2400" spc="-5" dirty="0">
                <a:latin typeface="Courier New"/>
                <a:cs typeface="Courier New"/>
              </a:rPr>
              <a:t>"</a:t>
            </a:r>
            <a:r>
              <a:rPr sz="2400" spc="-5" dirty="0">
                <a:latin typeface="Courier New"/>
                <a:cs typeface="Courier New"/>
              </a:rPr>
              <a:t>w</a:t>
            </a:r>
            <a:r>
              <a:rPr sz="2400" dirty="0">
                <a:latin typeface="Courier New"/>
                <a:cs typeface="Courier New"/>
              </a:rPr>
              <a:t>"</a:t>
            </a:r>
            <a:r>
              <a:rPr sz="2400" spc="-10" dirty="0">
                <a:latin typeface="Courier New"/>
                <a:cs typeface="Courier New"/>
              </a:rPr>
              <a:t> </a:t>
            </a:r>
            <a:r>
              <a:rPr sz="2400" spc="-5" dirty="0">
                <a:latin typeface="Courier New"/>
                <a:cs typeface="Courier New"/>
              </a:rPr>
              <a:t>);</a:t>
            </a:r>
            <a:endParaRPr sz="2400" dirty="0">
              <a:latin typeface="Courier New"/>
              <a:cs typeface="Courier New"/>
            </a:endParaRPr>
          </a:p>
        </p:txBody>
      </p:sp>
      <p:sp>
        <p:nvSpPr>
          <p:cNvPr id="4" name="object 4"/>
          <p:cNvSpPr txBox="1"/>
          <p:nvPr/>
        </p:nvSpPr>
        <p:spPr>
          <a:xfrm>
            <a:off x="3275209" y="5522467"/>
            <a:ext cx="1005840" cy="254000"/>
          </a:xfrm>
          <a:prstGeom prst="rect">
            <a:avLst/>
          </a:prstGeom>
        </p:spPr>
        <p:txBody>
          <a:bodyPr vert="horz" wrap="square" lIns="0" tIns="0" rIns="0" bIns="0" rtlCol="0">
            <a:spAutoFit/>
          </a:bodyPr>
          <a:lstStyle/>
          <a:p>
            <a:pPr marL="12700">
              <a:lnSpc>
                <a:spcPct val="100000"/>
              </a:lnSpc>
            </a:pPr>
            <a:r>
              <a:rPr sz="1800" b="1" dirty="0">
                <a:latin typeface="Calibri"/>
                <a:cs typeface="Calibri"/>
              </a:rPr>
              <a:t>C p</a:t>
            </a:r>
            <a:r>
              <a:rPr sz="1800" b="1" spc="-25" dirty="0">
                <a:latin typeface="Calibri"/>
                <a:cs typeface="Calibri"/>
              </a:rPr>
              <a:t>r</a:t>
            </a:r>
            <a:r>
              <a:rPr sz="1800" b="1" dirty="0">
                <a:latin typeface="Calibri"/>
                <a:cs typeface="Calibri"/>
              </a:rPr>
              <a:t>og</a:t>
            </a:r>
            <a:r>
              <a:rPr sz="1800" b="1" spc="-45" dirty="0">
                <a:latin typeface="Calibri"/>
                <a:cs typeface="Calibri"/>
              </a:rPr>
              <a:t>r</a:t>
            </a:r>
            <a:r>
              <a:rPr sz="1800" b="1" spc="-5" dirty="0">
                <a:latin typeface="Calibri"/>
                <a:cs typeface="Calibri"/>
              </a:rPr>
              <a:t>a</a:t>
            </a:r>
            <a:r>
              <a:rPr sz="1800" b="1" dirty="0">
                <a:latin typeface="Calibri"/>
                <a:cs typeface="Calibri"/>
              </a:rPr>
              <a:t>m</a:t>
            </a:r>
            <a:endParaRPr sz="1800">
              <a:latin typeface="Calibri"/>
              <a:cs typeface="Calibri"/>
            </a:endParaRPr>
          </a:p>
        </p:txBody>
      </p:sp>
      <p:sp>
        <p:nvSpPr>
          <p:cNvPr id="5" name="object 5"/>
          <p:cNvSpPr/>
          <p:nvPr/>
        </p:nvSpPr>
        <p:spPr>
          <a:xfrm>
            <a:off x="2162441" y="4554473"/>
            <a:ext cx="4013200" cy="2030730"/>
          </a:xfrm>
          <a:custGeom>
            <a:avLst/>
            <a:gdLst/>
            <a:ahLst/>
            <a:cxnLst/>
            <a:rect l="l" t="t" r="r" b="b"/>
            <a:pathLst>
              <a:path w="4013200" h="2030729">
                <a:moveTo>
                  <a:pt x="3987800" y="908773"/>
                </a:moveTo>
                <a:lnTo>
                  <a:pt x="3987800" y="850460"/>
                </a:lnTo>
                <a:lnTo>
                  <a:pt x="3962400" y="792868"/>
                </a:lnTo>
                <a:lnTo>
                  <a:pt x="3949700" y="765030"/>
                </a:lnTo>
                <a:lnTo>
                  <a:pt x="3937000" y="737834"/>
                </a:lnTo>
                <a:lnTo>
                  <a:pt x="3924300" y="711283"/>
                </a:lnTo>
                <a:lnTo>
                  <a:pt x="3898900" y="685378"/>
                </a:lnTo>
                <a:lnTo>
                  <a:pt x="3886200" y="660124"/>
                </a:lnTo>
                <a:lnTo>
                  <a:pt x="3860800" y="635522"/>
                </a:lnTo>
                <a:lnTo>
                  <a:pt x="3848100" y="611575"/>
                </a:lnTo>
                <a:lnTo>
                  <a:pt x="3822700" y="588285"/>
                </a:lnTo>
                <a:lnTo>
                  <a:pt x="3784600" y="543690"/>
                </a:lnTo>
                <a:lnTo>
                  <a:pt x="3733800" y="501756"/>
                </a:lnTo>
                <a:lnTo>
                  <a:pt x="3683000" y="462505"/>
                </a:lnTo>
                <a:lnTo>
                  <a:pt x="3670300" y="443892"/>
                </a:lnTo>
                <a:lnTo>
                  <a:pt x="3644900" y="425958"/>
                </a:lnTo>
                <a:lnTo>
                  <a:pt x="3606800" y="406146"/>
                </a:lnTo>
                <a:lnTo>
                  <a:pt x="3581400" y="387096"/>
                </a:lnTo>
                <a:lnTo>
                  <a:pt x="3517900" y="350480"/>
                </a:lnTo>
                <a:lnTo>
                  <a:pt x="3454400" y="316004"/>
                </a:lnTo>
                <a:lnTo>
                  <a:pt x="3390900" y="283619"/>
                </a:lnTo>
                <a:lnTo>
                  <a:pt x="3327400" y="253275"/>
                </a:lnTo>
                <a:lnTo>
                  <a:pt x="3263900" y="224923"/>
                </a:lnTo>
                <a:lnTo>
                  <a:pt x="3200400" y="198515"/>
                </a:lnTo>
                <a:lnTo>
                  <a:pt x="3124200" y="174001"/>
                </a:lnTo>
                <a:lnTo>
                  <a:pt x="3060700" y="151332"/>
                </a:lnTo>
                <a:lnTo>
                  <a:pt x="2984500" y="130459"/>
                </a:lnTo>
                <a:lnTo>
                  <a:pt x="2921000" y="111332"/>
                </a:lnTo>
                <a:lnTo>
                  <a:pt x="2844800" y="93904"/>
                </a:lnTo>
                <a:lnTo>
                  <a:pt x="2781300" y="78123"/>
                </a:lnTo>
                <a:lnTo>
                  <a:pt x="2705100" y="63943"/>
                </a:lnTo>
                <a:lnTo>
                  <a:pt x="2628900" y="51312"/>
                </a:lnTo>
                <a:lnTo>
                  <a:pt x="2565400" y="40182"/>
                </a:lnTo>
                <a:lnTo>
                  <a:pt x="2489200" y="30505"/>
                </a:lnTo>
                <a:lnTo>
                  <a:pt x="2425700" y="22231"/>
                </a:lnTo>
                <a:lnTo>
                  <a:pt x="2349500" y="15310"/>
                </a:lnTo>
                <a:lnTo>
                  <a:pt x="2273300" y="9694"/>
                </a:lnTo>
                <a:lnTo>
                  <a:pt x="2209800" y="5334"/>
                </a:lnTo>
                <a:lnTo>
                  <a:pt x="2108200" y="1524"/>
                </a:lnTo>
                <a:lnTo>
                  <a:pt x="2006600" y="0"/>
                </a:lnTo>
                <a:lnTo>
                  <a:pt x="1905000" y="1524"/>
                </a:lnTo>
                <a:lnTo>
                  <a:pt x="1803400" y="5334"/>
                </a:lnTo>
                <a:lnTo>
                  <a:pt x="1727200" y="9665"/>
                </a:lnTo>
                <a:lnTo>
                  <a:pt x="1663700" y="15262"/>
                </a:lnTo>
                <a:lnTo>
                  <a:pt x="1587500" y="22173"/>
                </a:lnTo>
                <a:lnTo>
                  <a:pt x="1511300" y="30445"/>
                </a:lnTo>
                <a:lnTo>
                  <a:pt x="1447800" y="40127"/>
                </a:lnTo>
                <a:lnTo>
                  <a:pt x="1371600" y="51266"/>
                </a:lnTo>
                <a:lnTo>
                  <a:pt x="1295400" y="63911"/>
                </a:lnTo>
                <a:lnTo>
                  <a:pt x="1231900" y="78109"/>
                </a:lnTo>
                <a:lnTo>
                  <a:pt x="1155700" y="93908"/>
                </a:lnTo>
                <a:lnTo>
                  <a:pt x="1092200" y="111356"/>
                </a:lnTo>
                <a:lnTo>
                  <a:pt x="1016000" y="130502"/>
                </a:lnTo>
                <a:lnTo>
                  <a:pt x="939800" y="151392"/>
                </a:lnTo>
                <a:lnTo>
                  <a:pt x="876300" y="174076"/>
                </a:lnTo>
                <a:lnTo>
                  <a:pt x="812799" y="198601"/>
                </a:lnTo>
                <a:lnTo>
                  <a:pt x="736599" y="225015"/>
                </a:lnTo>
                <a:lnTo>
                  <a:pt x="673099" y="253365"/>
                </a:lnTo>
                <a:lnTo>
                  <a:pt x="609600" y="283701"/>
                </a:lnTo>
                <a:lnTo>
                  <a:pt x="546100" y="316069"/>
                </a:lnTo>
                <a:lnTo>
                  <a:pt x="482600" y="350518"/>
                </a:lnTo>
                <a:lnTo>
                  <a:pt x="419100" y="387096"/>
                </a:lnTo>
                <a:lnTo>
                  <a:pt x="393699" y="406908"/>
                </a:lnTo>
                <a:lnTo>
                  <a:pt x="368299" y="425958"/>
                </a:lnTo>
                <a:lnTo>
                  <a:pt x="317499" y="462443"/>
                </a:lnTo>
                <a:lnTo>
                  <a:pt x="266699" y="501689"/>
                </a:lnTo>
                <a:lnTo>
                  <a:pt x="228599" y="543667"/>
                </a:lnTo>
                <a:lnTo>
                  <a:pt x="203199" y="565669"/>
                </a:lnTo>
                <a:lnTo>
                  <a:pt x="177799" y="588343"/>
                </a:lnTo>
                <a:lnTo>
                  <a:pt x="152399" y="611684"/>
                </a:lnTo>
                <a:lnTo>
                  <a:pt x="139699" y="635688"/>
                </a:lnTo>
                <a:lnTo>
                  <a:pt x="114299" y="660352"/>
                </a:lnTo>
                <a:lnTo>
                  <a:pt x="101599" y="685671"/>
                </a:lnTo>
                <a:lnTo>
                  <a:pt x="88899" y="711641"/>
                </a:lnTo>
                <a:lnTo>
                  <a:pt x="63499" y="738259"/>
                </a:lnTo>
                <a:lnTo>
                  <a:pt x="50799" y="765521"/>
                </a:lnTo>
                <a:lnTo>
                  <a:pt x="38099" y="793423"/>
                </a:lnTo>
                <a:lnTo>
                  <a:pt x="25399" y="821961"/>
                </a:lnTo>
                <a:lnTo>
                  <a:pt x="25399" y="851131"/>
                </a:lnTo>
                <a:lnTo>
                  <a:pt x="0" y="911352"/>
                </a:lnTo>
                <a:lnTo>
                  <a:pt x="0" y="1120140"/>
                </a:lnTo>
                <a:lnTo>
                  <a:pt x="12700" y="1145286"/>
                </a:lnTo>
                <a:lnTo>
                  <a:pt x="12699" y="913638"/>
                </a:lnTo>
                <a:lnTo>
                  <a:pt x="38099" y="850879"/>
                </a:lnTo>
                <a:lnTo>
                  <a:pt x="50799" y="820610"/>
                </a:lnTo>
                <a:lnTo>
                  <a:pt x="50799" y="791077"/>
                </a:lnTo>
                <a:lnTo>
                  <a:pt x="76199" y="762280"/>
                </a:lnTo>
                <a:lnTo>
                  <a:pt x="88899" y="734215"/>
                </a:lnTo>
                <a:lnTo>
                  <a:pt x="101599" y="706879"/>
                </a:lnTo>
                <a:lnTo>
                  <a:pt x="126999" y="680270"/>
                </a:lnTo>
                <a:lnTo>
                  <a:pt x="139699" y="654387"/>
                </a:lnTo>
                <a:lnTo>
                  <a:pt x="165099" y="629226"/>
                </a:lnTo>
                <a:lnTo>
                  <a:pt x="177799" y="604785"/>
                </a:lnTo>
                <a:lnTo>
                  <a:pt x="203199" y="581061"/>
                </a:lnTo>
                <a:lnTo>
                  <a:pt x="253999" y="535757"/>
                </a:lnTo>
                <a:lnTo>
                  <a:pt x="304799" y="493294"/>
                </a:lnTo>
                <a:lnTo>
                  <a:pt x="355599" y="453653"/>
                </a:lnTo>
                <a:lnTo>
                  <a:pt x="406399" y="416814"/>
                </a:lnTo>
                <a:lnTo>
                  <a:pt x="457200" y="378714"/>
                </a:lnTo>
                <a:lnTo>
                  <a:pt x="520700" y="342101"/>
                </a:lnTo>
                <a:lnTo>
                  <a:pt x="584200" y="307715"/>
                </a:lnTo>
                <a:lnTo>
                  <a:pt x="660399" y="275508"/>
                </a:lnTo>
                <a:lnTo>
                  <a:pt x="723899" y="245431"/>
                </a:lnTo>
                <a:lnTo>
                  <a:pt x="800099" y="217435"/>
                </a:lnTo>
                <a:lnTo>
                  <a:pt x="863600" y="191473"/>
                </a:lnTo>
                <a:lnTo>
                  <a:pt x="939800" y="167496"/>
                </a:lnTo>
                <a:lnTo>
                  <a:pt x="1016000" y="145456"/>
                </a:lnTo>
                <a:lnTo>
                  <a:pt x="1079500" y="125305"/>
                </a:lnTo>
                <a:lnTo>
                  <a:pt x="1155700" y="106994"/>
                </a:lnTo>
                <a:lnTo>
                  <a:pt x="1231900" y="90475"/>
                </a:lnTo>
                <a:lnTo>
                  <a:pt x="1308100" y="75700"/>
                </a:lnTo>
                <a:lnTo>
                  <a:pt x="1384300" y="62620"/>
                </a:lnTo>
                <a:lnTo>
                  <a:pt x="1460500" y="51187"/>
                </a:lnTo>
                <a:lnTo>
                  <a:pt x="1536700" y="41353"/>
                </a:lnTo>
                <a:lnTo>
                  <a:pt x="1600200" y="33070"/>
                </a:lnTo>
                <a:lnTo>
                  <a:pt x="1676400" y="26289"/>
                </a:lnTo>
                <a:lnTo>
                  <a:pt x="1752600" y="20963"/>
                </a:lnTo>
                <a:lnTo>
                  <a:pt x="1828800" y="17041"/>
                </a:lnTo>
                <a:lnTo>
                  <a:pt x="1905000" y="14478"/>
                </a:lnTo>
                <a:lnTo>
                  <a:pt x="2006600" y="12954"/>
                </a:lnTo>
                <a:lnTo>
                  <a:pt x="2108200" y="14478"/>
                </a:lnTo>
                <a:lnTo>
                  <a:pt x="2209800" y="18287"/>
                </a:lnTo>
                <a:lnTo>
                  <a:pt x="2311400" y="24384"/>
                </a:lnTo>
                <a:lnTo>
                  <a:pt x="2374900" y="30199"/>
                </a:lnTo>
                <a:lnTo>
                  <a:pt x="2438400" y="37192"/>
                </a:lnTo>
                <a:lnTo>
                  <a:pt x="2501900" y="45408"/>
                </a:lnTo>
                <a:lnTo>
                  <a:pt x="2578100" y="54893"/>
                </a:lnTo>
                <a:lnTo>
                  <a:pt x="2641600" y="65693"/>
                </a:lnTo>
                <a:lnTo>
                  <a:pt x="2705100" y="77854"/>
                </a:lnTo>
                <a:lnTo>
                  <a:pt x="2781300" y="91423"/>
                </a:lnTo>
                <a:lnTo>
                  <a:pt x="2844800" y="106444"/>
                </a:lnTo>
                <a:lnTo>
                  <a:pt x="2908300" y="122965"/>
                </a:lnTo>
                <a:lnTo>
                  <a:pt x="2984500" y="141031"/>
                </a:lnTo>
                <a:lnTo>
                  <a:pt x="3048000" y="160689"/>
                </a:lnTo>
                <a:lnTo>
                  <a:pt x="3111500" y="181984"/>
                </a:lnTo>
                <a:lnTo>
                  <a:pt x="3175000" y="204962"/>
                </a:lnTo>
                <a:lnTo>
                  <a:pt x="3238500" y="229670"/>
                </a:lnTo>
                <a:lnTo>
                  <a:pt x="3302000" y="256154"/>
                </a:lnTo>
                <a:lnTo>
                  <a:pt x="3365500" y="284458"/>
                </a:lnTo>
                <a:lnTo>
                  <a:pt x="3429000" y="314631"/>
                </a:lnTo>
                <a:lnTo>
                  <a:pt x="3492500" y="346717"/>
                </a:lnTo>
                <a:lnTo>
                  <a:pt x="3543300" y="380762"/>
                </a:lnTo>
                <a:lnTo>
                  <a:pt x="3606800" y="416814"/>
                </a:lnTo>
                <a:lnTo>
                  <a:pt x="3657600" y="456438"/>
                </a:lnTo>
                <a:lnTo>
                  <a:pt x="3683000" y="474496"/>
                </a:lnTo>
                <a:lnTo>
                  <a:pt x="3708400" y="493210"/>
                </a:lnTo>
                <a:lnTo>
                  <a:pt x="3733800" y="512576"/>
                </a:lnTo>
                <a:lnTo>
                  <a:pt x="3746500" y="532591"/>
                </a:lnTo>
                <a:lnTo>
                  <a:pt x="3771900" y="553253"/>
                </a:lnTo>
                <a:lnTo>
                  <a:pt x="3797300" y="574559"/>
                </a:lnTo>
                <a:lnTo>
                  <a:pt x="3822700" y="596505"/>
                </a:lnTo>
                <a:lnTo>
                  <a:pt x="3835400" y="619089"/>
                </a:lnTo>
                <a:lnTo>
                  <a:pt x="3860800" y="642308"/>
                </a:lnTo>
                <a:lnTo>
                  <a:pt x="3873500" y="666159"/>
                </a:lnTo>
                <a:lnTo>
                  <a:pt x="3886200" y="690639"/>
                </a:lnTo>
                <a:lnTo>
                  <a:pt x="3911600" y="715745"/>
                </a:lnTo>
                <a:lnTo>
                  <a:pt x="3924300" y="741474"/>
                </a:lnTo>
                <a:lnTo>
                  <a:pt x="3937000" y="767824"/>
                </a:lnTo>
                <a:lnTo>
                  <a:pt x="3949700" y="794791"/>
                </a:lnTo>
                <a:lnTo>
                  <a:pt x="3975100" y="850565"/>
                </a:lnTo>
                <a:lnTo>
                  <a:pt x="3975100" y="879366"/>
                </a:lnTo>
                <a:lnTo>
                  <a:pt x="3987800" y="908773"/>
                </a:lnTo>
                <a:close/>
              </a:path>
              <a:path w="4013200" h="2030729">
                <a:moveTo>
                  <a:pt x="25400" y="1176764"/>
                </a:moveTo>
                <a:lnTo>
                  <a:pt x="25400" y="1142238"/>
                </a:lnTo>
                <a:lnTo>
                  <a:pt x="12700" y="1117092"/>
                </a:lnTo>
                <a:lnTo>
                  <a:pt x="12700" y="1145286"/>
                </a:lnTo>
                <a:lnTo>
                  <a:pt x="25400" y="1176764"/>
                </a:lnTo>
                <a:close/>
              </a:path>
              <a:path w="4013200" h="2030729">
                <a:moveTo>
                  <a:pt x="3987800" y="1186749"/>
                </a:moveTo>
                <a:lnTo>
                  <a:pt x="3987800" y="1121942"/>
                </a:lnTo>
                <a:lnTo>
                  <a:pt x="3975100" y="1151343"/>
                </a:lnTo>
                <a:lnTo>
                  <a:pt x="3975100" y="1180144"/>
                </a:lnTo>
                <a:lnTo>
                  <a:pt x="3949700" y="1235931"/>
                </a:lnTo>
                <a:lnTo>
                  <a:pt x="3937000" y="1262910"/>
                </a:lnTo>
                <a:lnTo>
                  <a:pt x="3924300" y="1289274"/>
                </a:lnTo>
                <a:lnTo>
                  <a:pt x="3911600" y="1315019"/>
                </a:lnTo>
                <a:lnTo>
                  <a:pt x="3886200" y="1340141"/>
                </a:lnTo>
                <a:lnTo>
                  <a:pt x="3873500" y="1364637"/>
                </a:lnTo>
                <a:lnTo>
                  <a:pt x="3860800" y="1388502"/>
                </a:lnTo>
                <a:lnTo>
                  <a:pt x="3835400" y="1411733"/>
                </a:lnTo>
                <a:lnTo>
                  <a:pt x="3822700" y="1434326"/>
                </a:lnTo>
                <a:lnTo>
                  <a:pt x="3797300" y="1456277"/>
                </a:lnTo>
                <a:lnTo>
                  <a:pt x="3771900" y="1477583"/>
                </a:lnTo>
                <a:lnTo>
                  <a:pt x="3746500" y="1498239"/>
                </a:lnTo>
                <a:lnTo>
                  <a:pt x="3733800" y="1518242"/>
                </a:lnTo>
                <a:lnTo>
                  <a:pt x="3708400" y="1537587"/>
                </a:lnTo>
                <a:lnTo>
                  <a:pt x="3683000" y="1556272"/>
                </a:lnTo>
                <a:lnTo>
                  <a:pt x="3657600" y="1574292"/>
                </a:lnTo>
                <a:lnTo>
                  <a:pt x="3606800" y="1613916"/>
                </a:lnTo>
                <a:lnTo>
                  <a:pt x="3543300" y="1649841"/>
                </a:lnTo>
                <a:lnTo>
                  <a:pt x="3492500" y="1683800"/>
                </a:lnTo>
                <a:lnTo>
                  <a:pt x="3429000" y="1715835"/>
                </a:lnTo>
                <a:lnTo>
                  <a:pt x="3365500" y="1745987"/>
                </a:lnTo>
                <a:lnTo>
                  <a:pt x="3302000" y="1774297"/>
                </a:lnTo>
                <a:lnTo>
                  <a:pt x="3238500" y="1800808"/>
                </a:lnTo>
                <a:lnTo>
                  <a:pt x="3175000" y="1825560"/>
                </a:lnTo>
                <a:lnTo>
                  <a:pt x="3111500" y="1848597"/>
                </a:lnTo>
                <a:lnTo>
                  <a:pt x="3048000" y="1869959"/>
                </a:lnTo>
                <a:lnTo>
                  <a:pt x="2984500" y="1889688"/>
                </a:lnTo>
                <a:lnTo>
                  <a:pt x="2908300" y="1907826"/>
                </a:lnTo>
                <a:lnTo>
                  <a:pt x="2844800" y="1924415"/>
                </a:lnTo>
                <a:lnTo>
                  <a:pt x="2781300" y="1939495"/>
                </a:lnTo>
                <a:lnTo>
                  <a:pt x="2705100" y="1953110"/>
                </a:lnTo>
                <a:lnTo>
                  <a:pt x="2641600" y="1965300"/>
                </a:lnTo>
                <a:lnTo>
                  <a:pt x="2578100" y="1976108"/>
                </a:lnTo>
                <a:lnTo>
                  <a:pt x="2501900" y="1985575"/>
                </a:lnTo>
                <a:lnTo>
                  <a:pt x="2438400" y="1993742"/>
                </a:lnTo>
                <a:lnTo>
                  <a:pt x="2374900" y="2000652"/>
                </a:lnTo>
                <a:lnTo>
                  <a:pt x="2311400" y="2006346"/>
                </a:lnTo>
                <a:lnTo>
                  <a:pt x="2209800" y="2012442"/>
                </a:lnTo>
                <a:lnTo>
                  <a:pt x="2108200" y="2016252"/>
                </a:lnTo>
                <a:lnTo>
                  <a:pt x="2006600" y="2017776"/>
                </a:lnTo>
                <a:lnTo>
                  <a:pt x="1905000" y="2016252"/>
                </a:lnTo>
                <a:lnTo>
                  <a:pt x="1828800" y="2013830"/>
                </a:lnTo>
                <a:lnTo>
                  <a:pt x="1752600" y="2010012"/>
                </a:lnTo>
                <a:lnTo>
                  <a:pt x="1676400" y="2004752"/>
                </a:lnTo>
                <a:lnTo>
                  <a:pt x="1612900" y="1998005"/>
                </a:lnTo>
                <a:lnTo>
                  <a:pt x="1536700" y="1989726"/>
                </a:lnTo>
                <a:lnTo>
                  <a:pt x="1460500" y="1979871"/>
                </a:lnTo>
                <a:lnTo>
                  <a:pt x="1384300" y="1968394"/>
                </a:lnTo>
                <a:lnTo>
                  <a:pt x="1308100" y="1955251"/>
                </a:lnTo>
                <a:lnTo>
                  <a:pt x="1231900" y="1940397"/>
                </a:lnTo>
                <a:lnTo>
                  <a:pt x="1155700" y="1923788"/>
                </a:lnTo>
                <a:lnTo>
                  <a:pt x="1079500" y="1905377"/>
                </a:lnTo>
                <a:lnTo>
                  <a:pt x="1003300" y="1885121"/>
                </a:lnTo>
                <a:lnTo>
                  <a:pt x="939800" y="1862975"/>
                </a:lnTo>
                <a:lnTo>
                  <a:pt x="863600" y="1838893"/>
                </a:lnTo>
                <a:lnTo>
                  <a:pt x="787400" y="1812831"/>
                </a:lnTo>
                <a:lnTo>
                  <a:pt x="723900" y="1784745"/>
                </a:lnTo>
                <a:lnTo>
                  <a:pt x="660400" y="1754589"/>
                </a:lnTo>
                <a:lnTo>
                  <a:pt x="584200" y="1722318"/>
                </a:lnTo>
                <a:lnTo>
                  <a:pt x="520700" y="1687888"/>
                </a:lnTo>
                <a:lnTo>
                  <a:pt x="457200" y="1651254"/>
                </a:lnTo>
                <a:lnTo>
                  <a:pt x="431800" y="1632966"/>
                </a:lnTo>
                <a:lnTo>
                  <a:pt x="406400" y="1613916"/>
                </a:lnTo>
                <a:lnTo>
                  <a:pt x="381000" y="1596579"/>
                </a:lnTo>
                <a:lnTo>
                  <a:pt x="330200" y="1559954"/>
                </a:lnTo>
                <a:lnTo>
                  <a:pt x="279400" y="1520717"/>
                </a:lnTo>
                <a:lnTo>
                  <a:pt x="228600" y="1478859"/>
                </a:lnTo>
                <a:lnTo>
                  <a:pt x="215900" y="1456945"/>
                </a:lnTo>
                <a:lnTo>
                  <a:pt x="190500" y="1434371"/>
                </a:lnTo>
                <a:lnTo>
                  <a:pt x="165100" y="1411138"/>
                </a:lnTo>
                <a:lnTo>
                  <a:pt x="152400" y="1387243"/>
                </a:lnTo>
                <a:lnTo>
                  <a:pt x="127000" y="1362686"/>
                </a:lnTo>
                <a:lnTo>
                  <a:pt x="114300" y="1337465"/>
                </a:lnTo>
                <a:lnTo>
                  <a:pt x="101600" y="1311580"/>
                </a:lnTo>
                <a:lnTo>
                  <a:pt x="76200" y="1285028"/>
                </a:lnTo>
                <a:lnTo>
                  <a:pt x="63500" y="1257809"/>
                </a:lnTo>
                <a:lnTo>
                  <a:pt x="50800" y="1229922"/>
                </a:lnTo>
                <a:lnTo>
                  <a:pt x="38100" y="1201365"/>
                </a:lnTo>
                <a:lnTo>
                  <a:pt x="25400" y="1172137"/>
                </a:lnTo>
                <a:lnTo>
                  <a:pt x="25400" y="1207661"/>
                </a:lnTo>
                <a:lnTo>
                  <a:pt x="50800" y="1267635"/>
                </a:lnTo>
                <a:lnTo>
                  <a:pt x="76200" y="1296676"/>
                </a:lnTo>
                <a:lnTo>
                  <a:pt x="88900" y="1325062"/>
                </a:lnTo>
                <a:lnTo>
                  <a:pt x="101600" y="1352776"/>
                </a:lnTo>
                <a:lnTo>
                  <a:pt x="127000" y="1379800"/>
                </a:lnTo>
                <a:lnTo>
                  <a:pt x="152400" y="1406114"/>
                </a:lnTo>
                <a:lnTo>
                  <a:pt x="165100" y="1431702"/>
                </a:lnTo>
                <a:lnTo>
                  <a:pt x="215900" y="1480625"/>
                </a:lnTo>
                <a:lnTo>
                  <a:pt x="266700" y="1526424"/>
                </a:lnTo>
                <a:lnTo>
                  <a:pt x="317500" y="1568955"/>
                </a:lnTo>
                <a:lnTo>
                  <a:pt x="368300" y="1608073"/>
                </a:lnTo>
                <a:lnTo>
                  <a:pt x="419100" y="1643634"/>
                </a:lnTo>
                <a:lnTo>
                  <a:pt x="457200" y="1662684"/>
                </a:lnTo>
                <a:lnTo>
                  <a:pt x="482600" y="1680972"/>
                </a:lnTo>
                <a:lnTo>
                  <a:pt x="558800" y="1717992"/>
                </a:lnTo>
                <a:lnTo>
                  <a:pt x="622300" y="1752655"/>
                </a:lnTo>
                <a:lnTo>
                  <a:pt x="698500" y="1785011"/>
                </a:lnTo>
                <a:lnTo>
                  <a:pt x="762000" y="1815109"/>
                </a:lnTo>
                <a:lnTo>
                  <a:pt x="838200" y="1843001"/>
                </a:lnTo>
                <a:lnTo>
                  <a:pt x="914400" y="1868736"/>
                </a:lnTo>
                <a:lnTo>
                  <a:pt x="990600" y="1892364"/>
                </a:lnTo>
                <a:lnTo>
                  <a:pt x="1066800" y="1913937"/>
                </a:lnTo>
                <a:lnTo>
                  <a:pt x="1143000" y="1933504"/>
                </a:lnTo>
                <a:lnTo>
                  <a:pt x="1219200" y="1951115"/>
                </a:lnTo>
                <a:lnTo>
                  <a:pt x="1295400" y="1966821"/>
                </a:lnTo>
                <a:lnTo>
                  <a:pt x="1384300" y="1980672"/>
                </a:lnTo>
                <a:lnTo>
                  <a:pt x="1460500" y="1992718"/>
                </a:lnTo>
                <a:lnTo>
                  <a:pt x="1536700" y="2003009"/>
                </a:lnTo>
                <a:lnTo>
                  <a:pt x="1612900" y="2011597"/>
                </a:lnTo>
                <a:lnTo>
                  <a:pt x="1689100" y="2018530"/>
                </a:lnTo>
                <a:lnTo>
                  <a:pt x="1778000" y="2023860"/>
                </a:lnTo>
                <a:lnTo>
                  <a:pt x="1854200" y="2027636"/>
                </a:lnTo>
                <a:lnTo>
                  <a:pt x="1930400" y="2029909"/>
                </a:lnTo>
                <a:lnTo>
                  <a:pt x="2006600" y="2030730"/>
                </a:lnTo>
                <a:lnTo>
                  <a:pt x="2108200" y="2029206"/>
                </a:lnTo>
                <a:lnTo>
                  <a:pt x="2209800" y="2025396"/>
                </a:lnTo>
                <a:lnTo>
                  <a:pt x="2311400" y="2019300"/>
                </a:lnTo>
                <a:lnTo>
                  <a:pt x="2413000" y="2010156"/>
                </a:lnTo>
                <a:lnTo>
                  <a:pt x="2463800" y="2002980"/>
                </a:lnTo>
                <a:lnTo>
                  <a:pt x="2540000" y="1994682"/>
                </a:lnTo>
                <a:lnTo>
                  <a:pt x="2603500" y="1985218"/>
                </a:lnTo>
                <a:lnTo>
                  <a:pt x="2667000" y="1974545"/>
                </a:lnTo>
                <a:lnTo>
                  <a:pt x="2730500" y="1962622"/>
                </a:lnTo>
                <a:lnTo>
                  <a:pt x="2794000" y="1949405"/>
                </a:lnTo>
                <a:lnTo>
                  <a:pt x="2857500" y="1934852"/>
                </a:lnTo>
                <a:lnTo>
                  <a:pt x="2921000" y="1918921"/>
                </a:lnTo>
                <a:lnTo>
                  <a:pt x="2984500" y="1901569"/>
                </a:lnTo>
                <a:lnTo>
                  <a:pt x="3048000" y="1882754"/>
                </a:lnTo>
                <a:lnTo>
                  <a:pt x="3111500" y="1862433"/>
                </a:lnTo>
                <a:lnTo>
                  <a:pt x="3175000" y="1840564"/>
                </a:lnTo>
                <a:lnTo>
                  <a:pt x="3238500" y="1817103"/>
                </a:lnTo>
                <a:lnTo>
                  <a:pt x="3302000" y="1792010"/>
                </a:lnTo>
                <a:lnTo>
                  <a:pt x="3352800" y="1765241"/>
                </a:lnTo>
                <a:lnTo>
                  <a:pt x="3416300" y="1736754"/>
                </a:lnTo>
                <a:lnTo>
                  <a:pt x="3479800" y="1706505"/>
                </a:lnTo>
                <a:lnTo>
                  <a:pt x="3530600" y="1674454"/>
                </a:lnTo>
                <a:lnTo>
                  <a:pt x="3581400" y="1640557"/>
                </a:lnTo>
                <a:lnTo>
                  <a:pt x="3644900" y="1604772"/>
                </a:lnTo>
                <a:lnTo>
                  <a:pt x="3670300" y="1584198"/>
                </a:lnTo>
                <a:lnTo>
                  <a:pt x="3695700" y="1564386"/>
                </a:lnTo>
                <a:lnTo>
                  <a:pt x="3721100" y="1545326"/>
                </a:lnTo>
                <a:lnTo>
                  <a:pt x="3746500" y="1525671"/>
                </a:lnTo>
                <a:lnTo>
                  <a:pt x="3759200" y="1505418"/>
                </a:lnTo>
                <a:lnTo>
                  <a:pt x="3784600" y="1484566"/>
                </a:lnTo>
                <a:lnTo>
                  <a:pt x="3810000" y="1463111"/>
                </a:lnTo>
                <a:lnTo>
                  <a:pt x="3822700" y="1441052"/>
                </a:lnTo>
                <a:lnTo>
                  <a:pt x="3848100" y="1418386"/>
                </a:lnTo>
                <a:lnTo>
                  <a:pt x="3860800" y="1395112"/>
                </a:lnTo>
                <a:lnTo>
                  <a:pt x="3886200" y="1371228"/>
                </a:lnTo>
                <a:lnTo>
                  <a:pt x="3898900" y="1346730"/>
                </a:lnTo>
                <a:lnTo>
                  <a:pt x="3924300" y="1321617"/>
                </a:lnTo>
                <a:lnTo>
                  <a:pt x="3937000" y="1295887"/>
                </a:lnTo>
                <a:lnTo>
                  <a:pt x="3949700" y="1269537"/>
                </a:lnTo>
                <a:lnTo>
                  <a:pt x="3962400" y="1242566"/>
                </a:lnTo>
                <a:lnTo>
                  <a:pt x="3975100" y="1214970"/>
                </a:lnTo>
                <a:lnTo>
                  <a:pt x="3987800" y="1186749"/>
                </a:lnTo>
                <a:close/>
              </a:path>
              <a:path w="4013200" h="2030729">
                <a:moveTo>
                  <a:pt x="4000500" y="963930"/>
                </a:moveTo>
                <a:lnTo>
                  <a:pt x="4000500" y="910590"/>
                </a:lnTo>
                <a:lnTo>
                  <a:pt x="3987800" y="880209"/>
                </a:lnTo>
                <a:lnTo>
                  <a:pt x="3987800" y="938784"/>
                </a:lnTo>
                <a:lnTo>
                  <a:pt x="4000500" y="963930"/>
                </a:lnTo>
                <a:close/>
              </a:path>
              <a:path w="4013200" h="2030729">
                <a:moveTo>
                  <a:pt x="4000500" y="1128420"/>
                </a:moveTo>
                <a:lnTo>
                  <a:pt x="4000500" y="1066800"/>
                </a:lnTo>
                <a:lnTo>
                  <a:pt x="3987800" y="1091946"/>
                </a:lnTo>
                <a:lnTo>
                  <a:pt x="3987800" y="1157900"/>
                </a:lnTo>
                <a:lnTo>
                  <a:pt x="4000500" y="1128420"/>
                </a:lnTo>
                <a:close/>
              </a:path>
              <a:path w="4013200" h="2030729">
                <a:moveTo>
                  <a:pt x="4013200" y="1067562"/>
                </a:moveTo>
                <a:lnTo>
                  <a:pt x="4013200" y="962406"/>
                </a:lnTo>
                <a:lnTo>
                  <a:pt x="4000500" y="936497"/>
                </a:lnTo>
                <a:lnTo>
                  <a:pt x="4000500" y="1098308"/>
                </a:lnTo>
                <a:lnTo>
                  <a:pt x="4013200" y="1067562"/>
                </a:lnTo>
                <a:close/>
              </a:path>
            </a:pathLst>
          </a:custGeom>
          <a:solidFill>
            <a:srgbClr val="000000"/>
          </a:solidFill>
        </p:spPr>
        <p:txBody>
          <a:bodyPr wrap="square" lIns="0" tIns="0" rIns="0" bIns="0" rtlCol="0"/>
          <a:lstStyle/>
          <a:p>
            <a:endParaRPr/>
          </a:p>
        </p:txBody>
      </p:sp>
      <p:sp>
        <p:nvSpPr>
          <p:cNvPr id="6" name="object 6"/>
          <p:cNvSpPr/>
          <p:nvPr/>
        </p:nvSpPr>
        <p:spPr>
          <a:xfrm>
            <a:off x="6836536" y="4831079"/>
            <a:ext cx="1798320" cy="59664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828167" y="4822697"/>
            <a:ext cx="1814830" cy="612775"/>
          </a:xfrm>
          <a:custGeom>
            <a:avLst/>
            <a:gdLst/>
            <a:ahLst/>
            <a:cxnLst/>
            <a:rect l="l" t="t" r="r" b="b"/>
            <a:pathLst>
              <a:path w="1814829" h="612775">
                <a:moveTo>
                  <a:pt x="1814322" y="612648"/>
                </a:moveTo>
                <a:lnTo>
                  <a:pt x="1814322" y="0"/>
                </a:lnTo>
                <a:lnTo>
                  <a:pt x="0" y="0"/>
                </a:lnTo>
                <a:lnTo>
                  <a:pt x="0" y="612648"/>
                </a:lnTo>
                <a:lnTo>
                  <a:pt x="8369" y="612648"/>
                </a:lnTo>
                <a:lnTo>
                  <a:pt x="8369" y="16001"/>
                </a:lnTo>
                <a:lnTo>
                  <a:pt x="16001" y="8381"/>
                </a:lnTo>
                <a:lnTo>
                  <a:pt x="16001" y="16001"/>
                </a:lnTo>
                <a:lnTo>
                  <a:pt x="1799082" y="16001"/>
                </a:lnTo>
                <a:lnTo>
                  <a:pt x="1799082" y="8381"/>
                </a:lnTo>
                <a:lnTo>
                  <a:pt x="1806702" y="16001"/>
                </a:lnTo>
                <a:lnTo>
                  <a:pt x="1806702" y="612648"/>
                </a:lnTo>
                <a:lnTo>
                  <a:pt x="1814322" y="612648"/>
                </a:lnTo>
                <a:close/>
              </a:path>
              <a:path w="1814829" h="612775">
                <a:moveTo>
                  <a:pt x="16001" y="16001"/>
                </a:moveTo>
                <a:lnTo>
                  <a:pt x="16001" y="8381"/>
                </a:lnTo>
                <a:lnTo>
                  <a:pt x="8369" y="16001"/>
                </a:lnTo>
                <a:lnTo>
                  <a:pt x="16001" y="16001"/>
                </a:lnTo>
                <a:close/>
              </a:path>
              <a:path w="1814829" h="612775">
                <a:moveTo>
                  <a:pt x="16001" y="597407"/>
                </a:moveTo>
                <a:lnTo>
                  <a:pt x="16001" y="16001"/>
                </a:lnTo>
                <a:lnTo>
                  <a:pt x="8369" y="16001"/>
                </a:lnTo>
                <a:lnTo>
                  <a:pt x="8369" y="597407"/>
                </a:lnTo>
                <a:lnTo>
                  <a:pt x="16001" y="597407"/>
                </a:lnTo>
                <a:close/>
              </a:path>
              <a:path w="1814829" h="612775">
                <a:moveTo>
                  <a:pt x="1806702" y="597407"/>
                </a:moveTo>
                <a:lnTo>
                  <a:pt x="8369" y="597407"/>
                </a:lnTo>
                <a:lnTo>
                  <a:pt x="16001" y="605027"/>
                </a:lnTo>
                <a:lnTo>
                  <a:pt x="16001" y="612648"/>
                </a:lnTo>
                <a:lnTo>
                  <a:pt x="1799082" y="612648"/>
                </a:lnTo>
                <a:lnTo>
                  <a:pt x="1799082" y="605027"/>
                </a:lnTo>
                <a:lnTo>
                  <a:pt x="1806702" y="597407"/>
                </a:lnTo>
                <a:close/>
              </a:path>
              <a:path w="1814829" h="612775">
                <a:moveTo>
                  <a:pt x="16001" y="612648"/>
                </a:moveTo>
                <a:lnTo>
                  <a:pt x="16001" y="605027"/>
                </a:lnTo>
                <a:lnTo>
                  <a:pt x="8369" y="597407"/>
                </a:lnTo>
                <a:lnTo>
                  <a:pt x="8369" y="612648"/>
                </a:lnTo>
                <a:lnTo>
                  <a:pt x="16001" y="612648"/>
                </a:lnTo>
                <a:close/>
              </a:path>
              <a:path w="1814829" h="612775">
                <a:moveTo>
                  <a:pt x="1806702" y="16001"/>
                </a:moveTo>
                <a:lnTo>
                  <a:pt x="1799082" y="8381"/>
                </a:lnTo>
                <a:lnTo>
                  <a:pt x="1799082" y="16001"/>
                </a:lnTo>
                <a:lnTo>
                  <a:pt x="1806702" y="16001"/>
                </a:lnTo>
                <a:close/>
              </a:path>
              <a:path w="1814829" h="612775">
                <a:moveTo>
                  <a:pt x="1806702" y="597407"/>
                </a:moveTo>
                <a:lnTo>
                  <a:pt x="1806702" y="16001"/>
                </a:lnTo>
                <a:lnTo>
                  <a:pt x="1799082" y="16001"/>
                </a:lnTo>
                <a:lnTo>
                  <a:pt x="1799082" y="597407"/>
                </a:lnTo>
                <a:lnTo>
                  <a:pt x="1806702" y="597407"/>
                </a:lnTo>
                <a:close/>
              </a:path>
              <a:path w="1814829" h="612775">
                <a:moveTo>
                  <a:pt x="1806702" y="612648"/>
                </a:moveTo>
                <a:lnTo>
                  <a:pt x="1806702" y="597407"/>
                </a:lnTo>
                <a:lnTo>
                  <a:pt x="1799082" y="605027"/>
                </a:lnTo>
                <a:lnTo>
                  <a:pt x="1799082" y="612648"/>
                </a:lnTo>
                <a:lnTo>
                  <a:pt x="1806702" y="612648"/>
                </a:lnTo>
                <a:close/>
              </a:path>
            </a:pathLst>
          </a:custGeom>
          <a:solidFill>
            <a:srgbClr val="000000"/>
          </a:solidFill>
        </p:spPr>
        <p:txBody>
          <a:bodyPr wrap="square" lIns="0" tIns="0" rIns="0" bIns="0" rtlCol="0"/>
          <a:lstStyle/>
          <a:p>
            <a:endParaRPr/>
          </a:p>
        </p:txBody>
      </p:sp>
      <p:sp>
        <p:nvSpPr>
          <p:cNvPr id="8" name="object 8"/>
          <p:cNvSpPr txBox="1"/>
          <p:nvPr/>
        </p:nvSpPr>
        <p:spPr>
          <a:xfrm>
            <a:off x="7172086" y="4895228"/>
            <a:ext cx="1125220" cy="470534"/>
          </a:xfrm>
          <a:prstGeom prst="rect">
            <a:avLst/>
          </a:prstGeom>
        </p:spPr>
        <p:txBody>
          <a:bodyPr vert="horz" wrap="square" lIns="0" tIns="0" rIns="0" bIns="0" rtlCol="0">
            <a:spAutoFit/>
          </a:bodyPr>
          <a:lstStyle/>
          <a:p>
            <a:pPr marL="1270" algn="ctr">
              <a:lnSpc>
                <a:spcPts val="1864"/>
              </a:lnSpc>
            </a:pPr>
            <a:r>
              <a:rPr sz="1600" b="1" spc="-5" dirty="0">
                <a:latin typeface="Comic Sans MS"/>
                <a:cs typeface="Comic Sans MS"/>
              </a:rPr>
              <a:t>File</a:t>
            </a:r>
            <a:endParaRPr sz="1600">
              <a:latin typeface="Comic Sans MS"/>
              <a:cs typeface="Comic Sans MS"/>
            </a:endParaRPr>
          </a:p>
          <a:p>
            <a:pPr algn="ctr">
              <a:lnSpc>
                <a:spcPts val="1864"/>
              </a:lnSpc>
            </a:pPr>
            <a:r>
              <a:rPr sz="1600" b="1" dirty="0">
                <a:latin typeface="Courier New"/>
                <a:cs typeface="Courier New"/>
              </a:rPr>
              <a:t>names.txt</a:t>
            </a:r>
            <a:endParaRPr sz="1600">
              <a:latin typeface="Courier New"/>
              <a:cs typeface="Courier New"/>
            </a:endParaRPr>
          </a:p>
        </p:txBody>
      </p:sp>
      <p:sp>
        <p:nvSpPr>
          <p:cNvPr id="9" name="object 9"/>
          <p:cNvSpPr/>
          <p:nvPr/>
        </p:nvSpPr>
        <p:spPr>
          <a:xfrm>
            <a:off x="4527689" y="4889753"/>
            <a:ext cx="1248410" cy="630555"/>
          </a:xfrm>
          <a:custGeom>
            <a:avLst/>
            <a:gdLst/>
            <a:ahLst/>
            <a:cxnLst/>
            <a:rect l="l" t="t" r="r" b="b"/>
            <a:pathLst>
              <a:path w="1248410" h="630554">
                <a:moveTo>
                  <a:pt x="1248156" y="314706"/>
                </a:moveTo>
                <a:lnTo>
                  <a:pt x="1239981" y="263676"/>
                </a:lnTo>
                <a:lnTo>
                  <a:pt x="1216316" y="215261"/>
                </a:lnTo>
                <a:lnTo>
                  <a:pt x="1178451" y="170111"/>
                </a:lnTo>
                <a:lnTo>
                  <a:pt x="1127674" y="128875"/>
                </a:lnTo>
                <a:lnTo>
                  <a:pt x="1065276" y="92202"/>
                </a:lnTo>
                <a:lnTo>
                  <a:pt x="1030121" y="75779"/>
                </a:lnTo>
                <a:lnTo>
                  <a:pt x="992544" y="60740"/>
                </a:lnTo>
                <a:lnTo>
                  <a:pt x="952707" y="47167"/>
                </a:lnTo>
                <a:lnTo>
                  <a:pt x="910769" y="35140"/>
                </a:lnTo>
                <a:lnTo>
                  <a:pt x="866894" y="24741"/>
                </a:lnTo>
                <a:lnTo>
                  <a:pt x="821240" y="16050"/>
                </a:lnTo>
                <a:lnTo>
                  <a:pt x="773971" y="9150"/>
                </a:lnTo>
                <a:lnTo>
                  <a:pt x="725247" y="4120"/>
                </a:lnTo>
                <a:lnTo>
                  <a:pt x="675228" y="1043"/>
                </a:lnTo>
                <a:lnTo>
                  <a:pt x="624078" y="0"/>
                </a:lnTo>
                <a:lnTo>
                  <a:pt x="572927" y="1043"/>
                </a:lnTo>
                <a:lnTo>
                  <a:pt x="522908" y="4120"/>
                </a:lnTo>
                <a:lnTo>
                  <a:pt x="474184" y="9150"/>
                </a:lnTo>
                <a:lnTo>
                  <a:pt x="426915" y="16050"/>
                </a:lnTo>
                <a:lnTo>
                  <a:pt x="381261" y="24741"/>
                </a:lnTo>
                <a:lnTo>
                  <a:pt x="337386" y="35140"/>
                </a:lnTo>
                <a:lnTo>
                  <a:pt x="295448" y="47167"/>
                </a:lnTo>
                <a:lnTo>
                  <a:pt x="255611" y="60740"/>
                </a:lnTo>
                <a:lnTo>
                  <a:pt x="218034" y="75779"/>
                </a:lnTo>
                <a:lnTo>
                  <a:pt x="182879" y="92202"/>
                </a:lnTo>
                <a:lnTo>
                  <a:pt x="120481" y="128875"/>
                </a:lnTo>
                <a:lnTo>
                  <a:pt x="69704" y="170111"/>
                </a:lnTo>
                <a:lnTo>
                  <a:pt x="31839" y="215261"/>
                </a:lnTo>
                <a:lnTo>
                  <a:pt x="8174" y="263676"/>
                </a:lnTo>
                <a:lnTo>
                  <a:pt x="0" y="314706"/>
                </a:lnTo>
                <a:lnTo>
                  <a:pt x="2070" y="340615"/>
                </a:lnTo>
                <a:lnTo>
                  <a:pt x="18151" y="390604"/>
                </a:lnTo>
                <a:lnTo>
                  <a:pt x="49077" y="437614"/>
                </a:lnTo>
                <a:lnTo>
                  <a:pt x="93559" y="481000"/>
                </a:lnTo>
                <a:lnTo>
                  <a:pt x="150308" y="520119"/>
                </a:lnTo>
                <a:lnTo>
                  <a:pt x="218034" y="554325"/>
                </a:lnTo>
                <a:lnTo>
                  <a:pt x="255611" y="569384"/>
                </a:lnTo>
                <a:lnTo>
                  <a:pt x="295448" y="582974"/>
                </a:lnTo>
                <a:lnTo>
                  <a:pt x="337386" y="595013"/>
                </a:lnTo>
                <a:lnTo>
                  <a:pt x="381261" y="605420"/>
                </a:lnTo>
                <a:lnTo>
                  <a:pt x="426915" y="614117"/>
                </a:lnTo>
                <a:lnTo>
                  <a:pt x="474184" y="621021"/>
                </a:lnTo>
                <a:lnTo>
                  <a:pt x="522908" y="626052"/>
                </a:lnTo>
                <a:lnTo>
                  <a:pt x="572927" y="629130"/>
                </a:lnTo>
                <a:lnTo>
                  <a:pt x="624078" y="630174"/>
                </a:lnTo>
                <a:lnTo>
                  <a:pt x="675228" y="629130"/>
                </a:lnTo>
                <a:lnTo>
                  <a:pt x="725247" y="626052"/>
                </a:lnTo>
                <a:lnTo>
                  <a:pt x="773971" y="621021"/>
                </a:lnTo>
                <a:lnTo>
                  <a:pt x="821240" y="614117"/>
                </a:lnTo>
                <a:lnTo>
                  <a:pt x="866894" y="605420"/>
                </a:lnTo>
                <a:lnTo>
                  <a:pt x="910769" y="595013"/>
                </a:lnTo>
                <a:lnTo>
                  <a:pt x="952707" y="582974"/>
                </a:lnTo>
                <a:lnTo>
                  <a:pt x="992544" y="569384"/>
                </a:lnTo>
                <a:lnTo>
                  <a:pt x="1030121" y="554325"/>
                </a:lnTo>
                <a:lnTo>
                  <a:pt x="1065276" y="537876"/>
                </a:lnTo>
                <a:lnTo>
                  <a:pt x="1127674" y="501133"/>
                </a:lnTo>
                <a:lnTo>
                  <a:pt x="1178451" y="459800"/>
                </a:lnTo>
                <a:lnTo>
                  <a:pt x="1216316" y="414521"/>
                </a:lnTo>
                <a:lnTo>
                  <a:pt x="1239981" y="365942"/>
                </a:lnTo>
                <a:lnTo>
                  <a:pt x="1248156" y="314706"/>
                </a:lnTo>
                <a:close/>
              </a:path>
            </a:pathLst>
          </a:custGeom>
          <a:solidFill>
            <a:srgbClr val="EAEAEA"/>
          </a:solidFill>
        </p:spPr>
        <p:txBody>
          <a:bodyPr wrap="square" lIns="0" tIns="0" rIns="0" bIns="0" rtlCol="0"/>
          <a:lstStyle/>
          <a:p>
            <a:endParaRPr/>
          </a:p>
        </p:txBody>
      </p:sp>
      <p:sp>
        <p:nvSpPr>
          <p:cNvPr id="10" name="object 10"/>
          <p:cNvSpPr/>
          <p:nvPr/>
        </p:nvSpPr>
        <p:spPr>
          <a:xfrm>
            <a:off x="4517021" y="4878323"/>
            <a:ext cx="1270635" cy="652780"/>
          </a:xfrm>
          <a:custGeom>
            <a:avLst/>
            <a:gdLst/>
            <a:ahLst/>
            <a:cxnLst/>
            <a:rect l="l" t="t" r="r" b="b"/>
            <a:pathLst>
              <a:path w="1270635" h="652779">
                <a:moveTo>
                  <a:pt x="22860" y="313181"/>
                </a:moveTo>
                <a:lnTo>
                  <a:pt x="761" y="311657"/>
                </a:lnTo>
                <a:lnTo>
                  <a:pt x="0" y="317753"/>
                </a:lnTo>
                <a:lnTo>
                  <a:pt x="0" y="334517"/>
                </a:lnTo>
                <a:lnTo>
                  <a:pt x="11049" y="334517"/>
                </a:lnTo>
                <a:lnTo>
                  <a:pt x="22098" y="333755"/>
                </a:lnTo>
                <a:lnTo>
                  <a:pt x="22098" y="318515"/>
                </a:lnTo>
                <a:lnTo>
                  <a:pt x="22860" y="313181"/>
                </a:lnTo>
                <a:close/>
              </a:path>
              <a:path w="1270635" h="652779">
                <a:moveTo>
                  <a:pt x="22098" y="341428"/>
                </a:moveTo>
                <a:lnTo>
                  <a:pt x="22098" y="334517"/>
                </a:lnTo>
                <a:lnTo>
                  <a:pt x="11049" y="334517"/>
                </a:lnTo>
                <a:lnTo>
                  <a:pt x="0" y="335279"/>
                </a:lnTo>
                <a:lnTo>
                  <a:pt x="762" y="342899"/>
                </a:lnTo>
                <a:lnTo>
                  <a:pt x="22098" y="341428"/>
                </a:lnTo>
                <a:close/>
              </a:path>
              <a:path w="1270635" h="652779">
                <a:moveTo>
                  <a:pt x="22860" y="341375"/>
                </a:moveTo>
                <a:lnTo>
                  <a:pt x="22098" y="333755"/>
                </a:lnTo>
                <a:lnTo>
                  <a:pt x="11049" y="334517"/>
                </a:lnTo>
                <a:lnTo>
                  <a:pt x="22098" y="334517"/>
                </a:lnTo>
                <a:lnTo>
                  <a:pt x="22098" y="341428"/>
                </a:lnTo>
                <a:lnTo>
                  <a:pt x="22860" y="341375"/>
                </a:lnTo>
                <a:close/>
              </a:path>
              <a:path w="1270635" h="652779">
                <a:moveTo>
                  <a:pt x="32003" y="272795"/>
                </a:moveTo>
                <a:lnTo>
                  <a:pt x="10667" y="265175"/>
                </a:lnTo>
                <a:lnTo>
                  <a:pt x="9905" y="267461"/>
                </a:lnTo>
                <a:lnTo>
                  <a:pt x="7619" y="275081"/>
                </a:lnTo>
                <a:lnTo>
                  <a:pt x="5333" y="283463"/>
                </a:lnTo>
                <a:lnTo>
                  <a:pt x="4571" y="288035"/>
                </a:lnTo>
                <a:lnTo>
                  <a:pt x="25908" y="292607"/>
                </a:lnTo>
                <a:lnTo>
                  <a:pt x="26670" y="288797"/>
                </a:lnTo>
                <a:lnTo>
                  <a:pt x="28955" y="281177"/>
                </a:lnTo>
                <a:lnTo>
                  <a:pt x="31241" y="274319"/>
                </a:lnTo>
                <a:lnTo>
                  <a:pt x="32003" y="272795"/>
                </a:lnTo>
                <a:close/>
              </a:path>
              <a:path w="1270635" h="652779">
                <a:moveTo>
                  <a:pt x="50291" y="235457"/>
                </a:moveTo>
                <a:lnTo>
                  <a:pt x="32003" y="223265"/>
                </a:lnTo>
                <a:lnTo>
                  <a:pt x="25145" y="234695"/>
                </a:lnTo>
                <a:lnTo>
                  <a:pt x="20573" y="243077"/>
                </a:lnTo>
                <a:lnTo>
                  <a:pt x="19811" y="243839"/>
                </a:lnTo>
                <a:lnTo>
                  <a:pt x="40386" y="253745"/>
                </a:lnTo>
                <a:lnTo>
                  <a:pt x="40386" y="252221"/>
                </a:lnTo>
                <a:lnTo>
                  <a:pt x="44195" y="245363"/>
                </a:lnTo>
                <a:lnTo>
                  <a:pt x="48767" y="238505"/>
                </a:lnTo>
                <a:lnTo>
                  <a:pt x="50291" y="235457"/>
                </a:lnTo>
                <a:close/>
              </a:path>
              <a:path w="1270635" h="652779">
                <a:moveTo>
                  <a:pt x="76199" y="201929"/>
                </a:moveTo>
                <a:lnTo>
                  <a:pt x="60197" y="186689"/>
                </a:lnTo>
                <a:lnTo>
                  <a:pt x="57911" y="189737"/>
                </a:lnTo>
                <a:lnTo>
                  <a:pt x="51815" y="196595"/>
                </a:lnTo>
                <a:lnTo>
                  <a:pt x="45719" y="204215"/>
                </a:lnTo>
                <a:lnTo>
                  <a:pt x="44957" y="204215"/>
                </a:lnTo>
                <a:lnTo>
                  <a:pt x="63245" y="217931"/>
                </a:lnTo>
                <a:lnTo>
                  <a:pt x="68580" y="211073"/>
                </a:lnTo>
                <a:lnTo>
                  <a:pt x="74675" y="204215"/>
                </a:lnTo>
                <a:lnTo>
                  <a:pt x="76199" y="201929"/>
                </a:lnTo>
                <a:close/>
              </a:path>
              <a:path w="1270635" h="652779">
                <a:moveTo>
                  <a:pt x="107442" y="172211"/>
                </a:moveTo>
                <a:lnTo>
                  <a:pt x="93725" y="155447"/>
                </a:lnTo>
                <a:lnTo>
                  <a:pt x="86105" y="161543"/>
                </a:lnTo>
                <a:lnTo>
                  <a:pt x="78485" y="168401"/>
                </a:lnTo>
                <a:lnTo>
                  <a:pt x="76199" y="170687"/>
                </a:lnTo>
                <a:lnTo>
                  <a:pt x="91439" y="186689"/>
                </a:lnTo>
                <a:lnTo>
                  <a:pt x="93725" y="184403"/>
                </a:lnTo>
                <a:lnTo>
                  <a:pt x="101346" y="177545"/>
                </a:lnTo>
                <a:lnTo>
                  <a:pt x="107442" y="172211"/>
                </a:lnTo>
                <a:close/>
              </a:path>
              <a:path w="1270635" h="652779">
                <a:moveTo>
                  <a:pt x="142494" y="146303"/>
                </a:moveTo>
                <a:lnTo>
                  <a:pt x="130301" y="128015"/>
                </a:lnTo>
                <a:lnTo>
                  <a:pt x="128777" y="128777"/>
                </a:lnTo>
                <a:lnTo>
                  <a:pt x="119633" y="134873"/>
                </a:lnTo>
                <a:lnTo>
                  <a:pt x="111251" y="140969"/>
                </a:lnTo>
                <a:lnTo>
                  <a:pt x="124205" y="159257"/>
                </a:lnTo>
                <a:lnTo>
                  <a:pt x="140969" y="147065"/>
                </a:lnTo>
                <a:lnTo>
                  <a:pt x="142494" y="146303"/>
                </a:lnTo>
                <a:close/>
              </a:path>
              <a:path w="1270635" h="652779">
                <a:moveTo>
                  <a:pt x="179069" y="123443"/>
                </a:moveTo>
                <a:lnTo>
                  <a:pt x="169163" y="104393"/>
                </a:lnTo>
                <a:lnTo>
                  <a:pt x="167639" y="105155"/>
                </a:lnTo>
                <a:lnTo>
                  <a:pt x="149351" y="115823"/>
                </a:lnTo>
                <a:lnTo>
                  <a:pt x="160781" y="134873"/>
                </a:lnTo>
                <a:lnTo>
                  <a:pt x="178307" y="124205"/>
                </a:lnTo>
                <a:lnTo>
                  <a:pt x="179069" y="123443"/>
                </a:lnTo>
                <a:close/>
              </a:path>
              <a:path w="1270635" h="652779">
                <a:moveTo>
                  <a:pt x="218694" y="103631"/>
                </a:moveTo>
                <a:lnTo>
                  <a:pt x="208788" y="83819"/>
                </a:lnTo>
                <a:lnTo>
                  <a:pt x="188976" y="93725"/>
                </a:lnTo>
                <a:lnTo>
                  <a:pt x="198881" y="113537"/>
                </a:lnTo>
                <a:lnTo>
                  <a:pt x="218694" y="103631"/>
                </a:lnTo>
                <a:close/>
              </a:path>
              <a:path w="1270635" h="652779">
                <a:moveTo>
                  <a:pt x="259079" y="86867"/>
                </a:moveTo>
                <a:lnTo>
                  <a:pt x="250697" y="66293"/>
                </a:lnTo>
                <a:lnTo>
                  <a:pt x="233934" y="73151"/>
                </a:lnTo>
                <a:lnTo>
                  <a:pt x="229361" y="74675"/>
                </a:lnTo>
                <a:lnTo>
                  <a:pt x="238506" y="95249"/>
                </a:lnTo>
                <a:lnTo>
                  <a:pt x="242315" y="93725"/>
                </a:lnTo>
                <a:lnTo>
                  <a:pt x="259079" y="86867"/>
                </a:lnTo>
                <a:close/>
              </a:path>
              <a:path w="1270635" h="652779">
                <a:moveTo>
                  <a:pt x="300228" y="72389"/>
                </a:moveTo>
                <a:lnTo>
                  <a:pt x="293370" y="51053"/>
                </a:lnTo>
                <a:lnTo>
                  <a:pt x="281940" y="54863"/>
                </a:lnTo>
                <a:lnTo>
                  <a:pt x="272034" y="58673"/>
                </a:lnTo>
                <a:lnTo>
                  <a:pt x="279654" y="79247"/>
                </a:lnTo>
                <a:lnTo>
                  <a:pt x="289560" y="75437"/>
                </a:lnTo>
                <a:lnTo>
                  <a:pt x="300228" y="72389"/>
                </a:lnTo>
                <a:close/>
              </a:path>
              <a:path w="1270635" h="652779">
                <a:moveTo>
                  <a:pt x="342138" y="59435"/>
                </a:moveTo>
                <a:lnTo>
                  <a:pt x="336042" y="38099"/>
                </a:lnTo>
                <a:lnTo>
                  <a:pt x="334518" y="38861"/>
                </a:lnTo>
                <a:lnTo>
                  <a:pt x="314706" y="44195"/>
                </a:lnTo>
                <a:lnTo>
                  <a:pt x="320802" y="65531"/>
                </a:lnTo>
                <a:lnTo>
                  <a:pt x="340614" y="60197"/>
                </a:lnTo>
                <a:lnTo>
                  <a:pt x="342138" y="59435"/>
                </a:lnTo>
                <a:close/>
              </a:path>
              <a:path w="1270635" h="652779">
                <a:moveTo>
                  <a:pt x="384810" y="48767"/>
                </a:moveTo>
                <a:lnTo>
                  <a:pt x="379476" y="27431"/>
                </a:lnTo>
                <a:lnTo>
                  <a:pt x="361950" y="31241"/>
                </a:lnTo>
                <a:lnTo>
                  <a:pt x="358140" y="32765"/>
                </a:lnTo>
                <a:lnTo>
                  <a:pt x="363474" y="54101"/>
                </a:lnTo>
                <a:lnTo>
                  <a:pt x="367284" y="53339"/>
                </a:lnTo>
                <a:lnTo>
                  <a:pt x="384810" y="48767"/>
                </a:lnTo>
                <a:close/>
              </a:path>
              <a:path w="1270635" h="652779">
                <a:moveTo>
                  <a:pt x="427481" y="40385"/>
                </a:moveTo>
                <a:lnTo>
                  <a:pt x="423672" y="18287"/>
                </a:lnTo>
                <a:lnTo>
                  <a:pt x="418338" y="19811"/>
                </a:lnTo>
                <a:lnTo>
                  <a:pt x="401574" y="22859"/>
                </a:lnTo>
                <a:lnTo>
                  <a:pt x="406146" y="44195"/>
                </a:lnTo>
                <a:lnTo>
                  <a:pt x="422909" y="41147"/>
                </a:lnTo>
                <a:lnTo>
                  <a:pt x="427481" y="40385"/>
                </a:lnTo>
                <a:close/>
              </a:path>
              <a:path w="1270635" h="652779">
                <a:moveTo>
                  <a:pt x="471678" y="33527"/>
                </a:moveTo>
                <a:lnTo>
                  <a:pt x="467868" y="11429"/>
                </a:lnTo>
                <a:lnTo>
                  <a:pt x="447294" y="14477"/>
                </a:lnTo>
                <a:lnTo>
                  <a:pt x="445770" y="14477"/>
                </a:lnTo>
                <a:lnTo>
                  <a:pt x="449580" y="36575"/>
                </a:lnTo>
                <a:lnTo>
                  <a:pt x="451104" y="36575"/>
                </a:lnTo>
                <a:lnTo>
                  <a:pt x="471678" y="33527"/>
                </a:lnTo>
                <a:close/>
              </a:path>
              <a:path w="1270635" h="652779">
                <a:moveTo>
                  <a:pt x="515112" y="28193"/>
                </a:moveTo>
                <a:lnTo>
                  <a:pt x="512826" y="6095"/>
                </a:lnTo>
                <a:lnTo>
                  <a:pt x="507492" y="6857"/>
                </a:lnTo>
                <a:lnTo>
                  <a:pt x="490728" y="8381"/>
                </a:lnTo>
                <a:lnTo>
                  <a:pt x="493014" y="30479"/>
                </a:lnTo>
                <a:lnTo>
                  <a:pt x="510540" y="28955"/>
                </a:lnTo>
                <a:lnTo>
                  <a:pt x="515112" y="28193"/>
                </a:lnTo>
                <a:close/>
              </a:path>
              <a:path w="1270635" h="652779">
                <a:moveTo>
                  <a:pt x="558546" y="24383"/>
                </a:moveTo>
                <a:lnTo>
                  <a:pt x="557784" y="2285"/>
                </a:lnTo>
                <a:lnTo>
                  <a:pt x="538734" y="3809"/>
                </a:lnTo>
                <a:lnTo>
                  <a:pt x="534924" y="3809"/>
                </a:lnTo>
                <a:lnTo>
                  <a:pt x="537210" y="25907"/>
                </a:lnTo>
                <a:lnTo>
                  <a:pt x="541020" y="25907"/>
                </a:lnTo>
                <a:lnTo>
                  <a:pt x="558546" y="24383"/>
                </a:lnTo>
                <a:close/>
              </a:path>
              <a:path w="1270635" h="652779">
                <a:moveTo>
                  <a:pt x="602742" y="22859"/>
                </a:moveTo>
                <a:lnTo>
                  <a:pt x="601980" y="761"/>
                </a:lnTo>
                <a:lnTo>
                  <a:pt x="579882" y="1523"/>
                </a:lnTo>
                <a:lnTo>
                  <a:pt x="580644" y="23621"/>
                </a:lnTo>
                <a:lnTo>
                  <a:pt x="602742" y="22859"/>
                </a:lnTo>
                <a:close/>
              </a:path>
              <a:path w="1270635" h="652779">
                <a:moveTo>
                  <a:pt x="646938" y="22859"/>
                </a:moveTo>
                <a:lnTo>
                  <a:pt x="646938" y="0"/>
                </a:lnTo>
                <a:lnTo>
                  <a:pt x="624840" y="0"/>
                </a:lnTo>
                <a:lnTo>
                  <a:pt x="624840" y="22097"/>
                </a:lnTo>
                <a:lnTo>
                  <a:pt x="634746" y="22097"/>
                </a:lnTo>
                <a:lnTo>
                  <a:pt x="646938" y="22859"/>
                </a:lnTo>
                <a:close/>
              </a:path>
              <a:path w="1270635" h="652779">
                <a:moveTo>
                  <a:pt x="691896" y="1523"/>
                </a:moveTo>
                <a:lnTo>
                  <a:pt x="669798" y="761"/>
                </a:lnTo>
                <a:lnTo>
                  <a:pt x="669036" y="22859"/>
                </a:lnTo>
                <a:lnTo>
                  <a:pt x="691134" y="23621"/>
                </a:lnTo>
                <a:lnTo>
                  <a:pt x="691896" y="1523"/>
                </a:lnTo>
                <a:close/>
              </a:path>
              <a:path w="1270635" h="652779">
                <a:moveTo>
                  <a:pt x="736854" y="4571"/>
                </a:moveTo>
                <a:lnTo>
                  <a:pt x="730758" y="3809"/>
                </a:lnTo>
                <a:lnTo>
                  <a:pt x="713994" y="3047"/>
                </a:lnTo>
                <a:lnTo>
                  <a:pt x="713232" y="25145"/>
                </a:lnTo>
                <a:lnTo>
                  <a:pt x="729234" y="25907"/>
                </a:lnTo>
                <a:lnTo>
                  <a:pt x="734568" y="26669"/>
                </a:lnTo>
                <a:lnTo>
                  <a:pt x="736854" y="4571"/>
                </a:lnTo>
                <a:close/>
              </a:path>
              <a:path w="1270635" h="652779">
                <a:moveTo>
                  <a:pt x="781050" y="9143"/>
                </a:moveTo>
                <a:lnTo>
                  <a:pt x="762000" y="6857"/>
                </a:lnTo>
                <a:lnTo>
                  <a:pt x="758952" y="6095"/>
                </a:lnTo>
                <a:lnTo>
                  <a:pt x="756666" y="28193"/>
                </a:lnTo>
                <a:lnTo>
                  <a:pt x="759714" y="28955"/>
                </a:lnTo>
                <a:lnTo>
                  <a:pt x="778764" y="31241"/>
                </a:lnTo>
                <a:lnTo>
                  <a:pt x="781050" y="9143"/>
                </a:lnTo>
                <a:close/>
              </a:path>
              <a:path w="1270635" h="652779">
                <a:moveTo>
                  <a:pt x="826008" y="15239"/>
                </a:moveTo>
                <a:lnTo>
                  <a:pt x="822197" y="14477"/>
                </a:lnTo>
                <a:lnTo>
                  <a:pt x="803910" y="12191"/>
                </a:lnTo>
                <a:lnTo>
                  <a:pt x="800862" y="33527"/>
                </a:lnTo>
                <a:lnTo>
                  <a:pt x="819150" y="36575"/>
                </a:lnTo>
                <a:lnTo>
                  <a:pt x="822197" y="37337"/>
                </a:lnTo>
                <a:lnTo>
                  <a:pt x="826008" y="15239"/>
                </a:lnTo>
                <a:close/>
              </a:path>
              <a:path w="1270635" h="652779">
                <a:moveTo>
                  <a:pt x="870204" y="22859"/>
                </a:moveTo>
                <a:lnTo>
                  <a:pt x="851154" y="19811"/>
                </a:lnTo>
                <a:lnTo>
                  <a:pt x="848106" y="19049"/>
                </a:lnTo>
                <a:lnTo>
                  <a:pt x="844296" y="41147"/>
                </a:lnTo>
                <a:lnTo>
                  <a:pt x="847344" y="41147"/>
                </a:lnTo>
                <a:lnTo>
                  <a:pt x="865632" y="44957"/>
                </a:lnTo>
                <a:lnTo>
                  <a:pt x="870204" y="22859"/>
                </a:lnTo>
                <a:close/>
              </a:path>
              <a:path w="1270635" h="652779">
                <a:moveTo>
                  <a:pt x="913638" y="32765"/>
                </a:moveTo>
                <a:lnTo>
                  <a:pt x="907541" y="31241"/>
                </a:lnTo>
                <a:lnTo>
                  <a:pt x="892302" y="28193"/>
                </a:lnTo>
                <a:lnTo>
                  <a:pt x="886968" y="49529"/>
                </a:lnTo>
                <a:lnTo>
                  <a:pt x="902969" y="53339"/>
                </a:lnTo>
                <a:lnTo>
                  <a:pt x="908304" y="54863"/>
                </a:lnTo>
                <a:lnTo>
                  <a:pt x="913638" y="32765"/>
                </a:lnTo>
                <a:close/>
              </a:path>
              <a:path w="1270635" h="652779">
                <a:moveTo>
                  <a:pt x="957072" y="44957"/>
                </a:moveTo>
                <a:lnTo>
                  <a:pt x="935736" y="38861"/>
                </a:lnTo>
                <a:lnTo>
                  <a:pt x="929640" y="60197"/>
                </a:lnTo>
                <a:lnTo>
                  <a:pt x="950976" y="66293"/>
                </a:lnTo>
                <a:lnTo>
                  <a:pt x="957072" y="44957"/>
                </a:lnTo>
                <a:close/>
              </a:path>
              <a:path w="1270635" h="652779">
                <a:moveTo>
                  <a:pt x="999744" y="59435"/>
                </a:moveTo>
                <a:lnTo>
                  <a:pt x="986790" y="54863"/>
                </a:lnTo>
                <a:lnTo>
                  <a:pt x="978408" y="51815"/>
                </a:lnTo>
                <a:lnTo>
                  <a:pt x="971550" y="73151"/>
                </a:lnTo>
                <a:lnTo>
                  <a:pt x="979932" y="75437"/>
                </a:lnTo>
                <a:lnTo>
                  <a:pt x="992124" y="80009"/>
                </a:lnTo>
                <a:lnTo>
                  <a:pt x="999744" y="59435"/>
                </a:lnTo>
                <a:close/>
              </a:path>
              <a:path w="1270635" h="652779">
                <a:moveTo>
                  <a:pt x="1041654" y="75437"/>
                </a:moveTo>
                <a:lnTo>
                  <a:pt x="1035558" y="73151"/>
                </a:lnTo>
                <a:lnTo>
                  <a:pt x="1021080" y="67055"/>
                </a:lnTo>
                <a:lnTo>
                  <a:pt x="1012697" y="87629"/>
                </a:lnTo>
                <a:lnTo>
                  <a:pt x="1027938" y="93725"/>
                </a:lnTo>
                <a:lnTo>
                  <a:pt x="1033272" y="96011"/>
                </a:lnTo>
                <a:lnTo>
                  <a:pt x="1041654" y="75437"/>
                </a:lnTo>
                <a:close/>
              </a:path>
              <a:path w="1270635" h="652779">
                <a:moveTo>
                  <a:pt x="1082802" y="94487"/>
                </a:moveTo>
                <a:lnTo>
                  <a:pt x="1080516" y="93725"/>
                </a:lnTo>
                <a:lnTo>
                  <a:pt x="1062990" y="84581"/>
                </a:lnTo>
                <a:lnTo>
                  <a:pt x="1053084" y="105155"/>
                </a:lnTo>
                <a:lnTo>
                  <a:pt x="1071372" y="113537"/>
                </a:lnTo>
                <a:lnTo>
                  <a:pt x="1072896" y="114299"/>
                </a:lnTo>
                <a:lnTo>
                  <a:pt x="1082802" y="94487"/>
                </a:lnTo>
                <a:close/>
              </a:path>
              <a:path w="1270635" h="652779">
                <a:moveTo>
                  <a:pt x="1122426" y="116585"/>
                </a:moveTo>
                <a:lnTo>
                  <a:pt x="1121664" y="116585"/>
                </a:lnTo>
                <a:lnTo>
                  <a:pt x="1103376" y="105155"/>
                </a:lnTo>
                <a:lnTo>
                  <a:pt x="1091946" y="124967"/>
                </a:lnTo>
                <a:lnTo>
                  <a:pt x="1110996" y="135635"/>
                </a:lnTo>
                <a:lnTo>
                  <a:pt x="1122426" y="116585"/>
                </a:lnTo>
                <a:close/>
              </a:path>
              <a:path w="1270635" h="652779">
                <a:moveTo>
                  <a:pt x="1160526" y="142493"/>
                </a:moveTo>
                <a:lnTo>
                  <a:pt x="1159002" y="140969"/>
                </a:lnTo>
                <a:lnTo>
                  <a:pt x="1149858" y="134873"/>
                </a:lnTo>
                <a:lnTo>
                  <a:pt x="1141476" y="128777"/>
                </a:lnTo>
                <a:lnTo>
                  <a:pt x="1129284" y="147065"/>
                </a:lnTo>
                <a:lnTo>
                  <a:pt x="1146048" y="159257"/>
                </a:lnTo>
                <a:lnTo>
                  <a:pt x="1146810" y="160019"/>
                </a:lnTo>
                <a:lnTo>
                  <a:pt x="1160526" y="142493"/>
                </a:lnTo>
                <a:close/>
              </a:path>
              <a:path w="1270635" h="652779">
                <a:moveTo>
                  <a:pt x="1194816" y="172211"/>
                </a:moveTo>
                <a:lnTo>
                  <a:pt x="1191006" y="167639"/>
                </a:lnTo>
                <a:lnTo>
                  <a:pt x="1183386" y="160781"/>
                </a:lnTo>
                <a:lnTo>
                  <a:pt x="1178052" y="156209"/>
                </a:lnTo>
                <a:lnTo>
                  <a:pt x="1163574" y="173735"/>
                </a:lnTo>
                <a:lnTo>
                  <a:pt x="1168908" y="178307"/>
                </a:lnTo>
                <a:lnTo>
                  <a:pt x="1175766" y="184403"/>
                </a:lnTo>
                <a:lnTo>
                  <a:pt x="1179576" y="188213"/>
                </a:lnTo>
                <a:lnTo>
                  <a:pt x="1194816" y="172211"/>
                </a:lnTo>
                <a:close/>
              </a:path>
              <a:path w="1270635" h="652779">
                <a:moveTo>
                  <a:pt x="1226058" y="206501"/>
                </a:moveTo>
                <a:lnTo>
                  <a:pt x="1223772" y="204215"/>
                </a:lnTo>
                <a:lnTo>
                  <a:pt x="1218438" y="196595"/>
                </a:lnTo>
                <a:lnTo>
                  <a:pt x="1211580" y="188975"/>
                </a:lnTo>
                <a:lnTo>
                  <a:pt x="1210818" y="188213"/>
                </a:lnTo>
                <a:lnTo>
                  <a:pt x="1194816" y="203453"/>
                </a:lnTo>
                <a:lnTo>
                  <a:pt x="1195578" y="204215"/>
                </a:lnTo>
                <a:lnTo>
                  <a:pt x="1201674" y="211073"/>
                </a:lnTo>
                <a:lnTo>
                  <a:pt x="1207008" y="217931"/>
                </a:lnTo>
                <a:lnTo>
                  <a:pt x="1208532" y="219455"/>
                </a:lnTo>
                <a:lnTo>
                  <a:pt x="1226058" y="206501"/>
                </a:lnTo>
                <a:close/>
              </a:path>
              <a:path w="1270635" h="652779">
                <a:moveTo>
                  <a:pt x="1250442" y="245363"/>
                </a:moveTo>
                <a:lnTo>
                  <a:pt x="1248918" y="242315"/>
                </a:lnTo>
                <a:lnTo>
                  <a:pt x="1239774" y="227075"/>
                </a:lnTo>
                <a:lnTo>
                  <a:pt x="1239012" y="224789"/>
                </a:lnTo>
                <a:lnTo>
                  <a:pt x="1220724" y="236981"/>
                </a:lnTo>
                <a:lnTo>
                  <a:pt x="1225296" y="246125"/>
                </a:lnTo>
                <a:lnTo>
                  <a:pt x="1229106" y="252983"/>
                </a:lnTo>
                <a:lnTo>
                  <a:pt x="1230630" y="255269"/>
                </a:lnTo>
                <a:lnTo>
                  <a:pt x="1250442" y="245363"/>
                </a:lnTo>
                <a:close/>
              </a:path>
              <a:path w="1270635" h="652779">
                <a:moveTo>
                  <a:pt x="1265682" y="289559"/>
                </a:moveTo>
                <a:lnTo>
                  <a:pt x="1264158" y="283463"/>
                </a:lnTo>
                <a:lnTo>
                  <a:pt x="1261872" y="275081"/>
                </a:lnTo>
                <a:lnTo>
                  <a:pt x="1259586" y="267461"/>
                </a:lnTo>
                <a:lnTo>
                  <a:pt x="1238250" y="274319"/>
                </a:lnTo>
                <a:lnTo>
                  <a:pt x="1241298" y="281939"/>
                </a:lnTo>
                <a:lnTo>
                  <a:pt x="1242822" y="288797"/>
                </a:lnTo>
                <a:lnTo>
                  <a:pt x="1244346" y="294893"/>
                </a:lnTo>
                <a:lnTo>
                  <a:pt x="1265682" y="289559"/>
                </a:lnTo>
                <a:close/>
              </a:path>
              <a:path w="1270635" h="652779">
                <a:moveTo>
                  <a:pt x="1269492" y="337565"/>
                </a:moveTo>
                <a:lnTo>
                  <a:pt x="1269492" y="313181"/>
                </a:lnTo>
                <a:lnTo>
                  <a:pt x="1247394" y="315467"/>
                </a:lnTo>
                <a:lnTo>
                  <a:pt x="1247394" y="336041"/>
                </a:lnTo>
                <a:lnTo>
                  <a:pt x="1269492" y="337565"/>
                </a:lnTo>
                <a:close/>
              </a:path>
              <a:path w="1270635" h="652779">
                <a:moveTo>
                  <a:pt x="1270254" y="326135"/>
                </a:moveTo>
                <a:lnTo>
                  <a:pt x="1269492" y="317753"/>
                </a:lnTo>
                <a:lnTo>
                  <a:pt x="1269492" y="334517"/>
                </a:lnTo>
                <a:lnTo>
                  <a:pt x="1270254" y="326135"/>
                </a:lnTo>
                <a:close/>
              </a:path>
              <a:path w="1270635" h="652779">
                <a:moveTo>
                  <a:pt x="1266444" y="360425"/>
                </a:moveTo>
                <a:lnTo>
                  <a:pt x="1244346" y="356615"/>
                </a:lnTo>
                <a:lnTo>
                  <a:pt x="1242822" y="364235"/>
                </a:lnTo>
                <a:lnTo>
                  <a:pt x="1240536" y="371093"/>
                </a:lnTo>
                <a:lnTo>
                  <a:pt x="1239012" y="376427"/>
                </a:lnTo>
                <a:lnTo>
                  <a:pt x="1260348" y="383285"/>
                </a:lnTo>
                <a:lnTo>
                  <a:pt x="1262634" y="377189"/>
                </a:lnTo>
                <a:lnTo>
                  <a:pt x="1264920" y="368807"/>
                </a:lnTo>
                <a:lnTo>
                  <a:pt x="1266444" y="360425"/>
                </a:lnTo>
                <a:close/>
              </a:path>
              <a:path w="1270635" h="652779">
                <a:moveTo>
                  <a:pt x="1251204" y="405383"/>
                </a:moveTo>
                <a:lnTo>
                  <a:pt x="1231392" y="395477"/>
                </a:lnTo>
                <a:lnTo>
                  <a:pt x="1225296" y="407669"/>
                </a:lnTo>
                <a:lnTo>
                  <a:pt x="1221486" y="414527"/>
                </a:lnTo>
                <a:lnTo>
                  <a:pt x="1240536" y="425957"/>
                </a:lnTo>
                <a:lnTo>
                  <a:pt x="1245108" y="418337"/>
                </a:lnTo>
                <a:lnTo>
                  <a:pt x="1248918" y="409955"/>
                </a:lnTo>
                <a:lnTo>
                  <a:pt x="1251204" y="405383"/>
                </a:lnTo>
                <a:close/>
              </a:path>
              <a:path w="1270635" h="652779">
                <a:moveTo>
                  <a:pt x="1226820" y="445007"/>
                </a:moveTo>
                <a:lnTo>
                  <a:pt x="1209294" y="432053"/>
                </a:lnTo>
                <a:lnTo>
                  <a:pt x="1207008" y="435101"/>
                </a:lnTo>
                <a:lnTo>
                  <a:pt x="1200912" y="441959"/>
                </a:lnTo>
                <a:lnTo>
                  <a:pt x="1195578" y="448055"/>
                </a:lnTo>
                <a:lnTo>
                  <a:pt x="1212342" y="462533"/>
                </a:lnTo>
                <a:lnTo>
                  <a:pt x="1224534" y="448817"/>
                </a:lnTo>
                <a:lnTo>
                  <a:pt x="1226820" y="445007"/>
                </a:lnTo>
                <a:close/>
              </a:path>
              <a:path w="1270635" h="652779">
                <a:moveTo>
                  <a:pt x="1196340" y="479297"/>
                </a:moveTo>
                <a:lnTo>
                  <a:pt x="1181100" y="463295"/>
                </a:lnTo>
                <a:lnTo>
                  <a:pt x="1175766" y="468629"/>
                </a:lnTo>
                <a:lnTo>
                  <a:pt x="1168908" y="474725"/>
                </a:lnTo>
                <a:lnTo>
                  <a:pt x="1165098" y="477773"/>
                </a:lnTo>
                <a:lnTo>
                  <a:pt x="1179576" y="495299"/>
                </a:lnTo>
                <a:lnTo>
                  <a:pt x="1183386" y="491489"/>
                </a:lnTo>
                <a:lnTo>
                  <a:pt x="1191006" y="484631"/>
                </a:lnTo>
                <a:lnTo>
                  <a:pt x="1196340" y="479297"/>
                </a:lnTo>
                <a:close/>
              </a:path>
              <a:path w="1270635" h="652779">
                <a:moveTo>
                  <a:pt x="1162050" y="509015"/>
                </a:moveTo>
                <a:lnTo>
                  <a:pt x="1148334" y="491489"/>
                </a:lnTo>
                <a:lnTo>
                  <a:pt x="1145286" y="493775"/>
                </a:lnTo>
                <a:lnTo>
                  <a:pt x="1136904" y="499871"/>
                </a:lnTo>
                <a:lnTo>
                  <a:pt x="1130808" y="504443"/>
                </a:lnTo>
                <a:lnTo>
                  <a:pt x="1143000" y="522731"/>
                </a:lnTo>
                <a:lnTo>
                  <a:pt x="1149858" y="518159"/>
                </a:lnTo>
                <a:lnTo>
                  <a:pt x="1162050" y="509015"/>
                </a:lnTo>
                <a:close/>
              </a:path>
              <a:path w="1270635" h="652779">
                <a:moveTo>
                  <a:pt x="1123950" y="534923"/>
                </a:moveTo>
                <a:lnTo>
                  <a:pt x="1112520" y="515873"/>
                </a:lnTo>
                <a:lnTo>
                  <a:pt x="1110234" y="517397"/>
                </a:lnTo>
                <a:lnTo>
                  <a:pt x="1093470" y="527303"/>
                </a:lnTo>
                <a:lnTo>
                  <a:pt x="1104900" y="546353"/>
                </a:lnTo>
                <a:lnTo>
                  <a:pt x="1122426" y="536447"/>
                </a:lnTo>
                <a:lnTo>
                  <a:pt x="1123950" y="534923"/>
                </a:lnTo>
                <a:close/>
              </a:path>
              <a:path w="1270635" h="652779">
                <a:moveTo>
                  <a:pt x="1085088" y="557021"/>
                </a:moveTo>
                <a:lnTo>
                  <a:pt x="1074420" y="537209"/>
                </a:lnTo>
                <a:lnTo>
                  <a:pt x="1070610" y="539495"/>
                </a:lnTo>
                <a:lnTo>
                  <a:pt x="1054608" y="547115"/>
                </a:lnTo>
                <a:lnTo>
                  <a:pt x="1064514" y="566927"/>
                </a:lnTo>
                <a:lnTo>
                  <a:pt x="1081278" y="559307"/>
                </a:lnTo>
                <a:lnTo>
                  <a:pt x="1085088" y="557021"/>
                </a:lnTo>
                <a:close/>
              </a:path>
              <a:path w="1270635" h="652779">
                <a:moveTo>
                  <a:pt x="1043940" y="576071"/>
                </a:moveTo>
                <a:lnTo>
                  <a:pt x="1034796" y="556259"/>
                </a:lnTo>
                <a:lnTo>
                  <a:pt x="1027176" y="559307"/>
                </a:lnTo>
                <a:lnTo>
                  <a:pt x="1014984" y="564641"/>
                </a:lnTo>
                <a:lnTo>
                  <a:pt x="1022604" y="585215"/>
                </a:lnTo>
                <a:lnTo>
                  <a:pt x="1036319" y="579881"/>
                </a:lnTo>
                <a:lnTo>
                  <a:pt x="1043940" y="576071"/>
                </a:lnTo>
                <a:close/>
              </a:path>
              <a:path w="1270635" h="652779">
                <a:moveTo>
                  <a:pt x="1002030" y="592835"/>
                </a:moveTo>
                <a:lnTo>
                  <a:pt x="994410" y="572261"/>
                </a:lnTo>
                <a:lnTo>
                  <a:pt x="979932" y="576833"/>
                </a:lnTo>
                <a:lnTo>
                  <a:pt x="973836" y="579119"/>
                </a:lnTo>
                <a:lnTo>
                  <a:pt x="980694" y="600455"/>
                </a:lnTo>
                <a:lnTo>
                  <a:pt x="987552" y="598169"/>
                </a:lnTo>
                <a:lnTo>
                  <a:pt x="1002030" y="592835"/>
                </a:lnTo>
                <a:close/>
              </a:path>
              <a:path w="1270635" h="652779">
                <a:moveTo>
                  <a:pt x="958596" y="607313"/>
                </a:moveTo>
                <a:lnTo>
                  <a:pt x="952500" y="585977"/>
                </a:lnTo>
                <a:lnTo>
                  <a:pt x="931163" y="592073"/>
                </a:lnTo>
                <a:lnTo>
                  <a:pt x="937260" y="613409"/>
                </a:lnTo>
                <a:lnTo>
                  <a:pt x="958596" y="607313"/>
                </a:lnTo>
                <a:close/>
              </a:path>
              <a:path w="1270635" h="652779">
                <a:moveTo>
                  <a:pt x="915924" y="619505"/>
                </a:moveTo>
                <a:lnTo>
                  <a:pt x="910590" y="597407"/>
                </a:lnTo>
                <a:lnTo>
                  <a:pt x="902208" y="599693"/>
                </a:lnTo>
                <a:lnTo>
                  <a:pt x="889254" y="602741"/>
                </a:lnTo>
                <a:lnTo>
                  <a:pt x="893826" y="624077"/>
                </a:lnTo>
                <a:lnTo>
                  <a:pt x="908304" y="621029"/>
                </a:lnTo>
                <a:lnTo>
                  <a:pt x="915924" y="619505"/>
                </a:lnTo>
                <a:close/>
              </a:path>
              <a:path w="1270635" h="652779">
                <a:moveTo>
                  <a:pt x="871728" y="629411"/>
                </a:moveTo>
                <a:lnTo>
                  <a:pt x="867156" y="607313"/>
                </a:lnTo>
                <a:lnTo>
                  <a:pt x="847344" y="611123"/>
                </a:lnTo>
                <a:lnTo>
                  <a:pt x="845819" y="611885"/>
                </a:lnTo>
                <a:lnTo>
                  <a:pt x="849630" y="633221"/>
                </a:lnTo>
                <a:lnTo>
                  <a:pt x="851154" y="633221"/>
                </a:lnTo>
                <a:lnTo>
                  <a:pt x="871728" y="629411"/>
                </a:lnTo>
                <a:close/>
              </a:path>
              <a:path w="1270635" h="652779">
                <a:moveTo>
                  <a:pt x="827532" y="637031"/>
                </a:moveTo>
                <a:lnTo>
                  <a:pt x="823722" y="615695"/>
                </a:lnTo>
                <a:lnTo>
                  <a:pt x="802386" y="618743"/>
                </a:lnTo>
                <a:lnTo>
                  <a:pt x="805434" y="640841"/>
                </a:lnTo>
                <a:lnTo>
                  <a:pt x="822197" y="638555"/>
                </a:lnTo>
                <a:lnTo>
                  <a:pt x="827532" y="637031"/>
                </a:lnTo>
                <a:close/>
              </a:path>
              <a:path w="1270635" h="652779">
                <a:moveTo>
                  <a:pt x="783336" y="643889"/>
                </a:moveTo>
                <a:lnTo>
                  <a:pt x="780288" y="621791"/>
                </a:lnTo>
                <a:lnTo>
                  <a:pt x="758952" y="624077"/>
                </a:lnTo>
                <a:lnTo>
                  <a:pt x="761238" y="646175"/>
                </a:lnTo>
                <a:lnTo>
                  <a:pt x="762000" y="646175"/>
                </a:lnTo>
                <a:lnTo>
                  <a:pt x="783336" y="643889"/>
                </a:lnTo>
                <a:close/>
              </a:path>
              <a:path w="1270635" h="652779">
                <a:moveTo>
                  <a:pt x="738378" y="648461"/>
                </a:moveTo>
                <a:lnTo>
                  <a:pt x="736854" y="626363"/>
                </a:lnTo>
                <a:lnTo>
                  <a:pt x="728472" y="627125"/>
                </a:lnTo>
                <a:lnTo>
                  <a:pt x="714756" y="627887"/>
                </a:lnTo>
                <a:lnTo>
                  <a:pt x="716280" y="649985"/>
                </a:lnTo>
                <a:lnTo>
                  <a:pt x="730758" y="649223"/>
                </a:lnTo>
                <a:lnTo>
                  <a:pt x="738378" y="648461"/>
                </a:lnTo>
                <a:close/>
              </a:path>
              <a:path w="1270635" h="652779">
                <a:moveTo>
                  <a:pt x="694182" y="650747"/>
                </a:moveTo>
                <a:lnTo>
                  <a:pt x="692658" y="628649"/>
                </a:lnTo>
                <a:lnTo>
                  <a:pt x="670560" y="629411"/>
                </a:lnTo>
                <a:lnTo>
                  <a:pt x="671322" y="652271"/>
                </a:lnTo>
                <a:lnTo>
                  <a:pt x="694182" y="650747"/>
                </a:lnTo>
                <a:close/>
              </a:path>
              <a:path w="1270635" h="652779">
                <a:moveTo>
                  <a:pt x="649224" y="652271"/>
                </a:moveTo>
                <a:lnTo>
                  <a:pt x="648462" y="630173"/>
                </a:lnTo>
                <a:lnTo>
                  <a:pt x="627126" y="630173"/>
                </a:lnTo>
                <a:lnTo>
                  <a:pt x="626364" y="652271"/>
                </a:lnTo>
                <a:lnTo>
                  <a:pt x="649224" y="652271"/>
                </a:lnTo>
                <a:close/>
              </a:path>
              <a:path w="1270635" h="652779">
                <a:moveTo>
                  <a:pt x="604266" y="652271"/>
                </a:moveTo>
                <a:lnTo>
                  <a:pt x="604266" y="630173"/>
                </a:lnTo>
                <a:lnTo>
                  <a:pt x="602742" y="630173"/>
                </a:lnTo>
                <a:lnTo>
                  <a:pt x="582930" y="629411"/>
                </a:lnTo>
                <a:lnTo>
                  <a:pt x="582168" y="651509"/>
                </a:lnTo>
                <a:lnTo>
                  <a:pt x="602742" y="652271"/>
                </a:lnTo>
                <a:lnTo>
                  <a:pt x="604266" y="652271"/>
                </a:lnTo>
                <a:close/>
              </a:path>
              <a:path w="1270635" h="652779">
                <a:moveTo>
                  <a:pt x="560832" y="627887"/>
                </a:moveTo>
                <a:lnTo>
                  <a:pt x="540258" y="627125"/>
                </a:lnTo>
                <a:lnTo>
                  <a:pt x="538734" y="626363"/>
                </a:lnTo>
                <a:lnTo>
                  <a:pt x="537210" y="648461"/>
                </a:lnTo>
                <a:lnTo>
                  <a:pt x="539496" y="649223"/>
                </a:lnTo>
                <a:lnTo>
                  <a:pt x="559308" y="649985"/>
                </a:lnTo>
                <a:lnTo>
                  <a:pt x="560832" y="627887"/>
                </a:lnTo>
                <a:close/>
              </a:path>
              <a:path w="1270635" h="652779">
                <a:moveTo>
                  <a:pt x="516636" y="624839"/>
                </a:moveTo>
                <a:lnTo>
                  <a:pt x="510540" y="624077"/>
                </a:lnTo>
                <a:lnTo>
                  <a:pt x="495300" y="622553"/>
                </a:lnTo>
                <a:lnTo>
                  <a:pt x="492252" y="644651"/>
                </a:lnTo>
                <a:lnTo>
                  <a:pt x="508254" y="646175"/>
                </a:lnTo>
                <a:lnTo>
                  <a:pt x="515112" y="646937"/>
                </a:lnTo>
                <a:lnTo>
                  <a:pt x="516636" y="624839"/>
                </a:lnTo>
                <a:close/>
              </a:path>
              <a:path w="1270635" h="652779">
                <a:moveTo>
                  <a:pt x="473202" y="619505"/>
                </a:moveTo>
                <a:lnTo>
                  <a:pt x="451104" y="616457"/>
                </a:lnTo>
                <a:lnTo>
                  <a:pt x="448056" y="638555"/>
                </a:lnTo>
                <a:lnTo>
                  <a:pt x="470154" y="641603"/>
                </a:lnTo>
                <a:lnTo>
                  <a:pt x="473202" y="619505"/>
                </a:lnTo>
                <a:close/>
              </a:path>
              <a:path w="1270635" h="652779">
                <a:moveTo>
                  <a:pt x="429768" y="612647"/>
                </a:moveTo>
                <a:lnTo>
                  <a:pt x="422148" y="611123"/>
                </a:lnTo>
                <a:lnTo>
                  <a:pt x="408431" y="608837"/>
                </a:lnTo>
                <a:lnTo>
                  <a:pt x="403860" y="630173"/>
                </a:lnTo>
                <a:lnTo>
                  <a:pt x="418338" y="633221"/>
                </a:lnTo>
                <a:lnTo>
                  <a:pt x="425958" y="634745"/>
                </a:lnTo>
                <a:lnTo>
                  <a:pt x="429768" y="612647"/>
                </a:lnTo>
                <a:close/>
              </a:path>
              <a:path w="1270635" h="652779">
                <a:moveTo>
                  <a:pt x="386334" y="604265"/>
                </a:moveTo>
                <a:lnTo>
                  <a:pt x="367284" y="599693"/>
                </a:lnTo>
                <a:lnTo>
                  <a:pt x="364998" y="598931"/>
                </a:lnTo>
                <a:lnTo>
                  <a:pt x="359664" y="621029"/>
                </a:lnTo>
                <a:lnTo>
                  <a:pt x="361950" y="621029"/>
                </a:lnTo>
                <a:lnTo>
                  <a:pt x="381762" y="625601"/>
                </a:lnTo>
                <a:lnTo>
                  <a:pt x="386334" y="604265"/>
                </a:lnTo>
                <a:close/>
              </a:path>
              <a:path w="1270635" h="652779">
                <a:moveTo>
                  <a:pt x="343662" y="593597"/>
                </a:moveTo>
                <a:lnTo>
                  <a:pt x="340614" y="592835"/>
                </a:lnTo>
                <a:lnTo>
                  <a:pt x="323088" y="587501"/>
                </a:lnTo>
                <a:lnTo>
                  <a:pt x="316230" y="608837"/>
                </a:lnTo>
                <a:lnTo>
                  <a:pt x="334518" y="614171"/>
                </a:lnTo>
                <a:lnTo>
                  <a:pt x="338328" y="614933"/>
                </a:lnTo>
                <a:lnTo>
                  <a:pt x="343662" y="593597"/>
                </a:lnTo>
                <a:close/>
              </a:path>
              <a:path w="1270635" h="652779">
                <a:moveTo>
                  <a:pt x="301752" y="581405"/>
                </a:moveTo>
                <a:lnTo>
                  <a:pt x="289560" y="576833"/>
                </a:lnTo>
                <a:lnTo>
                  <a:pt x="281178" y="573785"/>
                </a:lnTo>
                <a:lnTo>
                  <a:pt x="273558" y="595121"/>
                </a:lnTo>
                <a:lnTo>
                  <a:pt x="282702" y="598169"/>
                </a:lnTo>
                <a:lnTo>
                  <a:pt x="294894" y="601979"/>
                </a:lnTo>
                <a:lnTo>
                  <a:pt x="301752" y="581405"/>
                </a:lnTo>
                <a:close/>
              </a:path>
              <a:path w="1270635" h="652779">
                <a:moveTo>
                  <a:pt x="260604" y="566927"/>
                </a:moveTo>
                <a:lnTo>
                  <a:pt x="242315" y="559307"/>
                </a:lnTo>
                <a:lnTo>
                  <a:pt x="240029" y="558545"/>
                </a:lnTo>
                <a:lnTo>
                  <a:pt x="231647" y="579119"/>
                </a:lnTo>
                <a:lnTo>
                  <a:pt x="233934" y="579881"/>
                </a:lnTo>
                <a:lnTo>
                  <a:pt x="252222" y="587501"/>
                </a:lnTo>
                <a:lnTo>
                  <a:pt x="260604" y="566927"/>
                </a:lnTo>
                <a:close/>
              </a:path>
              <a:path w="1270635" h="652779">
                <a:moveTo>
                  <a:pt x="220218" y="549401"/>
                </a:moveTo>
                <a:lnTo>
                  <a:pt x="200406" y="540257"/>
                </a:lnTo>
                <a:lnTo>
                  <a:pt x="190500" y="560069"/>
                </a:lnTo>
                <a:lnTo>
                  <a:pt x="211074" y="569975"/>
                </a:lnTo>
                <a:lnTo>
                  <a:pt x="220218" y="549401"/>
                </a:lnTo>
                <a:close/>
              </a:path>
              <a:path w="1270635" h="652779">
                <a:moveTo>
                  <a:pt x="181356" y="529589"/>
                </a:moveTo>
                <a:lnTo>
                  <a:pt x="178308" y="528827"/>
                </a:lnTo>
                <a:lnTo>
                  <a:pt x="162306" y="518921"/>
                </a:lnTo>
                <a:lnTo>
                  <a:pt x="150876" y="537971"/>
                </a:lnTo>
                <a:lnTo>
                  <a:pt x="167640" y="547877"/>
                </a:lnTo>
                <a:lnTo>
                  <a:pt x="170688" y="549401"/>
                </a:lnTo>
                <a:lnTo>
                  <a:pt x="181356" y="529589"/>
                </a:lnTo>
                <a:close/>
              </a:path>
              <a:path w="1270635" h="652779">
                <a:moveTo>
                  <a:pt x="144018" y="507491"/>
                </a:moveTo>
                <a:lnTo>
                  <a:pt x="140970" y="505967"/>
                </a:lnTo>
                <a:lnTo>
                  <a:pt x="132588" y="499871"/>
                </a:lnTo>
                <a:lnTo>
                  <a:pt x="126492" y="495299"/>
                </a:lnTo>
                <a:lnTo>
                  <a:pt x="112776" y="512825"/>
                </a:lnTo>
                <a:lnTo>
                  <a:pt x="119634" y="518159"/>
                </a:lnTo>
                <a:lnTo>
                  <a:pt x="128778" y="524255"/>
                </a:lnTo>
                <a:lnTo>
                  <a:pt x="131826" y="525779"/>
                </a:lnTo>
                <a:lnTo>
                  <a:pt x="144018" y="507491"/>
                </a:lnTo>
                <a:close/>
              </a:path>
              <a:path w="1270635" h="652779">
                <a:moveTo>
                  <a:pt x="108966" y="481583"/>
                </a:moveTo>
                <a:lnTo>
                  <a:pt x="108204" y="480821"/>
                </a:lnTo>
                <a:lnTo>
                  <a:pt x="100584" y="474725"/>
                </a:lnTo>
                <a:lnTo>
                  <a:pt x="93726" y="468629"/>
                </a:lnTo>
                <a:lnTo>
                  <a:pt x="92964" y="467867"/>
                </a:lnTo>
                <a:lnTo>
                  <a:pt x="77724" y="483869"/>
                </a:lnTo>
                <a:lnTo>
                  <a:pt x="79248" y="484631"/>
                </a:lnTo>
                <a:lnTo>
                  <a:pt x="94488" y="498347"/>
                </a:lnTo>
                <a:lnTo>
                  <a:pt x="95250" y="499109"/>
                </a:lnTo>
                <a:lnTo>
                  <a:pt x="108966" y="481583"/>
                </a:lnTo>
                <a:close/>
              </a:path>
              <a:path w="1270635" h="652779">
                <a:moveTo>
                  <a:pt x="77724" y="452627"/>
                </a:moveTo>
                <a:lnTo>
                  <a:pt x="73914" y="448817"/>
                </a:lnTo>
                <a:lnTo>
                  <a:pt x="68580" y="441959"/>
                </a:lnTo>
                <a:lnTo>
                  <a:pt x="64008" y="435863"/>
                </a:lnTo>
                <a:lnTo>
                  <a:pt x="46482" y="450341"/>
                </a:lnTo>
                <a:lnTo>
                  <a:pt x="51816" y="456437"/>
                </a:lnTo>
                <a:lnTo>
                  <a:pt x="57912" y="463295"/>
                </a:lnTo>
                <a:lnTo>
                  <a:pt x="61722" y="467105"/>
                </a:lnTo>
                <a:lnTo>
                  <a:pt x="77724" y="452627"/>
                </a:lnTo>
                <a:close/>
              </a:path>
              <a:path w="1270635" h="652779">
                <a:moveTo>
                  <a:pt x="51816" y="419099"/>
                </a:moveTo>
                <a:lnTo>
                  <a:pt x="48768" y="413765"/>
                </a:lnTo>
                <a:lnTo>
                  <a:pt x="44196" y="406907"/>
                </a:lnTo>
                <a:lnTo>
                  <a:pt x="41148" y="400811"/>
                </a:lnTo>
                <a:lnTo>
                  <a:pt x="21336" y="411479"/>
                </a:lnTo>
                <a:lnTo>
                  <a:pt x="25146" y="418337"/>
                </a:lnTo>
                <a:lnTo>
                  <a:pt x="29718" y="425957"/>
                </a:lnTo>
                <a:lnTo>
                  <a:pt x="32766" y="431291"/>
                </a:lnTo>
                <a:lnTo>
                  <a:pt x="51816" y="419099"/>
                </a:lnTo>
                <a:close/>
              </a:path>
              <a:path w="1270635" h="652779">
                <a:moveTo>
                  <a:pt x="32766" y="381761"/>
                </a:moveTo>
                <a:lnTo>
                  <a:pt x="31242" y="377951"/>
                </a:lnTo>
                <a:lnTo>
                  <a:pt x="28956" y="371093"/>
                </a:lnTo>
                <a:lnTo>
                  <a:pt x="26670" y="363473"/>
                </a:lnTo>
                <a:lnTo>
                  <a:pt x="26670" y="361949"/>
                </a:lnTo>
                <a:lnTo>
                  <a:pt x="4572" y="366521"/>
                </a:lnTo>
                <a:lnTo>
                  <a:pt x="5334" y="369569"/>
                </a:lnTo>
                <a:lnTo>
                  <a:pt x="7620" y="377951"/>
                </a:lnTo>
                <a:lnTo>
                  <a:pt x="10668" y="386333"/>
                </a:lnTo>
                <a:lnTo>
                  <a:pt x="11430" y="389381"/>
                </a:lnTo>
                <a:lnTo>
                  <a:pt x="32766" y="381761"/>
                </a:lnTo>
                <a:close/>
              </a:path>
            </a:pathLst>
          </a:custGeom>
          <a:solidFill>
            <a:srgbClr val="000000"/>
          </a:solidFill>
        </p:spPr>
        <p:txBody>
          <a:bodyPr wrap="square" lIns="0" tIns="0" rIns="0" bIns="0" rtlCol="0"/>
          <a:lstStyle/>
          <a:p>
            <a:endParaRPr/>
          </a:p>
        </p:txBody>
      </p:sp>
      <p:sp>
        <p:nvSpPr>
          <p:cNvPr id="11" name="object 11"/>
          <p:cNvSpPr/>
          <p:nvPr/>
        </p:nvSpPr>
        <p:spPr>
          <a:xfrm>
            <a:off x="4051439" y="5218176"/>
            <a:ext cx="504190" cy="288925"/>
          </a:xfrm>
          <a:custGeom>
            <a:avLst/>
            <a:gdLst/>
            <a:ahLst/>
            <a:cxnLst/>
            <a:rect l="l" t="t" r="r" b="b"/>
            <a:pathLst>
              <a:path w="504189" h="288925">
                <a:moveTo>
                  <a:pt x="63373" y="245996"/>
                </a:moveTo>
                <a:lnTo>
                  <a:pt x="47244" y="217931"/>
                </a:lnTo>
                <a:lnTo>
                  <a:pt x="0" y="288797"/>
                </a:lnTo>
                <a:lnTo>
                  <a:pt x="52578" y="285981"/>
                </a:lnTo>
                <a:lnTo>
                  <a:pt x="52578" y="252221"/>
                </a:lnTo>
                <a:lnTo>
                  <a:pt x="63373" y="245996"/>
                </a:lnTo>
                <a:close/>
              </a:path>
              <a:path w="504189" h="288925">
                <a:moveTo>
                  <a:pt x="69509" y="256674"/>
                </a:moveTo>
                <a:lnTo>
                  <a:pt x="63373" y="245996"/>
                </a:lnTo>
                <a:lnTo>
                  <a:pt x="52578" y="252221"/>
                </a:lnTo>
                <a:lnTo>
                  <a:pt x="58674" y="262889"/>
                </a:lnTo>
                <a:lnTo>
                  <a:pt x="69509" y="256674"/>
                </a:lnTo>
                <a:close/>
              </a:path>
              <a:path w="504189" h="288925">
                <a:moveTo>
                  <a:pt x="85344" y="284225"/>
                </a:moveTo>
                <a:lnTo>
                  <a:pt x="69509" y="256674"/>
                </a:lnTo>
                <a:lnTo>
                  <a:pt x="58674" y="262889"/>
                </a:lnTo>
                <a:lnTo>
                  <a:pt x="52578" y="252221"/>
                </a:lnTo>
                <a:lnTo>
                  <a:pt x="52578" y="285981"/>
                </a:lnTo>
                <a:lnTo>
                  <a:pt x="85344" y="284225"/>
                </a:lnTo>
                <a:close/>
              </a:path>
              <a:path w="504189" h="288925">
                <a:moveTo>
                  <a:pt x="440812" y="43678"/>
                </a:moveTo>
                <a:lnTo>
                  <a:pt x="434186" y="32148"/>
                </a:lnTo>
                <a:lnTo>
                  <a:pt x="63373" y="245996"/>
                </a:lnTo>
                <a:lnTo>
                  <a:pt x="69509" y="256674"/>
                </a:lnTo>
                <a:lnTo>
                  <a:pt x="440812" y="43678"/>
                </a:lnTo>
                <a:close/>
              </a:path>
              <a:path w="504189" h="288925">
                <a:moveTo>
                  <a:pt x="503682" y="0"/>
                </a:moveTo>
                <a:lnTo>
                  <a:pt x="418338" y="4571"/>
                </a:lnTo>
                <a:lnTo>
                  <a:pt x="434186" y="32148"/>
                </a:lnTo>
                <a:lnTo>
                  <a:pt x="445008" y="25907"/>
                </a:lnTo>
                <a:lnTo>
                  <a:pt x="451866" y="37337"/>
                </a:lnTo>
                <a:lnTo>
                  <a:pt x="451866" y="62910"/>
                </a:lnTo>
                <a:lnTo>
                  <a:pt x="456438" y="70865"/>
                </a:lnTo>
                <a:lnTo>
                  <a:pt x="503682" y="0"/>
                </a:lnTo>
                <a:close/>
              </a:path>
              <a:path w="504189" h="288925">
                <a:moveTo>
                  <a:pt x="451866" y="37337"/>
                </a:moveTo>
                <a:lnTo>
                  <a:pt x="445008" y="25907"/>
                </a:lnTo>
                <a:lnTo>
                  <a:pt x="434186" y="32148"/>
                </a:lnTo>
                <a:lnTo>
                  <a:pt x="440812" y="43678"/>
                </a:lnTo>
                <a:lnTo>
                  <a:pt x="451866" y="37337"/>
                </a:lnTo>
                <a:close/>
              </a:path>
              <a:path w="504189" h="288925">
                <a:moveTo>
                  <a:pt x="451866" y="62910"/>
                </a:moveTo>
                <a:lnTo>
                  <a:pt x="451866" y="37337"/>
                </a:lnTo>
                <a:lnTo>
                  <a:pt x="440812" y="43678"/>
                </a:lnTo>
                <a:lnTo>
                  <a:pt x="451866" y="62910"/>
                </a:lnTo>
                <a:close/>
              </a:path>
            </a:pathLst>
          </a:custGeom>
          <a:solidFill>
            <a:srgbClr val="FF3300"/>
          </a:solidFill>
        </p:spPr>
        <p:txBody>
          <a:bodyPr wrap="square" lIns="0" tIns="0" rIns="0" bIns="0" rtlCol="0"/>
          <a:lstStyle/>
          <a:p>
            <a:endParaRPr/>
          </a:p>
        </p:txBody>
      </p:sp>
      <p:sp>
        <p:nvSpPr>
          <p:cNvPr id="12" name="object 12"/>
          <p:cNvSpPr/>
          <p:nvPr/>
        </p:nvSpPr>
        <p:spPr>
          <a:xfrm>
            <a:off x="4593221" y="5666232"/>
            <a:ext cx="1247775" cy="630555"/>
          </a:xfrm>
          <a:custGeom>
            <a:avLst/>
            <a:gdLst/>
            <a:ahLst/>
            <a:cxnLst/>
            <a:rect l="l" t="t" r="r" b="b"/>
            <a:pathLst>
              <a:path w="1247775" h="630554">
                <a:moveTo>
                  <a:pt x="1247394" y="314706"/>
                </a:moveTo>
                <a:lnTo>
                  <a:pt x="1239240" y="263676"/>
                </a:lnTo>
                <a:lnTo>
                  <a:pt x="1215633" y="215261"/>
                </a:lnTo>
                <a:lnTo>
                  <a:pt x="1177853" y="170111"/>
                </a:lnTo>
                <a:lnTo>
                  <a:pt x="1127180" y="128875"/>
                </a:lnTo>
                <a:lnTo>
                  <a:pt x="1064895" y="92202"/>
                </a:lnTo>
                <a:lnTo>
                  <a:pt x="1029797" y="75779"/>
                </a:lnTo>
                <a:lnTo>
                  <a:pt x="992276" y="60740"/>
                </a:lnTo>
                <a:lnTo>
                  <a:pt x="952492" y="47167"/>
                </a:lnTo>
                <a:lnTo>
                  <a:pt x="910605" y="35140"/>
                </a:lnTo>
                <a:lnTo>
                  <a:pt x="866775" y="24741"/>
                </a:lnTo>
                <a:lnTo>
                  <a:pt x="821161" y="16050"/>
                </a:lnTo>
                <a:lnTo>
                  <a:pt x="773925" y="9150"/>
                </a:lnTo>
                <a:lnTo>
                  <a:pt x="725225" y="4120"/>
                </a:lnTo>
                <a:lnTo>
                  <a:pt x="675223" y="1043"/>
                </a:lnTo>
                <a:lnTo>
                  <a:pt x="624078" y="0"/>
                </a:lnTo>
                <a:lnTo>
                  <a:pt x="572823" y="1043"/>
                </a:lnTo>
                <a:lnTo>
                  <a:pt x="522723" y="4120"/>
                </a:lnTo>
                <a:lnTo>
                  <a:pt x="473936" y="9150"/>
                </a:lnTo>
                <a:lnTo>
                  <a:pt x="426622" y="16050"/>
                </a:lnTo>
                <a:lnTo>
                  <a:pt x="380940" y="24741"/>
                </a:lnTo>
                <a:lnTo>
                  <a:pt x="337050" y="35140"/>
                </a:lnTo>
                <a:lnTo>
                  <a:pt x="295110" y="47167"/>
                </a:lnTo>
                <a:lnTo>
                  <a:pt x="255282" y="60740"/>
                </a:lnTo>
                <a:lnTo>
                  <a:pt x="217723" y="75779"/>
                </a:lnTo>
                <a:lnTo>
                  <a:pt x="182594" y="92202"/>
                </a:lnTo>
                <a:lnTo>
                  <a:pt x="120261" y="128875"/>
                </a:lnTo>
                <a:lnTo>
                  <a:pt x="69560" y="170111"/>
                </a:lnTo>
                <a:lnTo>
                  <a:pt x="31766" y="215261"/>
                </a:lnTo>
                <a:lnTo>
                  <a:pt x="8154" y="263676"/>
                </a:lnTo>
                <a:lnTo>
                  <a:pt x="0" y="314706"/>
                </a:lnTo>
                <a:lnTo>
                  <a:pt x="2065" y="340512"/>
                </a:lnTo>
                <a:lnTo>
                  <a:pt x="18107" y="390356"/>
                </a:lnTo>
                <a:lnTo>
                  <a:pt x="48970" y="437292"/>
                </a:lnTo>
                <a:lnTo>
                  <a:pt x="93377" y="480662"/>
                </a:lnTo>
                <a:lnTo>
                  <a:pt x="150053" y="519808"/>
                </a:lnTo>
                <a:lnTo>
                  <a:pt x="217723" y="554070"/>
                </a:lnTo>
                <a:lnTo>
                  <a:pt x="255282" y="569165"/>
                </a:lnTo>
                <a:lnTo>
                  <a:pt x="295110" y="582792"/>
                </a:lnTo>
                <a:lnTo>
                  <a:pt x="337050" y="594869"/>
                </a:lnTo>
                <a:lnTo>
                  <a:pt x="380940" y="605313"/>
                </a:lnTo>
                <a:lnTo>
                  <a:pt x="426622" y="614043"/>
                </a:lnTo>
                <a:lnTo>
                  <a:pt x="473936" y="620977"/>
                </a:lnTo>
                <a:lnTo>
                  <a:pt x="522723" y="626031"/>
                </a:lnTo>
                <a:lnTo>
                  <a:pt x="572823" y="629124"/>
                </a:lnTo>
                <a:lnTo>
                  <a:pt x="624078" y="630174"/>
                </a:lnTo>
                <a:lnTo>
                  <a:pt x="675223" y="629124"/>
                </a:lnTo>
                <a:lnTo>
                  <a:pt x="725225" y="626031"/>
                </a:lnTo>
                <a:lnTo>
                  <a:pt x="773925" y="620977"/>
                </a:lnTo>
                <a:lnTo>
                  <a:pt x="821161" y="614043"/>
                </a:lnTo>
                <a:lnTo>
                  <a:pt x="866775" y="605313"/>
                </a:lnTo>
                <a:lnTo>
                  <a:pt x="910605" y="594869"/>
                </a:lnTo>
                <a:lnTo>
                  <a:pt x="952492" y="582792"/>
                </a:lnTo>
                <a:lnTo>
                  <a:pt x="992276" y="569165"/>
                </a:lnTo>
                <a:lnTo>
                  <a:pt x="1029797" y="554070"/>
                </a:lnTo>
                <a:lnTo>
                  <a:pt x="1064895" y="537591"/>
                </a:lnTo>
                <a:lnTo>
                  <a:pt x="1127180" y="500804"/>
                </a:lnTo>
                <a:lnTo>
                  <a:pt x="1177853" y="459464"/>
                </a:lnTo>
                <a:lnTo>
                  <a:pt x="1215633" y="414229"/>
                </a:lnTo>
                <a:lnTo>
                  <a:pt x="1239240" y="365756"/>
                </a:lnTo>
                <a:lnTo>
                  <a:pt x="1247394" y="314706"/>
                </a:lnTo>
                <a:close/>
              </a:path>
            </a:pathLst>
          </a:custGeom>
          <a:solidFill>
            <a:srgbClr val="EAEAEA"/>
          </a:solidFill>
        </p:spPr>
        <p:txBody>
          <a:bodyPr wrap="square" lIns="0" tIns="0" rIns="0" bIns="0" rtlCol="0"/>
          <a:lstStyle/>
          <a:p>
            <a:endParaRPr/>
          </a:p>
        </p:txBody>
      </p:sp>
      <p:sp>
        <p:nvSpPr>
          <p:cNvPr id="13" name="object 13"/>
          <p:cNvSpPr/>
          <p:nvPr/>
        </p:nvSpPr>
        <p:spPr>
          <a:xfrm>
            <a:off x="4581791" y="5654802"/>
            <a:ext cx="1270635" cy="652780"/>
          </a:xfrm>
          <a:custGeom>
            <a:avLst/>
            <a:gdLst/>
            <a:ahLst/>
            <a:cxnLst/>
            <a:rect l="l" t="t" r="r" b="b"/>
            <a:pathLst>
              <a:path w="1270635" h="652779">
                <a:moveTo>
                  <a:pt x="22860" y="318516"/>
                </a:moveTo>
                <a:lnTo>
                  <a:pt x="22860" y="313182"/>
                </a:lnTo>
                <a:lnTo>
                  <a:pt x="762" y="310896"/>
                </a:lnTo>
                <a:lnTo>
                  <a:pt x="762" y="317754"/>
                </a:lnTo>
                <a:lnTo>
                  <a:pt x="0" y="326136"/>
                </a:lnTo>
                <a:lnTo>
                  <a:pt x="762" y="334518"/>
                </a:lnTo>
                <a:lnTo>
                  <a:pt x="22098" y="333782"/>
                </a:lnTo>
                <a:lnTo>
                  <a:pt x="22098" y="326136"/>
                </a:lnTo>
                <a:lnTo>
                  <a:pt x="22860" y="318516"/>
                </a:lnTo>
                <a:close/>
              </a:path>
              <a:path w="1270635" h="652779">
                <a:moveTo>
                  <a:pt x="22860" y="341376"/>
                </a:moveTo>
                <a:lnTo>
                  <a:pt x="22860" y="333756"/>
                </a:lnTo>
                <a:lnTo>
                  <a:pt x="762" y="335280"/>
                </a:lnTo>
                <a:lnTo>
                  <a:pt x="762" y="342900"/>
                </a:lnTo>
                <a:lnTo>
                  <a:pt x="22860" y="341376"/>
                </a:lnTo>
                <a:close/>
              </a:path>
              <a:path w="1270635" h="652779">
                <a:moveTo>
                  <a:pt x="22860" y="333756"/>
                </a:moveTo>
                <a:lnTo>
                  <a:pt x="22098" y="326136"/>
                </a:lnTo>
                <a:lnTo>
                  <a:pt x="22098" y="333782"/>
                </a:lnTo>
                <a:lnTo>
                  <a:pt x="22860" y="333756"/>
                </a:lnTo>
                <a:close/>
              </a:path>
              <a:path w="1270635" h="652779">
                <a:moveTo>
                  <a:pt x="32004" y="273558"/>
                </a:moveTo>
                <a:lnTo>
                  <a:pt x="32004" y="272796"/>
                </a:lnTo>
                <a:lnTo>
                  <a:pt x="11430" y="265176"/>
                </a:lnTo>
                <a:lnTo>
                  <a:pt x="10668" y="266700"/>
                </a:lnTo>
                <a:lnTo>
                  <a:pt x="7620" y="275082"/>
                </a:lnTo>
                <a:lnTo>
                  <a:pt x="5334" y="283464"/>
                </a:lnTo>
                <a:lnTo>
                  <a:pt x="4572" y="288036"/>
                </a:lnTo>
                <a:lnTo>
                  <a:pt x="26670" y="292608"/>
                </a:lnTo>
                <a:lnTo>
                  <a:pt x="28956" y="281178"/>
                </a:lnTo>
                <a:lnTo>
                  <a:pt x="32004" y="273558"/>
                </a:lnTo>
                <a:close/>
              </a:path>
              <a:path w="1270635" h="652779">
                <a:moveTo>
                  <a:pt x="51054" y="235458"/>
                </a:moveTo>
                <a:lnTo>
                  <a:pt x="32004" y="223266"/>
                </a:lnTo>
                <a:lnTo>
                  <a:pt x="25146" y="234696"/>
                </a:lnTo>
                <a:lnTo>
                  <a:pt x="20574" y="243840"/>
                </a:lnTo>
                <a:lnTo>
                  <a:pt x="40386" y="252984"/>
                </a:lnTo>
                <a:lnTo>
                  <a:pt x="41148" y="252222"/>
                </a:lnTo>
                <a:lnTo>
                  <a:pt x="48768" y="238506"/>
                </a:lnTo>
                <a:lnTo>
                  <a:pt x="51054" y="235458"/>
                </a:lnTo>
                <a:close/>
              </a:path>
              <a:path w="1270635" h="652779">
                <a:moveTo>
                  <a:pt x="76962" y="201930"/>
                </a:moveTo>
                <a:lnTo>
                  <a:pt x="60960" y="186690"/>
                </a:lnTo>
                <a:lnTo>
                  <a:pt x="57912" y="188976"/>
                </a:lnTo>
                <a:lnTo>
                  <a:pt x="45720" y="204216"/>
                </a:lnTo>
                <a:lnTo>
                  <a:pt x="63246" y="217932"/>
                </a:lnTo>
                <a:lnTo>
                  <a:pt x="63246" y="217170"/>
                </a:lnTo>
                <a:lnTo>
                  <a:pt x="69342" y="210312"/>
                </a:lnTo>
                <a:lnTo>
                  <a:pt x="74676" y="203454"/>
                </a:lnTo>
                <a:lnTo>
                  <a:pt x="76962" y="201930"/>
                </a:lnTo>
                <a:close/>
              </a:path>
              <a:path w="1270635" h="652779">
                <a:moveTo>
                  <a:pt x="108204" y="172212"/>
                </a:moveTo>
                <a:lnTo>
                  <a:pt x="93726" y="154686"/>
                </a:lnTo>
                <a:lnTo>
                  <a:pt x="86868" y="160782"/>
                </a:lnTo>
                <a:lnTo>
                  <a:pt x="79248" y="167640"/>
                </a:lnTo>
                <a:lnTo>
                  <a:pt x="76962" y="169926"/>
                </a:lnTo>
                <a:lnTo>
                  <a:pt x="92202" y="185928"/>
                </a:lnTo>
                <a:lnTo>
                  <a:pt x="94488" y="183642"/>
                </a:lnTo>
                <a:lnTo>
                  <a:pt x="101346" y="177546"/>
                </a:lnTo>
                <a:lnTo>
                  <a:pt x="108204" y="172212"/>
                </a:lnTo>
                <a:close/>
              </a:path>
              <a:path w="1270635" h="652779">
                <a:moveTo>
                  <a:pt x="142494" y="146304"/>
                </a:moveTo>
                <a:lnTo>
                  <a:pt x="130302" y="127254"/>
                </a:lnTo>
                <a:lnTo>
                  <a:pt x="128778" y="128778"/>
                </a:lnTo>
                <a:lnTo>
                  <a:pt x="119634" y="134874"/>
                </a:lnTo>
                <a:lnTo>
                  <a:pt x="112014" y="140970"/>
                </a:lnTo>
                <a:lnTo>
                  <a:pt x="124968" y="158496"/>
                </a:lnTo>
                <a:lnTo>
                  <a:pt x="133350" y="153162"/>
                </a:lnTo>
                <a:lnTo>
                  <a:pt x="141732" y="147066"/>
                </a:lnTo>
                <a:lnTo>
                  <a:pt x="142494" y="146304"/>
                </a:lnTo>
                <a:close/>
              </a:path>
              <a:path w="1270635" h="652779">
                <a:moveTo>
                  <a:pt x="179832" y="123444"/>
                </a:moveTo>
                <a:lnTo>
                  <a:pt x="169164" y="103632"/>
                </a:lnTo>
                <a:lnTo>
                  <a:pt x="167640" y="104394"/>
                </a:lnTo>
                <a:lnTo>
                  <a:pt x="149352" y="115062"/>
                </a:lnTo>
                <a:lnTo>
                  <a:pt x="160782" y="134874"/>
                </a:lnTo>
                <a:lnTo>
                  <a:pt x="179070" y="124206"/>
                </a:lnTo>
                <a:lnTo>
                  <a:pt x="179832" y="123444"/>
                </a:lnTo>
                <a:close/>
              </a:path>
              <a:path w="1270635" h="652779">
                <a:moveTo>
                  <a:pt x="218694" y="103632"/>
                </a:moveTo>
                <a:lnTo>
                  <a:pt x="209550" y="83820"/>
                </a:lnTo>
                <a:lnTo>
                  <a:pt x="188976" y="93726"/>
                </a:lnTo>
                <a:lnTo>
                  <a:pt x="199644" y="113538"/>
                </a:lnTo>
                <a:lnTo>
                  <a:pt x="218694" y="103632"/>
                </a:lnTo>
                <a:close/>
              </a:path>
              <a:path w="1270635" h="652779">
                <a:moveTo>
                  <a:pt x="259080" y="86868"/>
                </a:moveTo>
                <a:lnTo>
                  <a:pt x="250698" y="66294"/>
                </a:lnTo>
                <a:lnTo>
                  <a:pt x="233934" y="73152"/>
                </a:lnTo>
                <a:lnTo>
                  <a:pt x="230124" y="74676"/>
                </a:lnTo>
                <a:lnTo>
                  <a:pt x="239268" y="95250"/>
                </a:lnTo>
                <a:lnTo>
                  <a:pt x="243078" y="92964"/>
                </a:lnTo>
                <a:lnTo>
                  <a:pt x="259080" y="86868"/>
                </a:lnTo>
                <a:close/>
              </a:path>
              <a:path w="1270635" h="652779">
                <a:moveTo>
                  <a:pt x="300228" y="72390"/>
                </a:moveTo>
                <a:lnTo>
                  <a:pt x="293370" y="51054"/>
                </a:lnTo>
                <a:lnTo>
                  <a:pt x="282702" y="54102"/>
                </a:lnTo>
                <a:lnTo>
                  <a:pt x="272034" y="57912"/>
                </a:lnTo>
                <a:lnTo>
                  <a:pt x="279654" y="79248"/>
                </a:lnTo>
                <a:lnTo>
                  <a:pt x="290322" y="75438"/>
                </a:lnTo>
                <a:lnTo>
                  <a:pt x="300228" y="72390"/>
                </a:lnTo>
                <a:close/>
              </a:path>
              <a:path w="1270635" h="652779">
                <a:moveTo>
                  <a:pt x="342138" y="59436"/>
                </a:moveTo>
                <a:lnTo>
                  <a:pt x="336804" y="38100"/>
                </a:lnTo>
                <a:lnTo>
                  <a:pt x="334518" y="38100"/>
                </a:lnTo>
                <a:lnTo>
                  <a:pt x="314706" y="44196"/>
                </a:lnTo>
                <a:lnTo>
                  <a:pt x="321564" y="65532"/>
                </a:lnTo>
                <a:lnTo>
                  <a:pt x="340614" y="59436"/>
                </a:lnTo>
                <a:lnTo>
                  <a:pt x="342138" y="59436"/>
                </a:lnTo>
                <a:close/>
              </a:path>
              <a:path w="1270635" h="652779">
                <a:moveTo>
                  <a:pt x="384810" y="48768"/>
                </a:moveTo>
                <a:lnTo>
                  <a:pt x="380238" y="27432"/>
                </a:lnTo>
                <a:lnTo>
                  <a:pt x="361950" y="31242"/>
                </a:lnTo>
                <a:lnTo>
                  <a:pt x="358140" y="32004"/>
                </a:lnTo>
                <a:lnTo>
                  <a:pt x="363474" y="54102"/>
                </a:lnTo>
                <a:lnTo>
                  <a:pt x="367284" y="52578"/>
                </a:lnTo>
                <a:lnTo>
                  <a:pt x="384810" y="48768"/>
                </a:lnTo>
                <a:close/>
              </a:path>
              <a:path w="1270635" h="652779">
                <a:moveTo>
                  <a:pt x="428244" y="40386"/>
                </a:moveTo>
                <a:lnTo>
                  <a:pt x="424434" y="18288"/>
                </a:lnTo>
                <a:lnTo>
                  <a:pt x="418338" y="19050"/>
                </a:lnTo>
                <a:lnTo>
                  <a:pt x="402336" y="22860"/>
                </a:lnTo>
                <a:lnTo>
                  <a:pt x="406908" y="44196"/>
                </a:lnTo>
                <a:lnTo>
                  <a:pt x="422910" y="41148"/>
                </a:lnTo>
                <a:lnTo>
                  <a:pt x="428244" y="40386"/>
                </a:lnTo>
                <a:close/>
              </a:path>
              <a:path w="1270635" h="652779">
                <a:moveTo>
                  <a:pt x="471678" y="33528"/>
                </a:moveTo>
                <a:lnTo>
                  <a:pt x="468630" y="11430"/>
                </a:lnTo>
                <a:lnTo>
                  <a:pt x="448056" y="14478"/>
                </a:lnTo>
                <a:lnTo>
                  <a:pt x="446532" y="14478"/>
                </a:lnTo>
                <a:lnTo>
                  <a:pt x="449580" y="36576"/>
                </a:lnTo>
                <a:lnTo>
                  <a:pt x="451866" y="35814"/>
                </a:lnTo>
                <a:lnTo>
                  <a:pt x="471678" y="33528"/>
                </a:lnTo>
                <a:close/>
              </a:path>
              <a:path w="1270635" h="652779">
                <a:moveTo>
                  <a:pt x="515112" y="28194"/>
                </a:moveTo>
                <a:lnTo>
                  <a:pt x="513588" y="6096"/>
                </a:lnTo>
                <a:lnTo>
                  <a:pt x="508254" y="6096"/>
                </a:lnTo>
                <a:lnTo>
                  <a:pt x="490728" y="8382"/>
                </a:lnTo>
                <a:lnTo>
                  <a:pt x="493776" y="30480"/>
                </a:lnTo>
                <a:lnTo>
                  <a:pt x="510540" y="28194"/>
                </a:lnTo>
                <a:lnTo>
                  <a:pt x="515112" y="28194"/>
                </a:lnTo>
                <a:close/>
              </a:path>
              <a:path w="1270635" h="652779">
                <a:moveTo>
                  <a:pt x="559308" y="24384"/>
                </a:moveTo>
                <a:lnTo>
                  <a:pt x="557784" y="2286"/>
                </a:lnTo>
                <a:lnTo>
                  <a:pt x="539496" y="3810"/>
                </a:lnTo>
                <a:lnTo>
                  <a:pt x="535686" y="3810"/>
                </a:lnTo>
                <a:lnTo>
                  <a:pt x="537210" y="25908"/>
                </a:lnTo>
                <a:lnTo>
                  <a:pt x="541020" y="25908"/>
                </a:lnTo>
                <a:lnTo>
                  <a:pt x="559308" y="24384"/>
                </a:lnTo>
                <a:close/>
              </a:path>
              <a:path w="1270635" h="652779">
                <a:moveTo>
                  <a:pt x="603504" y="22860"/>
                </a:moveTo>
                <a:lnTo>
                  <a:pt x="602742" y="0"/>
                </a:lnTo>
                <a:lnTo>
                  <a:pt x="580644" y="762"/>
                </a:lnTo>
                <a:lnTo>
                  <a:pt x="581406" y="23622"/>
                </a:lnTo>
                <a:lnTo>
                  <a:pt x="603504" y="22860"/>
                </a:lnTo>
                <a:close/>
              </a:path>
              <a:path w="1270635" h="652779">
                <a:moveTo>
                  <a:pt x="647700" y="0"/>
                </a:moveTo>
                <a:lnTo>
                  <a:pt x="624840" y="0"/>
                </a:lnTo>
                <a:lnTo>
                  <a:pt x="625602" y="22098"/>
                </a:lnTo>
                <a:lnTo>
                  <a:pt x="646938" y="22098"/>
                </a:lnTo>
                <a:lnTo>
                  <a:pt x="647700" y="0"/>
                </a:lnTo>
                <a:close/>
              </a:path>
              <a:path w="1270635" h="652779">
                <a:moveTo>
                  <a:pt x="691896" y="1524"/>
                </a:moveTo>
                <a:lnTo>
                  <a:pt x="669798" y="762"/>
                </a:lnTo>
                <a:lnTo>
                  <a:pt x="669036" y="22860"/>
                </a:lnTo>
                <a:lnTo>
                  <a:pt x="691134" y="23622"/>
                </a:lnTo>
                <a:lnTo>
                  <a:pt x="691896" y="1524"/>
                </a:lnTo>
                <a:close/>
              </a:path>
              <a:path w="1270635" h="652779">
                <a:moveTo>
                  <a:pt x="736854" y="4572"/>
                </a:moveTo>
                <a:lnTo>
                  <a:pt x="730758" y="3810"/>
                </a:lnTo>
                <a:lnTo>
                  <a:pt x="714756" y="2286"/>
                </a:lnTo>
                <a:lnTo>
                  <a:pt x="713232" y="25146"/>
                </a:lnTo>
                <a:lnTo>
                  <a:pt x="729234" y="25908"/>
                </a:lnTo>
                <a:lnTo>
                  <a:pt x="735330" y="26670"/>
                </a:lnTo>
                <a:lnTo>
                  <a:pt x="736854" y="4572"/>
                </a:lnTo>
                <a:close/>
              </a:path>
              <a:path w="1270635" h="652779">
                <a:moveTo>
                  <a:pt x="781812" y="8382"/>
                </a:moveTo>
                <a:lnTo>
                  <a:pt x="762000" y="6096"/>
                </a:lnTo>
                <a:lnTo>
                  <a:pt x="758952" y="6096"/>
                </a:lnTo>
                <a:lnTo>
                  <a:pt x="757428" y="28194"/>
                </a:lnTo>
                <a:lnTo>
                  <a:pt x="759714" y="28194"/>
                </a:lnTo>
                <a:lnTo>
                  <a:pt x="778764" y="30480"/>
                </a:lnTo>
                <a:lnTo>
                  <a:pt x="781812" y="8382"/>
                </a:lnTo>
                <a:close/>
              </a:path>
              <a:path w="1270635" h="652779">
                <a:moveTo>
                  <a:pt x="826008" y="15240"/>
                </a:moveTo>
                <a:lnTo>
                  <a:pt x="822198" y="14478"/>
                </a:lnTo>
                <a:lnTo>
                  <a:pt x="803910" y="11430"/>
                </a:lnTo>
                <a:lnTo>
                  <a:pt x="800862" y="33528"/>
                </a:lnTo>
                <a:lnTo>
                  <a:pt x="819150" y="36576"/>
                </a:lnTo>
                <a:lnTo>
                  <a:pt x="822198" y="36576"/>
                </a:lnTo>
                <a:lnTo>
                  <a:pt x="826008" y="15240"/>
                </a:lnTo>
                <a:close/>
              </a:path>
              <a:path w="1270635" h="652779">
                <a:moveTo>
                  <a:pt x="870204" y="22860"/>
                </a:moveTo>
                <a:lnTo>
                  <a:pt x="851916" y="19050"/>
                </a:lnTo>
                <a:lnTo>
                  <a:pt x="848106" y="19050"/>
                </a:lnTo>
                <a:lnTo>
                  <a:pt x="844296" y="40386"/>
                </a:lnTo>
                <a:lnTo>
                  <a:pt x="848106" y="41148"/>
                </a:lnTo>
                <a:lnTo>
                  <a:pt x="865632" y="44958"/>
                </a:lnTo>
                <a:lnTo>
                  <a:pt x="870204" y="22860"/>
                </a:lnTo>
                <a:close/>
              </a:path>
              <a:path w="1270635" h="652779">
                <a:moveTo>
                  <a:pt x="914400" y="32766"/>
                </a:moveTo>
                <a:lnTo>
                  <a:pt x="908304" y="31242"/>
                </a:lnTo>
                <a:lnTo>
                  <a:pt x="892302" y="27432"/>
                </a:lnTo>
                <a:lnTo>
                  <a:pt x="887730" y="49530"/>
                </a:lnTo>
                <a:lnTo>
                  <a:pt x="902970" y="53340"/>
                </a:lnTo>
                <a:lnTo>
                  <a:pt x="908304" y="54102"/>
                </a:lnTo>
                <a:lnTo>
                  <a:pt x="914400" y="32766"/>
                </a:lnTo>
                <a:close/>
              </a:path>
              <a:path w="1270635" h="652779">
                <a:moveTo>
                  <a:pt x="957072" y="44958"/>
                </a:moveTo>
                <a:lnTo>
                  <a:pt x="935736" y="38862"/>
                </a:lnTo>
                <a:lnTo>
                  <a:pt x="929640" y="60198"/>
                </a:lnTo>
                <a:lnTo>
                  <a:pt x="950976" y="66294"/>
                </a:lnTo>
                <a:lnTo>
                  <a:pt x="957072" y="44958"/>
                </a:lnTo>
                <a:close/>
              </a:path>
              <a:path w="1270635" h="652779">
                <a:moveTo>
                  <a:pt x="1000506" y="58674"/>
                </a:moveTo>
                <a:lnTo>
                  <a:pt x="987552" y="54102"/>
                </a:lnTo>
                <a:lnTo>
                  <a:pt x="979170" y="51816"/>
                </a:lnTo>
                <a:lnTo>
                  <a:pt x="972312" y="72390"/>
                </a:lnTo>
                <a:lnTo>
                  <a:pt x="980694" y="75438"/>
                </a:lnTo>
                <a:lnTo>
                  <a:pt x="992886" y="80010"/>
                </a:lnTo>
                <a:lnTo>
                  <a:pt x="1000506" y="58674"/>
                </a:lnTo>
                <a:close/>
              </a:path>
              <a:path w="1270635" h="652779">
                <a:moveTo>
                  <a:pt x="1042416" y="75438"/>
                </a:moveTo>
                <a:lnTo>
                  <a:pt x="1036320" y="72390"/>
                </a:lnTo>
                <a:lnTo>
                  <a:pt x="1021080" y="67056"/>
                </a:lnTo>
                <a:lnTo>
                  <a:pt x="1013460" y="87630"/>
                </a:lnTo>
                <a:lnTo>
                  <a:pt x="1027938" y="93726"/>
                </a:lnTo>
                <a:lnTo>
                  <a:pt x="1033272" y="96012"/>
                </a:lnTo>
                <a:lnTo>
                  <a:pt x="1042416" y="75438"/>
                </a:lnTo>
                <a:close/>
              </a:path>
              <a:path w="1270635" h="652779">
                <a:moveTo>
                  <a:pt x="1083564" y="94488"/>
                </a:moveTo>
                <a:lnTo>
                  <a:pt x="1081278" y="93726"/>
                </a:lnTo>
                <a:lnTo>
                  <a:pt x="1062990" y="84582"/>
                </a:lnTo>
                <a:lnTo>
                  <a:pt x="1053084" y="104394"/>
                </a:lnTo>
                <a:lnTo>
                  <a:pt x="1072896" y="114300"/>
                </a:lnTo>
                <a:lnTo>
                  <a:pt x="1083564" y="94488"/>
                </a:lnTo>
                <a:close/>
              </a:path>
              <a:path w="1270635" h="652779">
                <a:moveTo>
                  <a:pt x="1123188" y="116586"/>
                </a:moveTo>
                <a:lnTo>
                  <a:pt x="1122426" y="115824"/>
                </a:lnTo>
                <a:lnTo>
                  <a:pt x="1103376" y="105156"/>
                </a:lnTo>
                <a:lnTo>
                  <a:pt x="1091946" y="124206"/>
                </a:lnTo>
                <a:lnTo>
                  <a:pt x="1110996" y="135636"/>
                </a:lnTo>
                <a:lnTo>
                  <a:pt x="1123188" y="116586"/>
                </a:lnTo>
                <a:close/>
              </a:path>
              <a:path w="1270635" h="652779">
                <a:moveTo>
                  <a:pt x="1160526" y="142494"/>
                </a:moveTo>
                <a:lnTo>
                  <a:pt x="1159002" y="140970"/>
                </a:lnTo>
                <a:lnTo>
                  <a:pt x="1142238" y="128778"/>
                </a:lnTo>
                <a:lnTo>
                  <a:pt x="1129284" y="147066"/>
                </a:lnTo>
                <a:lnTo>
                  <a:pt x="1146048" y="159258"/>
                </a:lnTo>
                <a:lnTo>
                  <a:pt x="1146810" y="160020"/>
                </a:lnTo>
                <a:lnTo>
                  <a:pt x="1160526" y="142494"/>
                </a:lnTo>
                <a:close/>
              </a:path>
              <a:path w="1270635" h="652779">
                <a:moveTo>
                  <a:pt x="1195578" y="171450"/>
                </a:moveTo>
                <a:lnTo>
                  <a:pt x="1191006" y="167640"/>
                </a:lnTo>
                <a:lnTo>
                  <a:pt x="1183386" y="160782"/>
                </a:lnTo>
                <a:lnTo>
                  <a:pt x="1178052" y="156210"/>
                </a:lnTo>
                <a:lnTo>
                  <a:pt x="1163574" y="172974"/>
                </a:lnTo>
                <a:lnTo>
                  <a:pt x="1168908" y="177546"/>
                </a:lnTo>
                <a:lnTo>
                  <a:pt x="1176528" y="184404"/>
                </a:lnTo>
                <a:lnTo>
                  <a:pt x="1180338" y="187452"/>
                </a:lnTo>
                <a:lnTo>
                  <a:pt x="1195578" y="171450"/>
                </a:lnTo>
                <a:close/>
              </a:path>
              <a:path w="1270635" h="652779">
                <a:moveTo>
                  <a:pt x="1226058" y="205740"/>
                </a:moveTo>
                <a:lnTo>
                  <a:pt x="1224534" y="203454"/>
                </a:lnTo>
                <a:lnTo>
                  <a:pt x="1218438" y="196596"/>
                </a:lnTo>
                <a:lnTo>
                  <a:pt x="1212342" y="188976"/>
                </a:lnTo>
                <a:lnTo>
                  <a:pt x="1211580" y="188214"/>
                </a:lnTo>
                <a:lnTo>
                  <a:pt x="1194816" y="203454"/>
                </a:lnTo>
                <a:lnTo>
                  <a:pt x="1195578" y="204216"/>
                </a:lnTo>
                <a:lnTo>
                  <a:pt x="1201674" y="211074"/>
                </a:lnTo>
                <a:lnTo>
                  <a:pt x="1207008" y="217932"/>
                </a:lnTo>
                <a:lnTo>
                  <a:pt x="1208532" y="219456"/>
                </a:lnTo>
                <a:lnTo>
                  <a:pt x="1226058" y="205740"/>
                </a:lnTo>
                <a:close/>
              </a:path>
              <a:path w="1270635" h="652779">
                <a:moveTo>
                  <a:pt x="1251204" y="245364"/>
                </a:moveTo>
                <a:lnTo>
                  <a:pt x="1248918" y="242316"/>
                </a:lnTo>
                <a:lnTo>
                  <a:pt x="1245108" y="233934"/>
                </a:lnTo>
                <a:lnTo>
                  <a:pt x="1240536" y="226314"/>
                </a:lnTo>
                <a:lnTo>
                  <a:pt x="1239774" y="224790"/>
                </a:lnTo>
                <a:lnTo>
                  <a:pt x="1220724" y="236982"/>
                </a:lnTo>
                <a:lnTo>
                  <a:pt x="1221486" y="238506"/>
                </a:lnTo>
                <a:lnTo>
                  <a:pt x="1226058" y="245364"/>
                </a:lnTo>
                <a:lnTo>
                  <a:pt x="1229868" y="252984"/>
                </a:lnTo>
                <a:lnTo>
                  <a:pt x="1230630" y="255270"/>
                </a:lnTo>
                <a:lnTo>
                  <a:pt x="1251204" y="245364"/>
                </a:lnTo>
                <a:close/>
              </a:path>
              <a:path w="1270635" h="652779">
                <a:moveTo>
                  <a:pt x="1266444" y="289560"/>
                </a:moveTo>
                <a:lnTo>
                  <a:pt x="1264920" y="283464"/>
                </a:lnTo>
                <a:lnTo>
                  <a:pt x="1262634" y="275082"/>
                </a:lnTo>
                <a:lnTo>
                  <a:pt x="1260348" y="267462"/>
                </a:lnTo>
                <a:lnTo>
                  <a:pt x="1239012" y="274320"/>
                </a:lnTo>
                <a:lnTo>
                  <a:pt x="1241298" y="281940"/>
                </a:lnTo>
                <a:lnTo>
                  <a:pt x="1243584" y="288798"/>
                </a:lnTo>
                <a:lnTo>
                  <a:pt x="1244346" y="294894"/>
                </a:lnTo>
                <a:lnTo>
                  <a:pt x="1266444" y="289560"/>
                </a:lnTo>
                <a:close/>
              </a:path>
              <a:path w="1270635" h="652779">
                <a:moveTo>
                  <a:pt x="1270254" y="334518"/>
                </a:moveTo>
                <a:lnTo>
                  <a:pt x="1270254" y="316992"/>
                </a:lnTo>
                <a:lnTo>
                  <a:pt x="1269492" y="313182"/>
                </a:lnTo>
                <a:lnTo>
                  <a:pt x="1247394" y="314706"/>
                </a:lnTo>
                <a:lnTo>
                  <a:pt x="1248156" y="318516"/>
                </a:lnTo>
                <a:lnTo>
                  <a:pt x="1248156" y="335358"/>
                </a:lnTo>
                <a:lnTo>
                  <a:pt x="1269492" y="337566"/>
                </a:lnTo>
                <a:lnTo>
                  <a:pt x="1270254" y="334518"/>
                </a:lnTo>
                <a:close/>
              </a:path>
              <a:path w="1270635" h="652779">
                <a:moveTo>
                  <a:pt x="1248156" y="335358"/>
                </a:moveTo>
                <a:lnTo>
                  <a:pt x="1248156" y="333756"/>
                </a:lnTo>
                <a:lnTo>
                  <a:pt x="1247394" y="335280"/>
                </a:lnTo>
                <a:lnTo>
                  <a:pt x="1248156" y="335358"/>
                </a:lnTo>
                <a:close/>
              </a:path>
              <a:path w="1270635" h="652779">
                <a:moveTo>
                  <a:pt x="1267206" y="360426"/>
                </a:moveTo>
                <a:lnTo>
                  <a:pt x="1245108" y="356616"/>
                </a:lnTo>
                <a:lnTo>
                  <a:pt x="1243584" y="364236"/>
                </a:lnTo>
                <a:lnTo>
                  <a:pt x="1241298" y="371094"/>
                </a:lnTo>
                <a:lnTo>
                  <a:pt x="1239774" y="376428"/>
                </a:lnTo>
                <a:lnTo>
                  <a:pt x="1260348" y="383286"/>
                </a:lnTo>
                <a:lnTo>
                  <a:pt x="1262634" y="377190"/>
                </a:lnTo>
                <a:lnTo>
                  <a:pt x="1267206" y="360426"/>
                </a:lnTo>
                <a:close/>
              </a:path>
              <a:path w="1270635" h="652779">
                <a:moveTo>
                  <a:pt x="1251966" y="405384"/>
                </a:moveTo>
                <a:lnTo>
                  <a:pt x="1231392" y="395478"/>
                </a:lnTo>
                <a:lnTo>
                  <a:pt x="1229868" y="400050"/>
                </a:lnTo>
                <a:lnTo>
                  <a:pt x="1225296" y="406908"/>
                </a:lnTo>
                <a:lnTo>
                  <a:pt x="1221486" y="414528"/>
                </a:lnTo>
                <a:lnTo>
                  <a:pt x="1240536" y="425196"/>
                </a:lnTo>
                <a:lnTo>
                  <a:pt x="1249680" y="409956"/>
                </a:lnTo>
                <a:lnTo>
                  <a:pt x="1251966" y="405384"/>
                </a:lnTo>
                <a:close/>
              </a:path>
              <a:path w="1270635" h="652779">
                <a:moveTo>
                  <a:pt x="1227582" y="445008"/>
                </a:moveTo>
                <a:lnTo>
                  <a:pt x="1209294" y="431292"/>
                </a:lnTo>
                <a:lnTo>
                  <a:pt x="1207008" y="435102"/>
                </a:lnTo>
                <a:lnTo>
                  <a:pt x="1201674" y="441960"/>
                </a:lnTo>
                <a:lnTo>
                  <a:pt x="1196340" y="448056"/>
                </a:lnTo>
                <a:lnTo>
                  <a:pt x="1213104" y="462534"/>
                </a:lnTo>
                <a:lnTo>
                  <a:pt x="1218438" y="455676"/>
                </a:lnTo>
                <a:lnTo>
                  <a:pt x="1224534" y="448818"/>
                </a:lnTo>
                <a:lnTo>
                  <a:pt x="1227582" y="445008"/>
                </a:lnTo>
                <a:close/>
              </a:path>
              <a:path w="1270635" h="652779">
                <a:moveTo>
                  <a:pt x="1197102" y="479298"/>
                </a:moveTo>
                <a:lnTo>
                  <a:pt x="1181100" y="463296"/>
                </a:lnTo>
                <a:lnTo>
                  <a:pt x="1176528" y="468630"/>
                </a:lnTo>
                <a:lnTo>
                  <a:pt x="1165098" y="477774"/>
                </a:lnTo>
                <a:lnTo>
                  <a:pt x="1179576" y="494538"/>
                </a:lnTo>
                <a:lnTo>
                  <a:pt x="1184148" y="491490"/>
                </a:lnTo>
                <a:lnTo>
                  <a:pt x="1191768" y="484632"/>
                </a:lnTo>
                <a:lnTo>
                  <a:pt x="1197102" y="479298"/>
                </a:lnTo>
                <a:close/>
              </a:path>
              <a:path w="1270635" h="652779">
                <a:moveTo>
                  <a:pt x="1162050" y="509016"/>
                </a:moveTo>
                <a:lnTo>
                  <a:pt x="1148334" y="491490"/>
                </a:lnTo>
                <a:lnTo>
                  <a:pt x="1146048" y="493776"/>
                </a:lnTo>
                <a:lnTo>
                  <a:pt x="1137666" y="499872"/>
                </a:lnTo>
                <a:lnTo>
                  <a:pt x="1130808" y="504444"/>
                </a:lnTo>
                <a:lnTo>
                  <a:pt x="1143762" y="522732"/>
                </a:lnTo>
                <a:lnTo>
                  <a:pt x="1150620" y="517398"/>
                </a:lnTo>
                <a:lnTo>
                  <a:pt x="1159002" y="511302"/>
                </a:lnTo>
                <a:lnTo>
                  <a:pt x="1162050" y="509016"/>
                </a:lnTo>
                <a:close/>
              </a:path>
              <a:path w="1270635" h="652779">
                <a:moveTo>
                  <a:pt x="1124712" y="534924"/>
                </a:moveTo>
                <a:lnTo>
                  <a:pt x="1112520" y="515874"/>
                </a:lnTo>
                <a:lnTo>
                  <a:pt x="1110996" y="517398"/>
                </a:lnTo>
                <a:lnTo>
                  <a:pt x="1094232" y="527304"/>
                </a:lnTo>
                <a:lnTo>
                  <a:pt x="1104900" y="546354"/>
                </a:lnTo>
                <a:lnTo>
                  <a:pt x="1122426" y="535686"/>
                </a:lnTo>
                <a:lnTo>
                  <a:pt x="1124712" y="534924"/>
                </a:lnTo>
                <a:close/>
              </a:path>
              <a:path w="1270635" h="652779">
                <a:moveTo>
                  <a:pt x="1085088" y="557022"/>
                </a:moveTo>
                <a:lnTo>
                  <a:pt x="1074420" y="537210"/>
                </a:lnTo>
                <a:lnTo>
                  <a:pt x="1071372" y="539496"/>
                </a:lnTo>
                <a:lnTo>
                  <a:pt x="1055370" y="547116"/>
                </a:lnTo>
                <a:lnTo>
                  <a:pt x="1064514" y="566928"/>
                </a:lnTo>
                <a:lnTo>
                  <a:pt x="1081278" y="558546"/>
                </a:lnTo>
                <a:lnTo>
                  <a:pt x="1085088" y="557022"/>
                </a:lnTo>
                <a:close/>
              </a:path>
              <a:path w="1270635" h="652779">
                <a:moveTo>
                  <a:pt x="1043940" y="576072"/>
                </a:moveTo>
                <a:lnTo>
                  <a:pt x="1035558" y="555498"/>
                </a:lnTo>
                <a:lnTo>
                  <a:pt x="1027938" y="559308"/>
                </a:lnTo>
                <a:lnTo>
                  <a:pt x="1014984" y="563880"/>
                </a:lnTo>
                <a:lnTo>
                  <a:pt x="1023366" y="584454"/>
                </a:lnTo>
                <a:lnTo>
                  <a:pt x="1036320" y="579882"/>
                </a:lnTo>
                <a:lnTo>
                  <a:pt x="1043940" y="576072"/>
                </a:lnTo>
                <a:close/>
              </a:path>
              <a:path w="1270635" h="652779">
                <a:moveTo>
                  <a:pt x="1002030" y="592836"/>
                </a:moveTo>
                <a:lnTo>
                  <a:pt x="994410" y="571500"/>
                </a:lnTo>
                <a:lnTo>
                  <a:pt x="979932" y="576834"/>
                </a:lnTo>
                <a:lnTo>
                  <a:pt x="973836" y="579120"/>
                </a:lnTo>
                <a:lnTo>
                  <a:pt x="980694" y="600456"/>
                </a:lnTo>
                <a:lnTo>
                  <a:pt x="987552" y="598170"/>
                </a:lnTo>
                <a:lnTo>
                  <a:pt x="1002030" y="592836"/>
                </a:lnTo>
                <a:close/>
              </a:path>
              <a:path w="1270635" h="652779">
                <a:moveTo>
                  <a:pt x="959358" y="607314"/>
                </a:moveTo>
                <a:lnTo>
                  <a:pt x="953262" y="585978"/>
                </a:lnTo>
                <a:lnTo>
                  <a:pt x="931926" y="592074"/>
                </a:lnTo>
                <a:lnTo>
                  <a:pt x="938022" y="613410"/>
                </a:lnTo>
                <a:lnTo>
                  <a:pt x="959358" y="607314"/>
                </a:lnTo>
                <a:close/>
              </a:path>
              <a:path w="1270635" h="652779">
                <a:moveTo>
                  <a:pt x="915924" y="618744"/>
                </a:moveTo>
                <a:lnTo>
                  <a:pt x="910590" y="597408"/>
                </a:lnTo>
                <a:lnTo>
                  <a:pt x="902970" y="599694"/>
                </a:lnTo>
                <a:lnTo>
                  <a:pt x="889254" y="602742"/>
                </a:lnTo>
                <a:lnTo>
                  <a:pt x="893826" y="624078"/>
                </a:lnTo>
                <a:lnTo>
                  <a:pt x="908304" y="621030"/>
                </a:lnTo>
                <a:lnTo>
                  <a:pt x="915924" y="618744"/>
                </a:lnTo>
                <a:close/>
              </a:path>
              <a:path w="1270635" h="652779">
                <a:moveTo>
                  <a:pt x="872490" y="628650"/>
                </a:moveTo>
                <a:lnTo>
                  <a:pt x="867918" y="607314"/>
                </a:lnTo>
                <a:lnTo>
                  <a:pt x="847344" y="611124"/>
                </a:lnTo>
                <a:lnTo>
                  <a:pt x="846582" y="611124"/>
                </a:lnTo>
                <a:lnTo>
                  <a:pt x="850392" y="633222"/>
                </a:lnTo>
                <a:lnTo>
                  <a:pt x="851916" y="633222"/>
                </a:lnTo>
                <a:lnTo>
                  <a:pt x="872490" y="628650"/>
                </a:lnTo>
                <a:close/>
              </a:path>
              <a:path w="1270635" h="652779">
                <a:moveTo>
                  <a:pt x="828294" y="637032"/>
                </a:moveTo>
                <a:lnTo>
                  <a:pt x="824484" y="614934"/>
                </a:lnTo>
                <a:lnTo>
                  <a:pt x="819150" y="616458"/>
                </a:lnTo>
                <a:lnTo>
                  <a:pt x="802386" y="618744"/>
                </a:lnTo>
                <a:lnTo>
                  <a:pt x="806196" y="640080"/>
                </a:lnTo>
                <a:lnTo>
                  <a:pt x="822198" y="637794"/>
                </a:lnTo>
                <a:lnTo>
                  <a:pt x="828294" y="637032"/>
                </a:lnTo>
                <a:close/>
              </a:path>
              <a:path w="1270635" h="652779">
                <a:moveTo>
                  <a:pt x="783336" y="643128"/>
                </a:moveTo>
                <a:lnTo>
                  <a:pt x="781050" y="621030"/>
                </a:lnTo>
                <a:lnTo>
                  <a:pt x="759714" y="624078"/>
                </a:lnTo>
                <a:lnTo>
                  <a:pt x="758952" y="624078"/>
                </a:lnTo>
                <a:lnTo>
                  <a:pt x="761238" y="646176"/>
                </a:lnTo>
                <a:lnTo>
                  <a:pt x="762000" y="646176"/>
                </a:lnTo>
                <a:lnTo>
                  <a:pt x="783336" y="643128"/>
                </a:lnTo>
                <a:close/>
              </a:path>
              <a:path w="1270635" h="652779">
                <a:moveTo>
                  <a:pt x="739140" y="647700"/>
                </a:moveTo>
                <a:lnTo>
                  <a:pt x="736854" y="625602"/>
                </a:lnTo>
                <a:lnTo>
                  <a:pt x="729234" y="626364"/>
                </a:lnTo>
                <a:lnTo>
                  <a:pt x="715518" y="627126"/>
                </a:lnTo>
                <a:lnTo>
                  <a:pt x="716280" y="649224"/>
                </a:lnTo>
                <a:lnTo>
                  <a:pt x="730758" y="648462"/>
                </a:lnTo>
                <a:lnTo>
                  <a:pt x="739140" y="647700"/>
                </a:lnTo>
                <a:close/>
              </a:path>
              <a:path w="1270635" h="652779">
                <a:moveTo>
                  <a:pt x="694182" y="650748"/>
                </a:moveTo>
                <a:lnTo>
                  <a:pt x="693420" y="628650"/>
                </a:lnTo>
                <a:lnTo>
                  <a:pt x="671322" y="629412"/>
                </a:lnTo>
                <a:lnTo>
                  <a:pt x="672084" y="651510"/>
                </a:lnTo>
                <a:lnTo>
                  <a:pt x="694182" y="650748"/>
                </a:lnTo>
                <a:close/>
              </a:path>
              <a:path w="1270635" h="652779">
                <a:moveTo>
                  <a:pt x="649224" y="652272"/>
                </a:moveTo>
                <a:lnTo>
                  <a:pt x="649224" y="630174"/>
                </a:lnTo>
                <a:lnTo>
                  <a:pt x="627126" y="630174"/>
                </a:lnTo>
                <a:lnTo>
                  <a:pt x="627126" y="652272"/>
                </a:lnTo>
                <a:lnTo>
                  <a:pt x="649224" y="652272"/>
                </a:lnTo>
                <a:close/>
              </a:path>
              <a:path w="1270635" h="652779">
                <a:moveTo>
                  <a:pt x="605028" y="652272"/>
                </a:moveTo>
                <a:lnTo>
                  <a:pt x="605028" y="630174"/>
                </a:lnTo>
                <a:lnTo>
                  <a:pt x="602742" y="630145"/>
                </a:lnTo>
                <a:lnTo>
                  <a:pt x="582930" y="629412"/>
                </a:lnTo>
                <a:lnTo>
                  <a:pt x="582168" y="651510"/>
                </a:lnTo>
                <a:lnTo>
                  <a:pt x="602742" y="652272"/>
                </a:lnTo>
                <a:lnTo>
                  <a:pt x="605028" y="652272"/>
                </a:lnTo>
                <a:close/>
              </a:path>
              <a:path w="1270635" h="652779">
                <a:moveTo>
                  <a:pt x="560832" y="627888"/>
                </a:moveTo>
                <a:lnTo>
                  <a:pt x="541020" y="626364"/>
                </a:lnTo>
                <a:lnTo>
                  <a:pt x="539496" y="626364"/>
                </a:lnTo>
                <a:lnTo>
                  <a:pt x="537210" y="648462"/>
                </a:lnTo>
                <a:lnTo>
                  <a:pt x="541020" y="648574"/>
                </a:lnTo>
                <a:lnTo>
                  <a:pt x="560070" y="649986"/>
                </a:lnTo>
                <a:lnTo>
                  <a:pt x="560832" y="627888"/>
                </a:lnTo>
                <a:close/>
              </a:path>
              <a:path w="1270635" h="652779">
                <a:moveTo>
                  <a:pt x="517398" y="624840"/>
                </a:moveTo>
                <a:lnTo>
                  <a:pt x="510540" y="624078"/>
                </a:lnTo>
                <a:lnTo>
                  <a:pt x="495300" y="621792"/>
                </a:lnTo>
                <a:lnTo>
                  <a:pt x="493014" y="643890"/>
                </a:lnTo>
                <a:lnTo>
                  <a:pt x="508254" y="646176"/>
                </a:lnTo>
                <a:lnTo>
                  <a:pt x="515112" y="646938"/>
                </a:lnTo>
                <a:lnTo>
                  <a:pt x="517398" y="624840"/>
                </a:lnTo>
                <a:close/>
              </a:path>
              <a:path w="1270635" h="652779">
                <a:moveTo>
                  <a:pt x="473202" y="619506"/>
                </a:moveTo>
                <a:lnTo>
                  <a:pt x="451866" y="616458"/>
                </a:lnTo>
                <a:lnTo>
                  <a:pt x="448056" y="638556"/>
                </a:lnTo>
                <a:lnTo>
                  <a:pt x="470154" y="641604"/>
                </a:lnTo>
                <a:lnTo>
                  <a:pt x="473202" y="619506"/>
                </a:lnTo>
                <a:close/>
              </a:path>
              <a:path w="1270635" h="652779">
                <a:moveTo>
                  <a:pt x="429768" y="612648"/>
                </a:moveTo>
                <a:lnTo>
                  <a:pt x="422910" y="611124"/>
                </a:lnTo>
                <a:lnTo>
                  <a:pt x="408432" y="608076"/>
                </a:lnTo>
                <a:lnTo>
                  <a:pt x="403860" y="630174"/>
                </a:lnTo>
                <a:lnTo>
                  <a:pt x="419100" y="633222"/>
                </a:lnTo>
                <a:lnTo>
                  <a:pt x="425958" y="634746"/>
                </a:lnTo>
                <a:lnTo>
                  <a:pt x="429768" y="612648"/>
                </a:lnTo>
                <a:close/>
              </a:path>
              <a:path w="1270635" h="652779">
                <a:moveTo>
                  <a:pt x="387096" y="604266"/>
                </a:moveTo>
                <a:lnTo>
                  <a:pt x="367284" y="599694"/>
                </a:lnTo>
                <a:lnTo>
                  <a:pt x="365760" y="598932"/>
                </a:lnTo>
                <a:lnTo>
                  <a:pt x="359664" y="620268"/>
                </a:lnTo>
                <a:lnTo>
                  <a:pt x="361950" y="621030"/>
                </a:lnTo>
                <a:lnTo>
                  <a:pt x="381762" y="625602"/>
                </a:lnTo>
                <a:lnTo>
                  <a:pt x="387096" y="604266"/>
                </a:lnTo>
                <a:close/>
              </a:path>
              <a:path w="1270635" h="652779">
                <a:moveTo>
                  <a:pt x="344424" y="593598"/>
                </a:moveTo>
                <a:lnTo>
                  <a:pt x="340614" y="592836"/>
                </a:lnTo>
                <a:lnTo>
                  <a:pt x="323088" y="587502"/>
                </a:lnTo>
                <a:lnTo>
                  <a:pt x="316992" y="608838"/>
                </a:lnTo>
                <a:lnTo>
                  <a:pt x="335280" y="614172"/>
                </a:lnTo>
                <a:lnTo>
                  <a:pt x="338328" y="614934"/>
                </a:lnTo>
                <a:lnTo>
                  <a:pt x="344424" y="593598"/>
                </a:lnTo>
                <a:close/>
              </a:path>
              <a:path w="1270635" h="652779">
                <a:moveTo>
                  <a:pt x="302514" y="580644"/>
                </a:moveTo>
                <a:lnTo>
                  <a:pt x="289560" y="576834"/>
                </a:lnTo>
                <a:lnTo>
                  <a:pt x="281178" y="573786"/>
                </a:lnTo>
                <a:lnTo>
                  <a:pt x="273558" y="595122"/>
                </a:lnTo>
                <a:lnTo>
                  <a:pt x="282702" y="598170"/>
                </a:lnTo>
                <a:lnTo>
                  <a:pt x="295656" y="601980"/>
                </a:lnTo>
                <a:lnTo>
                  <a:pt x="302514" y="580644"/>
                </a:lnTo>
                <a:close/>
              </a:path>
              <a:path w="1270635" h="652779">
                <a:moveTo>
                  <a:pt x="260604" y="566166"/>
                </a:moveTo>
                <a:lnTo>
                  <a:pt x="242316" y="559308"/>
                </a:lnTo>
                <a:lnTo>
                  <a:pt x="240792" y="558546"/>
                </a:lnTo>
                <a:lnTo>
                  <a:pt x="231648" y="578358"/>
                </a:lnTo>
                <a:lnTo>
                  <a:pt x="233934" y="579882"/>
                </a:lnTo>
                <a:lnTo>
                  <a:pt x="252984" y="586740"/>
                </a:lnTo>
                <a:lnTo>
                  <a:pt x="260604" y="566166"/>
                </a:lnTo>
                <a:close/>
              </a:path>
              <a:path w="1270635" h="652779">
                <a:moveTo>
                  <a:pt x="220218" y="549402"/>
                </a:moveTo>
                <a:lnTo>
                  <a:pt x="200406" y="539496"/>
                </a:lnTo>
                <a:lnTo>
                  <a:pt x="191262" y="560070"/>
                </a:lnTo>
                <a:lnTo>
                  <a:pt x="211074" y="569976"/>
                </a:lnTo>
                <a:lnTo>
                  <a:pt x="220218" y="549402"/>
                </a:lnTo>
                <a:close/>
              </a:path>
              <a:path w="1270635" h="652779">
                <a:moveTo>
                  <a:pt x="181356" y="529590"/>
                </a:moveTo>
                <a:lnTo>
                  <a:pt x="178308" y="528066"/>
                </a:lnTo>
                <a:lnTo>
                  <a:pt x="162306" y="518922"/>
                </a:lnTo>
                <a:lnTo>
                  <a:pt x="151638" y="537972"/>
                </a:lnTo>
                <a:lnTo>
                  <a:pt x="168402" y="547878"/>
                </a:lnTo>
                <a:lnTo>
                  <a:pt x="170688" y="549402"/>
                </a:lnTo>
                <a:lnTo>
                  <a:pt x="181356" y="529590"/>
                </a:lnTo>
                <a:close/>
              </a:path>
              <a:path w="1270635" h="652779">
                <a:moveTo>
                  <a:pt x="144018" y="507492"/>
                </a:moveTo>
                <a:lnTo>
                  <a:pt x="140970" y="505206"/>
                </a:lnTo>
                <a:lnTo>
                  <a:pt x="132588" y="499872"/>
                </a:lnTo>
                <a:lnTo>
                  <a:pt x="126492" y="494538"/>
                </a:lnTo>
                <a:lnTo>
                  <a:pt x="113538" y="512826"/>
                </a:lnTo>
                <a:lnTo>
                  <a:pt x="120396" y="518160"/>
                </a:lnTo>
                <a:lnTo>
                  <a:pt x="131826" y="525780"/>
                </a:lnTo>
                <a:lnTo>
                  <a:pt x="144018" y="507492"/>
                </a:lnTo>
                <a:close/>
              </a:path>
              <a:path w="1270635" h="652779">
                <a:moveTo>
                  <a:pt x="78486" y="451866"/>
                </a:moveTo>
                <a:lnTo>
                  <a:pt x="68580" y="441960"/>
                </a:lnTo>
                <a:lnTo>
                  <a:pt x="64008" y="435864"/>
                </a:lnTo>
                <a:lnTo>
                  <a:pt x="47244" y="449580"/>
                </a:lnTo>
                <a:lnTo>
                  <a:pt x="51816" y="456438"/>
                </a:lnTo>
                <a:lnTo>
                  <a:pt x="58674" y="463296"/>
                </a:lnTo>
                <a:lnTo>
                  <a:pt x="61722" y="467106"/>
                </a:lnTo>
                <a:lnTo>
                  <a:pt x="78486" y="451866"/>
                </a:lnTo>
                <a:close/>
              </a:path>
              <a:path w="1270635" h="652779">
                <a:moveTo>
                  <a:pt x="109728" y="481584"/>
                </a:moveTo>
                <a:lnTo>
                  <a:pt x="108966" y="480822"/>
                </a:lnTo>
                <a:lnTo>
                  <a:pt x="101346" y="474726"/>
                </a:lnTo>
                <a:lnTo>
                  <a:pt x="93726" y="467106"/>
                </a:lnTo>
                <a:lnTo>
                  <a:pt x="77724" y="483870"/>
                </a:lnTo>
                <a:lnTo>
                  <a:pt x="79248" y="484632"/>
                </a:lnTo>
                <a:lnTo>
                  <a:pt x="94488" y="498348"/>
                </a:lnTo>
                <a:lnTo>
                  <a:pt x="95250" y="499110"/>
                </a:lnTo>
                <a:lnTo>
                  <a:pt x="109728" y="481584"/>
                </a:lnTo>
                <a:close/>
              </a:path>
              <a:path w="1270635" h="652779">
                <a:moveTo>
                  <a:pt x="51816" y="419100"/>
                </a:moveTo>
                <a:lnTo>
                  <a:pt x="48768" y="413766"/>
                </a:lnTo>
                <a:lnTo>
                  <a:pt x="41148" y="400050"/>
                </a:lnTo>
                <a:lnTo>
                  <a:pt x="21336" y="410718"/>
                </a:lnTo>
                <a:lnTo>
                  <a:pt x="25146" y="418338"/>
                </a:lnTo>
                <a:lnTo>
                  <a:pt x="29718" y="425958"/>
                </a:lnTo>
                <a:lnTo>
                  <a:pt x="33528" y="430530"/>
                </a:lnTo>
                <a:lnTo>
                  <a:pt x="51816" y="419100"/>
                </a:lnTo>
                <a:close/>
              </a:path>
              <a:path w="1270635" h="652779">
                <a:moveTo>
                  <a:pt x="32766" y="381762"/>
                </a:moveTo>
                <a:lnTo>
                  <a:pt x="31242" y="377952"/>
                </a:lnTo>
                <a:lnTo>
                  <a:pt x="28956" y="371094"/>
                </a:lnTo>
                <a:lnTo>
                  <a:pt x="27432" y="363474"/>
                </a:lnTo>
                <a:lnTo>
                  <a:pt x="26670" y="361950"/>
                </a:lnTo>
                <a:lnTo>
                  <a:pt x="5334" y="366522"/>
                </a:lnTo>
                <a:lnTo>
                  <a:pt x="5334" y="369570"/>
                </a:lnTo>
                <a:lnTo>
                  <a:pt x="7620" y="377952"/>
                </a:lnTo>
                <a:lnTo>
                  <a:pt x="12192" y="389382"/>
                </a:lnTo>
                <a:lnTo>
                  <a:pt x="32766" y="381762"/>
                </a:lnTo>
                <a:close/>
              </a:path>
            </a:pathLst>
          </a:custGeom>
          <a:solidFill>
            <a:srgbClr val="000000"/>
          </a:solidFill>
        </p:spPr>
        <p:txBody>
          <a:bodyPr wrap="square" lIns="0" tIns="0" rIns="0" bIns="0" rtlCol="0"/>
          <a:lstStyle/>
          <a:p>
            <a:endParaRPr/>
          </a:p>
        </p:txBody>
      </p:sp>
      <p:sp>
        <p:nvSpPr>
          <p:cNvPr id="14" name="object 14"/>
          <p:cNvSpPr/>
          <p:nvPr/>
        </p:nvSpPr>
        <p:spPr>
          <a:xfrm>
            <a:off x="6858634" y="5708903"/>
            <a:ext cx="1812798" cy="719327"/>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6850265" y="5700521"/>
            <a:ext cx="1828800" cy="735330"/>
          </a:xfrm>
          <a:custGeom>
            <a:avLst/>
            <a:gdLst/>
            <a:ahLst/>
            <a:cxnLst/>
            <a:rect l="l" t="t" r="r" b="b"/>
            <a:pathLst>
              <a:path w="1828800" h="735329">
                <a:moveTo>
                  <a:pt x="1828800" y="735329"/>
                </a:moveTo>
                <a:lnTo>
                  <a:pt x="1828800" y="0"/>
                </a:lnTo>
                <a:lnTo>
                  <a:pt x="0" y="0"/>
                </a:lnTo>
                <a:lnTo>
                  <a:pt x="0" y="735329"/>
                </a:lnTo>
                <a:lnTo>
                  <a:pt x="8369" y="735329"/>
                </a:lnTo>
                <a:lnTo>
                  <a:pt x="8369" y="16001"/>
                </a:lnTo>
                <a:lnTo>
                  <a:pt x="16001" y="8381"/>
                </a:lnTo>
                <a:lnTo>
                  <a:pt x="16001" y="16001"/>
                </a:lnTo>
                <a:lnTo>
                  <a:pt x="1813560" y="16001"/>
                </a:lnTo>
                <a:lnTo>
                  <a:pt x="1813560" y="8381"/>
                </a:lnTo>
                <a:lnTo>
                  <a:pt x="1821180" y="16001"/>
                </a:lnTo>
                <a:lnTo>
                  <a:pt x="1821180" y="735329"/>
                </a:lnTo>
                <a:lnTo>
                  <a:pt x="1828800" y="735329"/>
                </a:lnTo>
                <a:close/>
              </a:path>
              <a:path w="1828800" h="735329">
                <a:moveTo>
                  <a:pt x="16001" y="16001"/>
                </a:moveTo>
                <a:lnTo>
                  <a:pt x="16001" y="8381"/>
                </a:lnTo>
                <a:lnTo>
                  <a:pt x="8369" y="16001"/>
                </a:lnTo>
                <a:lnTo>
                  <a:pt x="16001" y="16001"/>
                </a:lnTo>
                <a:close/>
              </a:path>
              <a:path w="1828800" h="735329">
                <a:moveTo>
                  <a:pt x="16001" y="719327"/>
                </a:moveTo>
                <a:lnTo>
                  <a:pt x="16001" y="16001"/>
                </a:lnTo>
                <a:lnTo>
                  <a:pt x="8369" y="16001"/>
                </a:lnTo>
                <a:lnTo>
                  <a:pt x="8369" y="719327"/>
                </a:lnTo>
                <a:lnTo>
                  <a:pt x="16001" y="719327"/>
                </a:lnTo>
                <a:close/>
              </a:path>
              <a:path w="1828800" h="735329">
                <a:moveTo>
                  <a:pt x="1821180" y="719327"/>
                </a:moveTo>
                <a:lnTo>
                  <a:pt x="8369" y="719327"/>
                </a:lnTo>
                <a:lnTo>
                  <a:pt x="16001" y="727710"/>
                </a:lnTo>
                <a:lnTo>
                  <a:pt x="16001" y="735329"/>
                </a:lnTo>
                <a:lnTo>
                  <a:pt x="1813560" y="735329"/>
                </a:lnTo>
                <a:lnTo>
                  <a:pt x="1813560" y="727710"/>
                </a:lnTo>
                <a:lnTo>
                  <a:pt x="1821180" y="719327"/>
                </a:lnTo>
                <a:close/>
              </a:path>
              <a:path w="1828800" h="735329">
                <a:moveTo>
                  <a:pt x="16001" y="735329"/>
                </a:moveTo>
                <a:lnTo>
                  <a:pt x="16001" y="727710"/>
                </a:lnTo>
                <a:lnTo>
                  <a:pt x="8369" y="719327"/>
                </a:lnTo>
                <a:lnTo>
                  <a:pt x="8369" y="735329"/>
                </a:lnTo>
                <a:lnTo>
                  <a:pt x="16001" y="735329"/>
                </a:lnTo>
                <a:close/>
              </a:path>
              <a:path w="1828800" h="735329">
                <a:moveTo>
                  <a:pt x="1821180" y="16001"/>
                </a:moveTo>
                <a:lnTo>
                  <a:pt x="1813560" y="8381"/>
                </a:lnTo>
                <a:lnTo>
                  <a:pt x="1813560" y="16001"/>
                </a:lnTo>
                <a:lnTo>
                  <a:pt x="1821180" y="16001"/>
                </a:lnTo>
                <a:close/>
              </a:path>
              <a:path w="1828800" h="735329">
                <a:moveTo>
                  <a:pt x="1821180" y="719327"/>
                </a:moveTo>
                <a:lnTo>
                  <a:pt x="1821180" y="16001"/>
                </a:lnTo>
                <a:lnTo>
                  <a:pt x="1813560" y="16001"/>
                </a:lnTo>
                <a:lnTo>
                  <a:pt x="1813560" y="719327"/>
                </a:lnTo>
                <a:lnTo>
                  <a:pt x="1821180" y="719327"/>
                </a:lnTo>
                <a:close/>
              </a:path>
              <a:path w="1828800" h="735329">
                <a:moveTo>
                  <a:pt x="1821180" y="735329"/>
                </a:moveTo>
                <a:lnTo>
                  <a:pt x="1821180" y="719327"/>
                </a:lnTo>
                <a:lnTo>
                  <a:pt x="1813560" y="727710"/>
                </a:lnTo>
                <a:lnTo>
                  <a:pt x="1813560" y="735329"/>
                </a:lnTo>
                <a:lnTo>
                  <a:pt x="1821180" y="735329"/>
                </a:lnTo>
                <a:close/>
              </a:path>
            </a:pathLst>
          </a:custGeom>
          <a:solidFill>
            <a:srgbClr val="000000"/>
          </a:solidFill>
        </p:spPr>
        <p:txBody>
          <a:bodyPr wrap="square" lIns="0" tIns="0" rIns="0" bIns="0" rtlCol="0"/>
          <a:lstStyle/>
          <a:p>
            <a:endParaRPr/>
          </a:p>
        </p:txBody>
      </p:sp>
      <p:sp>
        <p:nvSpPr>
          <p:cNvPr id="16" name="object 16"/>
          <p:cNvSpPr txBox="1"/>
          <p:nvPr/>
        </p:nvSpPr>
        <p:spPr>
          <a:xfrm>
            <a:off x="7201794" y="5773052"/>
            <a:ext cx="1125220" cy="592455"/>
          </a:xfrm>
          <a:prstGeom prst="rect">
            <a:avLst/>
          </a:prstGeom>
        </p:spPr>
        <p:txBody>
          <a:bodyPr vert="horz" wrap="square" lIns="0" tIns="0" rIns="0" bIns="0" rtlCol="0">
            <a:spAutoFit/>
          </a:bodyPr>
          <a:lstStyle/>
          <a:p>
            <a:pPr algn="ctr">
              <a:lnSpc>
                <a:spcPct val="100000"/>
              </a:lnSpc>
            </a:pPr>
            <a:r>
              <a:rPr sz="1600" b="1" spc="-5" dirty="0">
                <a:latin typeface="Comic Sans MS"/>
                <a:cs typeface="Comic Sans MS"/>
              </a:rPr>
              <a:t>File</a:t>
            </a:r>
            <a:endParaRPr sz="1600">
              <a:latin typeface="Comic Sans MS"/>
              <a:cs typeface="Comic Sans MS"/>
            </a:endParaRPr>
          </a:p>
          <a:p>
            <a:pPr algn="ctr">
              <a:lnSpc>
                <a:spcPct val="100000"/>
              </a:lnSpc>
              <a:spcBef>
                <a:spcPts val="850"/>
              </a:spcBef>
            </a:pPr>
            <a:r>
              <a:rPr sz="1600" b="1" dirty="0">
                <a:latin typeface="Courier New"/>
                <a:cs typeface="Courier New"/>
              </a:rPr>
              <a:t>marks.txt</a:t>
            </a:r>
            <a:endParaRPr sz="1600">
              <a:latin typeface="Courier New"/>
              <a:cs typeface="Courier New"/>
            </a:endParaRPr>
          </a:p>
        </p:txBody>
      </p:sp>
      <p:sp>
        <p:nvSpPr>
          <p:cNvPr id="17" name="object 17"/>
          <p:cNvSpPr/>
          <p:nvPr/>
        </p:nvSpPr>
        <p:spPr>
          <a:xfrm>
            <a:off x="4251845" y="5747765"/>
            <a:ext cx="449580" cy="180340"/>
          </a:xfrm>
          <a:custGeom>
            <a:avLst/>
            <a:gdLst/>
            <a:ahLst/>
            <a:cxnLst/>
            <a:rect l="l" t="t" r="r" b="b"/>
            <a:pathLst>
              <a:path w="449579" h="180339">
                <a:moveTo>
                  <a:pt x="84582" y="0"/>
                </a:moveTo>
                <a:lnTo>
                  <a:pt x="0" y="9905"/>
                </a:lnTo>
                <a:lnTo>
                  <a:pt x="57912" y="70045"/>
                </a:lnTo>
                <a:lnTo>
                  <a:pt x="57912" y="37337"/>
                </a:lnTo>
                <a:lnTo>
                  <a:pt x="61722" y="25145"/>
                </a:lnTo>
                <a:lnTo>
                  <a:pt x="74205" y="29557"/>
                </a:lnTo>
                <a:lnTo>
                  <a:pt x="84582" y="0"/>
                </a:lnTo>
                <a:close/>
              </a:path>
              <a:path w="449579" h="180339">
                <a:moveTo>
                  <a:pt x="74205" y="29557"/>
                </a:moveTo>
                <a:lnTo>
                  <a:pt x="61722" y="25145"/>
                </a:lnTo>
                <a:lnTo>
                  <a:pt x="57912" y="37337"/>
                </a:lnTo>
                <a:lnTo>
                  <a:pt x="69974" y="41610"/>
                </a:lnTo>
                <a:lnTo>
                  <a:pt x="74205" y="29557"/>
                </a:lnTo>
                <a:close/>
              </a:path>
              <a:path w="449579" h="180339">
                <a:moveTo>
                  <a:pt x="69974" y="41610"/>
                </a:moveTo>
                <a:lnTo>
                  <a:pt x="57912" y="37337"/>
                </a:lnTo>
                <a:lnTo>
                  <a:pt x="57912" y="70045"/>
                </a:lnTo>
                <a:lnTo>
                  <a:pt x="59436" y="71627"/>
                </a:lnTo>
                <a:lnTo>
                  <a:pt x="69974" y="41610"/>
                </a:lnTo>
                <a:close/>
              </a:path>
              <a:path w="449579" h="180339">
                <a:moveTo>
                  <a:pt x="379701" y="137503"/>
                </a:moveTo>
                <a:lnTo>
                  <a:pt x="74205" y="29557"/>
                </a:lnTo>
                <a:lnTo>
                  <a:pt x="69974" y="41610"/>
                </a:lnTo>
                <a:lnTo>
                  <a:pt x="375432" y="149793"/>
                </a:lnTo>
                <a:lnTo>
                  <a:pt x="379701" y="137503"/>
                </a:lnTo>
                <a:close/>
              </a:path>
              <a:path w="449579" h="180339">
                <a:moveTo>
                  <a:pt x="391668" y="176468"/>
                </a:moveTo>
                <a:lnTo>
                  <a:pt x="391668" y="141731"/>
                </a:lnTo>
                <a:lnTo>
                  <a:pt x="387096" y="153923"/>
                </a:lnTo>
                <a:lnTo>
                  <a:pt x="375432" y="149793"/>
                </a:lnTo>
                <a:lnTo>
                  <a:pt x="364998" y="179831"/>
                </a:lnTo>
                <a:lnTo>
                  <a:pt x="391668" y="176468"/>
                </a:lnTo>
                <a:close/>
              </a:path>
              <a:path w="449579" h="180339">
                <a:moveTo>
                  <a:pt x="391668" y="141731"/>
                </a:moveTo>
                <a:lnTo>
                  <a:pt x="379701" y="137503"/>
                </a:lnTo>
                <a:lnTo>
                  <a:pt x="375432" y="149793"/>
                </a:lnTo>
                <a:lnTo>
                  <a:pt x="387096" y="153923"/>
                </a:lnTo>
                <a:lnTo>
                  <a:pt x="391668" y="141731"/>
                </a:lnTo>
                <a:close/>
              </a:path>
              <a:path w="449579" h="180339">
                <a:moveTo>
                  <a:pt x="449580" y="169163"/>
                </a:moveTo>
                <a:lnTo>
                  <a:pt x="390144" y="107441"/>
                </a:lnTo>
                <a:lnTo>
                  <a:pt x="379701" y="137503"/>
                </a:lnTo>
                <a:lnTo>
                  <a:pt x="391668" y="141731"/>
                </a:lnTo>
                <a:lnTo>
                  <a:pt x="391668" y="176468"/>
                </a:lnTo>
                <a:lnTo>
                  <a:pt x="449580" y="169163"/>
                </a:lnTo>
                <a:close/>
              </a:path>
            </a:pathLst>
          </a:custGeom>
          <a:solidFill>
            <a:srgbClr val="FF3300"/>
          </a:solidFill>
        </p:spPr>
        <p:txBody>
          <a:bodyPr wrap="square" lIns="0" tIns="0" rIns="0" bIns="0" rtlCol="0"/>
          <a:lstStyle/>
          <a:p>
            <a:endParaRPr/>
          </a:p>
        </p:txBody>
      </p:sp>
      <p:sp>
        <p:nvSpPr>
          <p:cNvPr id="18" name="object 18"/>
          <p:cNvSpPr/>
          <p:nvPr/>
        </p:nvSpPr>
        <p:spPr>
          <a:xfrm>
            <a:off x="3393833" y="5763005"/>
            <a:ext cx="105410" cy="184785"/>
          </a:xfrm>
          <a:custGeom>
            <a:avLst/>
            <a:gdLst/>
            <a:ahLst/>
            <a:cxnLst/>
            <a:rect l="l" t="t" r="r" b="b"/>
            <a:pathLst>
              <a:path w="105410" h="184785">
                <a:moveTo>
                  <a:pt x="74721" y="69644"/>
                </a:moveTo>
                <a:lnTo>
                  <a:pt x="63350" y="63441"/>
                </a:lnTo>
                <a:lnTo>
                  <a:pt x="0" y="178308"/>
                </a:lnTo>
                <a:lnTo>
                  <a:pt x="11429" y="184404"/>
                </a:lnTo>
                <a:lnTo>
                  <a:pt x="74721" y="69644"/>
                </a:lnTo>
                <a:close/>
              </a:path>
              <a:path w="105410" h="184785">
                <a:moveTo>
                  <a:pt x="105155" y="0"/>
                </a:moveTo>
                <a:lnTo>
                  <a:pt x="35051" y="48006"/>
                </a:lnTo>
                <a:lnTo>
                  <a:pt x="63350" y="63441"/>
                </a:lnTo>
                <a:lnTo>
                  <a:pt x="69341" y="52578"/>
                </a:lnTo>
                <a:lnTo>
                  <a:pt x="80771" y="58674"/>
                </a:lnTo>
                <a:lnTo>
                  <a:pt x="80771" y="72944"/>
                </a:lnTo>
                <a:lnTo>
                  <a:pt x="102107" y="84582"/>
                </a:lnTo>
                <a:lnTo>
                  <a:pt x="105155" y="0"/>
                </a:lnTo>
                <a:close/>
              </a:path>
              <a:path w="105410" h="184785">
                <a:moveTo>
                  <a:pt x="80771" y="58674"/>
                </a:moveTo>
                <a:lnTo>
                  <a:pt x="69341" y="52578"/>
                </a:lnTo>
                <a:lnTo>
                  <a:pt x="63350" y="63441"/>
                </a:lnTo>
                <a:lnTo>
                  <a:pt x="74721" y="69644"/>
                </a:lnTo>
                <a:lnTo>
                  <a:pt x="80771" y="58674"/>
                </a:lnTo>
                <a:close/>
              </a:path>
              <a:path w="105410" h="184785">
                <a:moveTo>
                  <a:pt x="80771" y="72944"/>
                </a:moveTo>
                <a:lnTo>
                  <a:pt x="80771" y="58674"/>
                </a:lnTo>
                <a:lnTo>
                  <a:pt x="74721" y="69644"/>
                </a:lnTo>
                <a:lnTo>
                  <a:pt x="80771" y="72944"/>
                </a:lnTo>
                <a:close/>
              </a:path>
            </a:pathLst>
          </a:custGeom>
          <a:solidFill>
            <a:srgbClr val="FF3300"/>
          </a:solidFill>
        </p:spPr>
        <p:txBody>
          <a:bodyPr wrap="square" lIns="0" tIns="0" rIns="0" bIns="0" rtlCol="0"/>
          <a:lstStyle/>
          <a:p>
            <a:endParaRPr/>
          </a:p>
        </p:txBody>
      </p:sp>
      <p:sp>
        <p:nvSpPr>
          <p:cNvPr id="19" name="object 19"/>
          <p:cNvSpPr/>
          <p:nvPr/>
        </p:nvSpPr>
        <p:spPr>
          <a:xfrm>
            <a:off x="1108595" y="6059423"/>
            <a:ext cx="1233805" cy="451484"/>
          </a:xfrm>
          <a:custGeom>
            <a:avLst/>
            <a:gdLst/>
            <a:ahLst/>
            <a:cxnLst/>
            <a:rect l="l" t="t" r="r" b="b"/>
            <a:pathLst>
              <a:path w="1233805" h="451484">
                <a:moveTo>
                  <a:pt x="0" y="0"/>
                </a:moveTo>
                <a:lnTo>
                  <a:pt x="0" y="451103"/>
                </a:lnTo>
                <a:lnTo>
                  <a:pt x="1233677" y="451103"/>
                </a:lnTo>
                <a:lnTo>
                  <a:pt x="1233677" y="0"/>
                </a:lnTo>
                <a:lnTo>
                  <a:pt x="0" y="0"/>
                </a:lnTo>
                <a:close/>
              </a:path>
            </a:pathLst>
          </a:custGeom>
          <a:solidFill>
            <a:srgbClr val="C0C0C0"/>
          </a:solidFill>
        </p:spPr>
        <p:txBody>
          <a:bodyPr wrap="square" lIns="0" tIns="0" rIns="0" bIns="0" rtlCol="0"/>
          <a:lstStyle/>
          <a:p>
            <a:endParaRPr/>
          </a:p>
        </p:txBody>
      </p:sp>
      <p:sp>
        <p:nvSpPr>
          <p:cNvPr id="20" name="object 20"/>
          <p:cNvSpPr/>
          <p:nvPr/>
        </p:nvSpPr>
        <p:spPr>
          <a:xfrm>
            <a:off x="1102499" y="6053328"/>
            <a:ext cx="1245870" cy="463550"/>
          </a:xfrm>
          <a:custGeom>
            <a:avLst/>
            <a:gdLst/>
            <a:ahLst/>
            <a:cxnLst/>
            <a:rect l="l" t="t" r="r" b="b"/>
            <a:pathLst>
              <a:path w="1245870" h="463550">
                <a:moveTo>
                  <a:pt x="1245870" y="463296"/>
                </a:moveTo>
                <a:lnTo>
                  <a:pt x="1245870" y="0"/>
                </a:lnTo>
                <a:lnTo>
                  <a:pt x="0" y="0"/>
                </a:lnTo>
                <a:lnTo>
                  <a:pt x="0" y="463296"/>
                </a:lnTo>
                <a:lnTo>
                  <a:pt x="6095" y="463296"/>
                </a:lnTo>
                <a:lnTo>
                  <a:pt x="6095" y="12954"/>
                </a:lnTo>
                <a:lnTo>
                  <a:pt x="12191" y="6096"/>
                </a:lnTo>
                <a:lnTo>
                  <a:pt x="12191" y="12954"/>
                </a:lnTo>
                <a:lnTo>
                  <a:pt x="1232915" y="12954"/>
                </a:lnTo>
                <a:lnTo>
                  <a:pt x="1232915" y="6096"/>
                </a:lnTo>
                <a:lnTo>
                  <a:pt x="1239774" y="12954"/>
                </a:lnTo>
                <a:lnTo>
                  <a:pt x="1239774" y="463296"/>
                </a:lnTo>
                <a:lnTo>
                  <a:pt x="1245870" y="463296"/>
                </a:lnTo>
                <a:close/>
              </a:path>
              <a:path w="1245870" h="463550">
                <a:moveTo>
                  <a:pt x="12191" y="12954"/>
                </a:moveTo>
                <a:lnTo>
                  <a:pt x="12191" y="6096"/>
                </a:lnTo>
                <a:lnTo>
                  <a:pt x="6095" y="12954"/>
                </a:lnTo>
                <a:lnTo>
                  <a:pt x="12191" y="12954"/>
                </a:lnTo>
                <a:close/>
              </a:path>
              <a:path w="1245870" h="463550">
                <a:moveTo>
                  <a:pt x="12191" y="451103"/>
                </a:moveTo>
                <a:lnTo>
                  <a:pt x="12191" y="12954"/>
                </a:lnTo>
                <a:lnTo>
                  <a:pt x="6095" y="12954"/>
                </a:lnTo>
                <a:lnTo>
                  <a:pt x="6095" y="451103"/>
                </a:lnTo>
                <a:lnTo>
                  <a:pt x="12191" y="451103"/>
                </a:lnTo>
                <a:close/>
              </a:path>
              <a:path w="1245870" h="463550">
                <a:moveTo>
                  <a:pt x="1239774" y="451103"/>
                </a:moveTo>
                <a:lnTo>
                  <a:pt x="6095" y="451103"/>
                </a:lnTo>
                <a:lnTo>
                  <a:pt x="12191" y="457200"/>
                </a:lnTo>
                <a:lnTo>
                  <a:pt x="12191" y="463296"/>
                </a:lnTo>
                <a:lnTo>
                  <a:pt x="1232915" y="463296"/>
                </a:lnTo>
                <a:lnTo>
                  <a:pt x="1232915" y="457200"/>
                </a:lnTo>
                <a:lnTo>
                  <a:pt x="1239774" y="451103"/>
                </a:lnTo>
                <a:close/>
              </a:path>
              <a:path w="1245870" h="463550">
                <a:moveTo>
                  <a:pt x="12191" y="463296"/>
                </a:moveTo>
                <a:lnTo>
                  <a:pt x="12191" y="457200"/>
                </a:lnTo>
                <a:lnTo>
                  <a:pt x="6095" y="451103"/>
                </a:lnTo>
                <a:lnTo>
                  <a:pt x="6095" y="463296"/>
                </a:lnTo>
                <a:lnTo>
                  <a:pt x="12191" y="463296"/>
                </a:lnTo>
                <a:close/>
              </a:path>
              <a:path w="1245870" h="463550">
                <a:moveTo>
                  <a:pt x="1239774" y="12954"/>
                </a:moveTo>
                <a:lnTo>
                  <a:pt x="1232915" y="6096"/>
                </a:lnTo>
                <a:lnTo>
                  <a:pt x="1232915" y="12954"/>
                </a:lnTo>
                <a:lnTo>
                  <a:pt x="1239774" y="12954"/>
                </a:lnTo>
                <a:close/>
              </a:path>
              <a:path w="1245870" h="463550">
                <a:moveTo>
                  <a:pt x="1239774" y="451103"/>
                </a:moveTo>
                <a:lnTo>
                  <a:pt x="1239774" y="12954"/>
                </a:lnTo>
                <a:lnTo>
                  <a:pt x="1232915" y="12954"/>
                </a:lnTo>
                <a:lnTo>
                  <a:pt x="1232915" y="451103"/>
                </a:lnTo>
                <a:lnTo>
                  <a:pt x="1239774" y="451103"/>
                </a:lnTo>
                <a:close/>
              </a:path>
              <a:path w="1245870" h="463550">
                <a:moveTo>
                  <a:pt x="1239774" y="463296"/>
                </a:moveTo>
                <a:lnTo>
                  <a:pt x="1239774" y="451103"/>
                </a:lnTo>
                <a:lnTo>
                  <a:pt x="1232915" y="457200"/>
                </a:lnTo>
                <a:lnTo>
                  <a:pt x="1232915" y="463296"/>
                </a:lnTo>
                <a:lnTo>
                  <a:pt x="1239774" y="463296"/>
                </a:lnTo>
                <a:close/>
              </a:path>
            </a:pathLst>
          </a:custGeom>
          <a:solidFill>
            <a:srgbClr val="000000"/>
          </a:solidFill>
        </p:spPr>
        <p:txBody>
          <a:bodyPr wrap="square" lIns="0" tIns="0" rIns="0" bIns="0" rtlCol="0"/>
          <a:lstStyle/>
          <a:p>
            <a:endParaRPr/>
          </a:p>
        </p:txBody>
      </p:sp>
      <p:sp>
        <p:nvSpPr>
          <p:cNvPr id="21" name="object 21"/>
          <p:cNvSpPr/>
          <p:nvPr/>
        </p:nvSpPr>
        <p:spPr>
          <a:xfrm>
            <a:off x="1187081" y="6191250"/>
            <a:ext cx="1098803" cy="260603"/>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2368943" y="6179820"/>
            <a:ext cx="567055" cy="105410"/>
          </a:xfrm>
          <a:custGeom>
            <a:avLst/>
            <a:gdLst/>
            <a:ahLst/>
            <a:cxnLst/>
            <a:rect l="l" t="t" r="r" b="b"/>
            <a:pathLst>
              <a:path w="567055" h="105410">
                <a:moveTo>
                  <a:pt x="483040" y="56267"/>
                </a:moveTo>
                <a:lnTo>
                  <a:pt x="480025" y="28123"/>
                </a:lnTo>
                <a:lnTo>
                  <a:pt x="0" y="76199"/>
                </a:lnTo>
                <a:lnTo>
                  <a:pt x="3047" y="105155"/>
                </a:lnTo>
                <a:lnTo>
                  <a:pt x="483040" y="56267"/>
                </a:lnTo>
                <a:close/>
              </a:path>
              <a:path w="567055" h="105410">
                <a:moveTo>
                  <a:pt x="566928" y="33527"/>
                </a:moveTo>
                <a:lnTo>
                  <a:pt x="477011" y="0"/>
                </a:lnTo>
                <a:lnTo>
                  <a:pt x="480025" y="28123"/>
                </a:lnTo>
                <a:lnTo>
                  <a:pt x="494538" y="26669"/>
                </a:lnTo>
                <a:lnTo>
                  <a:pt x="496823" y="54863"/>
                </a:lnTo>
                <a:lnTo>
                  <a:pt x="496823" y="78500"/>
                </a:lnTo>
                <a:lnTo>
                  <a:pt x="566928" y="33527"/>
                </a:lnTo>
                <a:close/>
              </a:path>
              <a:path w="567055" h="105410">
                <a:moveTo>
                  <a:pt x="496823" y="54863"/>
                </a:moveTo>
                <a:lnTo>
                  <a:pt x="494538" y="26669"/>
                </a:lnTo>
                <a:lnTo>
                  <a:pt x="480025" y="28123"/>
                </a:lnTo>
                <a:lnTo>
                  <a:pt x="483040" y="56267"/>
                </a:lnTo>
                <a:lnTo>
                  <a:pt x="496823" y="54863"/>
                </a:lnTo>
                <a:close/>
              </a:path>
              <a:path w="567055" h="105410">
                <a:moveTo>
                  <a:pt x="496823" y="78500"/>
                </a:moveTo>
                <a:lnTo>
                  <a:pt x="496823" y="54863"/>
                </a:lnTo>
                <a:lnTo>
                  <a:pt x="483040" y="56267"/>
                </a:lnTo>
                <a:lnTo>
                  <a:pt x="486156" y="85343"/>
                </a:lnTo>
                <a:lnTo>
                  <a:pt x="496823" y="78500"/>
                </a:lnTo>
                <a:close/>
              </a:path>
            </a:pathLst>
          </a:custGeom>
          <a:solidFill>
            <a:srgbClr val="FF3300"/>
          </a:solidFill>
        </p:spPr>
        <p:txBody>
          <a:bodyPr wrap="square" lIns="0" tIns="0" rIns="0" bIns="0" rtlCol="0"/>
          <a:lstStyle/>
          <a:p>
            <a:endParaRPr/>
          </a:p>
        </p:txBody>
      </p:sp>
      <p:sp>
        <p:nvSpPr>
          <p:cNvPr id="23" name="object 23"/>
          <p:cNvSpPr/>
          <p:nvPr/>
        </p:nvSpPr>
        <p:spPr>
          <a:xfrm>
            <a:off x="1286141" y="4447032"/>
            <a:ext cx="2351532" cy="1003554"/>
          </a:xfrm>
          <a:prstGeom prst="rect">
            <a:avLst/>
          </a:prstGeom>
          <a:blipFill>
            <a:blip r:embed="rId6" cstate="print"/>
            <a:stretch>
              <a:fillRect/>
            </a:stretch>
          </a:blipFill>
        </p:spPr>
        <p:txBody>
          <a:bodyPr wrap="square" lIns="0" tIns="0" rIns="0" bIns="0" rtlCol="0"/>
          <a:lstStyle/>
          <a:p>
            <a:endParaRPr/>
          </a:p>
        </p:txBody>
      </p:sp>
      <p:sp>
        <p:nvSpPr>
          <p:cNvPr id="24" name="object 24"/>
          <p:cNvSpPr txBox="1"/>
          <p:nvPr/>
        </p:nvSpPr>
        <p:spPr>
          <a:xfrm>
            <a:off x="1461649" y="4572459"/>
            <a:ext cx="406400" cy="153035"/>
          </a:xfrm>
          <a:prstGeom prst="rect">
            <a:avLst/>
          </a:prstGeom>
        </p:spPr>
        <p:txBody>
          <a:bodyPr vert="horz" wrap="square" lIns="0" tIns="0" rIns="0" bIns="0" rtlCol="0">
            <a:spAutoFit/>
          </a:bodyPr>
          <a:lstStyle/>
          <a:p>
            <a:pPr marL="12700">
              <a:lnSpc>
                <a:spcPct val="100000"/>
              </a:lnSpc>
            </a:pPr>
            <a:r>
              <a:rPr sz="1000" spc="-5" dirty="0">
                <a:latin typeface="Courier New"/>
                <a:cs typeface="Courier New"/>
              </a:rPr>
              <a:t>A</a:t>
            </a:r>
            <a:r>
              <a:rPr sz="1000" dirty="0">
                <a:latin typeface="Courier New"/>
                <a:cs typeface="Courier New"/>
              </a:rPr>
              <a:t>=</a:t>
            </a:r>
            <a:r>
              <a:rPr sz="1000" spc="-5" dirty="0">
                <a:latin typeface="Courier New"/>
                <a:cs typeface="Courier New"/>
              </a:rPr>
              <a:t> 56</a:t>
            </a:r>
            <a:endParaRPr sz="1000">
              <a:latin typeface="Courier New"/>
              <a:cs typeface="Courier New"/>
            </a:endParaRPr>
          </a:p>
        </p:txBody>
      </p:sp>
      <p:sp>
        <p:nvSpPr>
          <p:cNvPr id="25" name="object 25"/>
          <p:cNvSpPr/>
          <p:nvPr/>
        </p:nvSpPr>
        <p:spPr>
          <a:xfrm>
            <a:off x="5724791" y="5052821"/>
            <a:ext cx="1137285" cy="114300"/>
          </a:xfrm>
          <a:custGeom>
            <a:avLst/>
            <a:gdLst/>
            <a:ahLst/>
            <a:cxnLst/>
            <a:rect l="l" t="t" r="r" b="b"/>
            <a:pathLst>
              <a:path w="1137284" h="114300">
                <a:moveTo>
                  <a:pt x="114300" y="38100"/>
                </a:moveTo>
                <a:lnTo>
                  <a:pt x="114300" y="0"/>
                </a:lnTo>
                <a:lnTo>
                  <a:pt x="0" y="57150"/>
                </a:lnTo>
                <a:lnTo>
                  <a:pt x="95250" y="104775"/>
                </a:lnTo>
                <a:lnTo>
                  <a:pt x="95250" y="38100"/>
                </a:lnTo>
                <a:lnTo>
                  <a:pt x="114300" y="38100"/>
                </a:lnTo>
                <a:close/>
              </a:path>
              <a:path w="1137284" h="114300">
                <a:moveTo>
                  <a:pt x="1136904" y="76199"/>
                </a:moveTo>
                <a:lnTo>
                  <a:pt x="1136904" y="38099"/>
                </a:lnTo>
                <a:lnTo>
                  <a:pt x="95250" y="38100"/>
                </a:lnTo>
                <a:lnTo>
                  <a:pt x="95250" y="76200"/>
                </a:lnTo>
                <a:lnTo>
                  <a:pt x="1136904" y="76199"/>
                </a:lnTo>
                <a:close/>
              </a:path>
              <a:path w="1137284" h="114300">
                <a:moveTo>
                  <a:pt x="114300" y="114300"/>
                </a:moveTo>
                <a:lnTo>
                  <a:pt x="114300" y="76200"/>
                </a:lnTo>
                <a:lnTo>
                  <a:pt x="95250" y="76200"/>
                </a:lnTo>
                <a:lnTo>
                  <a:pt x="95250" y="104775"/>
                </a:lnTo>
                <a:lnTo>
                  <a:pt x="114300" y="114300"/>
                </a:lnTo>
                <a:close/>
              </a:path>
            </a:pathLst>
          </a:custGeom>
          <a:solidFill>
            <a:srgbClr val="FF3300"/>
          </a:solidFill>
        </p:spPr>
        <p:txBody>
          <a:bodyPr wrap="square" lIns="0" tIns="0" rIns="0" bIns="0" rtlCol="0"/>
          <a:lstStyle/>
          <a:p>
            <a:endParaRPr/>
          </a:p>
        </p:txBody>
      </p:sp>
      <p:sp>
        <p:nvSpPr>
          <p:cNvPr id="26" name="object 26"/>
          <p:cNvSpPr/>
          <p:nvPr/>
        </p:nvSpPr>
        <p:spPr>
          <a:xfrm>
            <a:off x="5814707" y="5986271"/>
            <a:ext cx="1050290" cy="114300"/>
          </a:xfrm>
          <a:custGeom>
            <a:avLst/>
            <a:gdLst/>
            <a:ahLst/>
            <a:cxnLst/>
            <a:rect l="l" t="t" r="r" b="b"/>
            <a:pathLst>
              <a:path w="1050290" h="114300">
                <a:moveTo>
                  <a:pt x="936238" y="38291"/>
                </a:moveTo>
                <a:lnTo>
                  <a:pt x="1524" y="10668"/>
                </a:lnTo>
                <a:lnTo>
                  <a:pt x="0" y="48768"/>
                </a:lnTo>
                <a:lnTo>
                  <a:pt x="935222" y="76406"/>
                </a:lnTo>
                <a:lnTo>
                  <a:pt x="936238" y="38291"/>
                </a:lnTo>
                <a:close/>
              </a:path>
              <a:path w="1050290" h="114300">
                <a:moveTo>
                  <a:pt x="955548" y="104474"/>
                </a:moveTo>
                <a:lnTo>
                  <a:pt x="955548" y="38862"/>
                </a:lnTo>
                <a:lnTo>
                  <a:pt x="954024" y="76962"/>
                </a:lnTo>
                <a:lnTo>
                  <a:pt x="935222" y="76406"/>
                </a:lnTo>
                <a:lnTo>
                  <a:pt x="934212" y="114300"/>
                </a:lnTo>
                <a:lnTo>
                  <a:pt x="955548" y="104474"/>
                </a:lnTo>
                <a:close/>
              </a:path>
              <a:path w="1050290" h="114300">
                <a:moveTo>
                  <a:pt x="955548" y="38862"/>
                </a:moveTo>
                <a:lnTo>
                  <a:pt x="936238" y="38291"/>
                </a:lnTo>
                <a:lnTo>
                  <a:pt x="935222" y="76406"/>
                </a:lnTo>
                <a:lnTo>
                  <a:pt x="954024" y="76962"/>
                </a:lnTo>
                <a:lnTo>
                  <a:pt x="955548" y="38862"/>
                </a:lnTo>
                <a:close/>
              </a:path>
              <a:path w="1050290" h="114300">
                <a:moveTo>
                  <a:pt x="1050036" y="60960"/>
                </a:moveTo>
                <a:lnTo>
                  <a:pt x="937260" y="0"/>
                </a:lnTo>
                <a:lnTo>
                  <a:pt x="936238" y="38291"/>
                </a:lnTo>
                <a:lnTo>
                  <a:pt x="955548" y="38862"/>
                </a:lnTo>
                <a:lnTo>
                  <a:pt x="955548" y="104474"/>
                </a:lnTo>
                <a:lnTo>
                  <a:pt x="1050036" y="60960"/>
                </a:lnTo>
                <a:close/>
              </a:path>
            </a:pathLst>
          </a:custGeom>
          <a:solidFill>
            <a:srgbClr val="FF3300"/>
          </a:solidFill>
        </p:spPr>
        <p:txBody>
          <a:bodyPr wrap="square" lIns="0" tIns="0" rIns="0" bIns="0" rtlCol="0"/>
          <a:lstStyle/>
          <a:p>
            <a:endParaRPr/>
          </a:p>
        </p:txBody>
      </p:sp>
      <p:sp>
        <p:nvSpPr>
          <p:cNvPr id="27" name="object 27"/>
          <p:cNvSpPr txBox="1"/>
          <p:nvPr/>
        </p:nvSpPr>
        <p:spPr>
          <a:xfrm>
            <a:off x="2738761" y="4993470"/>
            <a:ext cx="758825" cy="229235"/>
          </a:xfrm>
          <a:prstGeom prst="rect">
            <a:avLst/>
          </a:prstGeom>
        </p:spPr>
        <p:txBody>
          <a:bodyPr vert="horz" wrap="square" lIns="0" tIns="0" rIns="0" bIns="0" rtlCol="0">
            <a:spAutoFit/>
          </a:bodyPr>
          <a:lstStyle/>
          <a:p>
            <a:pPr marL="12700">
              <a:lnSpc>
                <a:spcPct val="100000"/>
              </a:lnSpc>
            </a:pPr>
            <a:r>
              <a:rPr sz="1600" b="1" dirty="0">
                <a:latin typeface="Courier New"/>
                <a:cs typeface="Courier New"/>
              </a:rPr>
              <a:t>stdout</a:t>
            </a:r>
            <a:endParaRPr sz="1600">
              <a:latin typeface="Courier New"/>
              <a:cs typeface="Courier New"/>
            </a:endParaRPr>
          </a:p>
        </p:txBody>
      </p:sp>
      <p:sp>
        <p:nvSpPr>
          <p:cNvPr id="28" name="object 28"/>
          <p:cNvSpPr txBox="1"/>
          <p:nvPr/>
        </p:nvSpPr>
        <p:spPr>
          <a:xfrm>
            <a:off x="4809109" y="5086429"/>
            <a:ext cx="758825" cy="229235"/>
          </a:xfrm>
          <a:prstGeom prst="rect">
            <a:avLst/>
          </a:prstGeom>
        </p:spPr>
        <p:txBody>
          <a:bodyPr vert="horz" wrap="square" lIns="0" tIns="0" rIns="0" bIns="0" rtlCol="0">
            <a:spAutoFit/>
          </a:bodyPr>
          <a:lstStyle/>
          <a:p>
            <a:pPr marL="12700">
              <a:lnSpc>
                <a:spcPct val="100000"/>
              </a:lnSpc>
            </a:pPr>
            <a:r>
              <a:rPr sz="1600" b="1" dirty="0">
                <a:latin typeface="Courier New"/>
                <a:cs typeface="Courier New"/>
              </a:rPr>
              <a:t>inFile</a:t>
            </a:r>
            <a:endParaRPr sz="1600">
              <a:latin typeface="Courier New"/>
              <a:cs typeface="Courier New"/>
            </a:endParaRPr>
          </a:p>
        </p:txBody>
      </p:sp>
      <p:sp>
        <p:nvSpPr>
          <p:cNvPr id="29" name="object 29"/>
          <p:cNvSpPr txBox="1"/>
          <p:nvPr/>
        </p:nvSpPr>
        <p:spPr>
          <a:xfrm>
            <a:off x="4732142" y="5890336"/>
            <a:ext cx="882015" cy="229235"/>
          </a:xfrm>
          <a:prstGeom prst="rect">
            <a:avLst/>
          </a:prstGeom>
        </p:spPr>
        <p:txBody>
          <a:bodyPr vert="horz" wrap="square" lIns="0" tIns="0" rIns="0" bIns="0" rtlCol="0">
            <a:spAutoFit/>
          </a:bodyPr>
          <a:lstStyle/>
          <a:p>
            <a:pPr marL="12700">
              <a:lnSpc>
                <a:spcPct val="100000"/>
              </a:lnSpc>
            </a:pPr>
            <a:r>
              <a:rPr sz="1600" b="1" dirty="0">
                <a:latin typeface="Courier New"/>
                <a:cs typeface="Courier New"/>
              </a:rPr>
              <a:t>outFile</a:t>
            </a:r>
            <a:endParaRPr sz="1600">
              <a:latin typeface="Courier New"/>
              <a:cs typeface="Courier New"/>
            </a:endParaRPr>
          </a:p>
        </p:txBody>
      </p:sp>
      <p:sp>
        <p:nvSpPr>
          <p:cNvPr id="30" name="object 30"/>
          <p:cNvSpPr/>
          <p:nvPr/>
        </p:nvSpPr>
        <p:spPr>
          <a:xfrm>
            <a:off x="2899295" y="5939028"/>
            <a:ext cx="1008380" cy="502920"/>
          </a:xfrm>
          <a:custGeom>
            <a:avLst/>
            <a:gdLst/>
            <a:ahLst/>
            <a:cxnLst/>
            <a:rect l="l" t="t" r="r" b="b"/>
            <a:pathLst>
              <a:path w="1008379" h="502920">
                <a:moveTo>
                  <a:pt x="1008126" y="251460"/>
                </a:moveTo>
                <a:lnTo>
                  <a:pt x="1001531" y="210718"/>
                </a:lnTo>
                <a:lnTo>
                  <a:pt x="982437" y="172053"/>
                </a:lnTo>
                <a:lnTo>
                  <a:pt x="951876" y="135984"/>
                </a:lnTo>
                <a:lnTo>
                  <a:pt x="910882" y="103034"/>
                </a:lnTo>
                <a:lnTo>
                  <a:pt x="860488" y="73723"/>
                </a:lnTo>
                <a:lnTo>
                  <a:pt x="801727" y="48572"/>
                </a:lnTo>
                <a:lnTo>
                  <a:pt x="735633" y="28104"/>
                </a:lnTo>
                <a:lnTo>
                  <a:pt x="663238" y="12838"/>
                </a:lnTo>
                <a:lnTo>
                  <a:pt x="625001" y="7319"/>
                </a:lnTo>
                <a:lnTo>
                  <a:pt x="585577" y="3296"/>
                </a:lnTo>
                <a:lnTo>
                  <a:pt x="545094" y="834"/>
                </a:lnTo>
                <a:lnTo>
                  <a:pt x="503681" y="0"/>
                </a:lnTo>
                <a:lnTo>
                  <a:pt x="462378" y="834"/>
                </a:lnTo>
                <a:lnTo>
                  <a:pt x="421993" y="3296"/>
                </a:lnTo>
                <a:lnTo>
                  <a:pt x="382656" y="7319"/>
                </a:lnTo>
                <a:lnTo>
                  <a:pt x="344497" y="12838"/>
                </a:lnTo>
                <a:lnTo>
                  <a:pt x="272231" y="28104"/>
                </a:lnTo>
                <a:lnTo>
                  <a:pt x="206233" y="48572"/>
                </a:lnTo>
                <a:lnTo>
                  <a:pt x="147542" y="73723"/>
                </a:lnTo>
                <a:lnTo>
                  <a:pt x="97194" y="103034"/>
                </a:lnTo>
                <a:lnTo>
                  <a:pt x="56228" y="135984"/>
                </a:lnTo>
                <a:lnTo>
                  <a:pt x="25682" y="172053"/>
                </a:lnTo>
                <a:lnTo>
                  <a:pt x="6593" y="210718"/>
                </a:lnTo>
                <a:lnTo>
                  <a:pt x="0" y="251460"/>
                </a:lnTo>
                <a:lnTo>
                  <a:pt x="1670" y="272057"/>
                </a:lnTo>
                <a:lnTo>
                  <a:pt x="14640" y="311825"/>
                </a:lnTo>
                <a:lnTo>
                  <a:pt x="39588" y="349257"/>
                </a:lnTo>
                <a:lnTo>
                  <a:pt x="75474" y="383832"/>
                </a:lnTo>
                <a:lnTo>
                  <a:pt x="121260" y="415028"/>
                </a:lnTo>
                <a:lnTo>
                  <a:pt x="175909" y="442324"/>
                </a:lnTo>
                <a:lnTo>
                  <a:pt x="238384" y="465199"/>
                </a:lnTo>
                <a:lnTo>
                  <a:pt x="307645" y="483131"/>
                </a:lnTo>
                <a:lnTo>
                  <a:pt x="382656" y="495600"/>
                </a:lnTo>
                <a:lnTo>
                  <a:pt x="421993" y="499623"/>
                </a:lnTo>
                <a:lnTo>
                  <a:pt x="462378" y="502085"/>
                </a:lnTo>
                <a:lnTo>
                  <a:pt x="503681" y="502920"/>
                </a:lnTo>
                <a:lnTo>
                  <a:pt x="545094" y="502085"/>
                </a:lnTo>
                <a:lnTo>
                  <a:pt x="585577" y="499623"/>
                </a:lnTo>
                <a:lnTo>
                  <a:pt x="625001" y="495600"/>
                </a:lnTo>
                <a:lnTo>
                  <a:pt x="663238" y="490081"/>
                </a:lnTo>
                <a:lnTo>
                  <a:pt x="735633" y="474815"/>
                </a:lnTo>
                <a:lnTo>
                  <a:pt x="801727" y="454347"/>
                </a:lnTo>
                <a:lnTo>
                  <a:pt x="860488" y="429196"/>
                </a:lnTo>
                <a:lnTo>
                  <a:pt x="910882" y="399885"/>
                </a:lnTo>
                <a:lnTo>
                  <a:pt x="951876" y="366935"/>
                </a:lnTo>
                <a:lnTo>
                  <a:pt x="982437" y="330866"/>
                </a:lnTo>
                <a:lnTo>
                  <a:pt x="1001531" y="292201"/>
                </a:lnTo>
                <a:lnTo>
                  <a:pt x="1008126" y="251460"/>
                </a:lnTo>
                <a:close/>
              </a:path>
            </a:pathLst>
          </a:custGeom>
          <a:solidFill>
            <a:srgbClr val="EAEAEA"/>
          </a:solidFill>
        </p:spPr>
        <p:txBody>
          <a:bodyPr wrap="square" lIns="0" tIns="0" rIns="0" bIns="0" rtlCol="0"/>
          <a:lstStyle/>
          <a:p>
            <a:endParaRPr/>
          </a:p>
        </p:txBody>
      </p:sp>
      <p:sp>
        <p:nvSpPr>
          <p:cNvPr id="31" name="object 31"/>
          <p:cNvSpPr/>
          <p:nvPr/>
        </p:nvSpPr>
        <p:spPr>
          <a:xfrm>
            <a:off x="2891675" y="5930646"/>
            <a:ext cx="1023619" cy="519430"/>
          </a:xfrm>
          <a:custGeom>
            <a:avLst/>
            <a:gdLst/>
            <a:ahLst/>
            <a:cxnLst/>
            <a:rect l="l" t="t" r="r" b="b"/>
            <a:pathLst>
              <a:path w="1023620" h="519429">
                <a:moveTo>
                  <a:pt x="16002" y="253746"/>
                </a:moveTo>
                <a:lnTo>
                  <a:pt x="16002" y="251460"/>
                </a:lnTo>
                <a:lnTo>
                  <a:pt x="0" y="249936"/>
                </a:lnTo>
                <a:lnTo>
                  <a:pt x="0" y="266700"/>
                </a:lnTo>
                <a:lnTo>
                  <a:pt x="15240" y="265974"/>
                </a:lnTo>
                <a:lnTo>
                  <a:pt x="15240" y="259842"/>
                </a:lnTo>
                <a:lnTo>
                  <a:pt x="16002" y="253746"/>
                </a:lnTo>
                <a:close/>
              </a:path>
              <a:path w="1023620" h="519429">
                <a:moveTo>
                  <a:pt x="16002" y="265938"/>
                </a:moveTo>
                <a:lnTo>
                  <a:pt x="15240" y="259842"/>
                </a:lnTo>
                <a:lnTo>
                  <a:pt x="15240" y="265974"/>
                </a:lnTo>
                <a:lnTo>
                  <a:pt x="16002" y="265938"/>
                </a:lnTo>
                <a:close/>
              </a:path>
              <a:path w="1023620" h="519429">
                <a:moveTo>
                  <a:pt x="21336" y="224028"/>
                </a:moveTo>
                <a:lnTo>
                  <a:pt x="21336" y="221742"/>
                </a:lnTo>
                <a:lnTo>
                  <a:pt x="6857" y="217170"/>
                </a:lnTo>
                <a:lnTo>
                  <a:pt x="3809" y="226314"/>
                </a:lnTo>
                <a:lnTo>
                  <a:pt x="2285" y="233172"/>
                </a:lnTo>
                <a:lnTo>
                  <a:pt x="18287" y="236220"/>
                </a:lnTo>
                <a:lnTo>
                  <a:pt x="18287" y="235458"/>
                </a:lnTo>
                <a:lnTo>
                  <a:pt x="19049" y="229361"/>
                </a:lnTo>
                <a:lnTo>
                  <a:pt x="21336" y="224028"/>
                </a:lnTo>
                <a:close/>
              </a:path>
              <a:path w="1023620" h="519429">
                <a:moveTo>
                  <a:pt x="33527" y="195072"/>
                </a:moveTo>
                <a:lnTo>
                  <a:pt x="33527" y="194310"/>
                </a:lnTo>
                <a:lnTo>
                  <a:pt x="20573" y="186690"/>
                </a:lnTo>
                <a:lnTo>
                  <a:pt x="19811" y="187452"/>
                </a:lnTo>
                <a:lnTo>
                  <a:pt x="16001" y="193548"/>
                </a:lnTo>
                <a:lnTo>
                  <a:pt x="12191" y="201168"/>
                </a:lnTo>
                <a:lnTo>
                  <a:pt x="27431" y="208026"/>
                </a:lnTo>
                <a:lnTo>
                  <a:pt x="27431" y="206501"/>
                </a:lnTo>
                <a:lnTo>
                  <a:pt x="30479" y="200406"/>
                </a:lnTo>
                <a:lnTo>
                  <a:pt x="33527" y="195072"/>
                </a:lnTo>
                <a:close/>
              </a:path>
              <a:path w="1023620" h="519429">
                <a:moveTo>
                  <a:pt x="51053" y="169164"/>
                </a:moveTo>
                <a:lnTo>
                  <a:pt x="38861" y="159258"/>
                </a:lnTo>
                <a:lnTo>
                  <a:pt x="31241" y="169164"/>
                </a:lnTo>
                <a:lnTo>
                  <a:pt x="28955" y="172974"/>
                </a:lnTo>
                <a:lnTo>
                  <a:pt x="41909" y="181356"/>
                </a:lnTo>
                <a:lnTo>
                  <a:pt x="44957" y="177546"/>
                </a:lnTo>
                <a:lnTo>
                  <a:pt x="51053" y="169164"/>
                </a:lnTo>
                <a:close/>
              </a:path>
              <a:path w="1023620" h="519429">
                <a:moveTo>
                  <a:pt x="72389" y="147066"/>
                </a:moveTo>
                <a:lnTo>
                  <a:pt x="61721" y="135636"/>
                </a:lnTo>
                <a:lnTo>
                  <a:pt x="51053" y="145542"/>
                </a:lnTo>
                <a:lnTo>
                  <a:pt x="49529" y="147066"/>
                </a:lnTo>
                <a:lnTo>
                  <a:pt x="61721" y="157734"/>
                </a:lnTo>
                <a:lnTo>
                  <a:pt x="72389" y="147066"/>
                </a:lnTo>
                <a:close/>
              </a:path>
              <a:path w="1023620" h="519429">
                <a:moveTo>
                  <a:pt x="96012" y="127254"/>
                </a:moveTo>
                <a:lnTo>
                  <a:pt x="86105" y="115062"/>
                </a:lnTo>
                <a:lnTo>
                  <a:pt x="75437" y="123444"/>
                </a:lnTo>
                <a:lnTo>
                  <a:pt x="73913" y="124968"/>
                </a:lnTo>
                <a:lnTo>
                  <a:pt x="83819" y="137160"/>
                </a:lnTo>
                <a:lnTo>
                  <a:pt x="86105" y="135636"/>
                </a:lnTo>
                <a:lnTo>
                  <a:pt x="96012" y="127254"/>
                </a:lnTo>
                <a:close/>
              </a:path>
              <a:path w="1023620" h="519429">
                <a:moveTo>
                  <a:pt x="121920" y="109728"/>
                </a:moveTo>
                <a:lnTo>
                  <a:pt x="113538" y="96773"/>
                </a:lnTo>
                <a:lnTo>
                  <a:pt x="102870" y="102870"/>
                </a:lnTo>
                <a:lnTo>
                  <a:pt x="99822" y="105155"/>
                </a:lnTo>
                <a:lnTo>
                  <a:pt x="108966" y="118110"/>
                </a:lnTo>
                <a:lnTo>
                  <a:pt x="112014" y="115823"/>
                </a:lnTo>
                <a:lnTo>
                  <a:pt x="121920" y="109728"/>
                </a:lnTo>
                <a:close/>
              </a:path>
              <a:path w="1023620" h="519429">
                <a:moveTo>
                  <a:pt x="148590" y="94488"/>
                </a:moveTo>
                <a:lnTo>
                  <a:pt x="140969" y="80010"/>
                </a:lnTo>
                <a:lnTo>
                  <a:pt x="134874" y="83820"/>
                </a:lnTo>
                <a:lnTo>
                  <a:pt x="127254" y="88392"/>
                </a:lnTo>
                <a:lnTo>
                  <a:pt x="134874" y="102107"/>
                </a:lnTo>
                <a:lnTo>
                  <a:pt x="142494" y="97536"/>
                </a:lnTo>
                <a:lnTo>
                  <a:pt x="148590" y="94488"/>
                </a:lnTo>
                <a:close/>
              </a:path>
              <a:path w="1023620" h="519429">
                <a:moveTo>
                  <a:pt x="176783" y="80772"/>
                </a:moveTo>
                <a:lnTo>
                  <a:pt x="170687" y="66294"/>
                </a:lnTo>
                <a:lnTo>
                  <a:pt x="169163" y="66294"/>
                </a:lnTo>
                <a:lnTo>
                  <a:pt x="155447" y="73152"/>
                </a:lnTo>
                <a:lnTo>
                  <a:pt x="162306" y="87630"/>
                </a:lnTo>
                <a:lnTo>
                  <a:pt x="176021" y="80772"/>
                </a:lnTo>
                <a:lnTo>
                  <a:pt x="176783" y="80772"/>
                </a:lnTo>
                <a:close/>
              </a:path>
              <a:path w="1023620" h="519429">
                <a:moveTo>
                  <a:pt x="205740" y="68579"/>
                </a:moveTo>
                <a:lnTo>
                  <a:pt x="199644" y="54102"/>
                </a:lnTo>
                <a:lnTo>
                  <a:pt x="188213" y="58674"/>
                </a:lnTo>
                <a:lnTo>
                  <a:pt x="185165" y="59436"/>
                </a:lnTo>
                <a:lnTo>
                  <a:pt x="191261" y="74675"/>
                </a:lnTo>
                <a:lnTo>
                  <a:pt x="194310" y="73151"/>
                </a:lnTo>
                <a:lnTo>
                  <a:pt x="205740" y="68579"/>
                </a:lnTo>
                <a:close/>
              </a:path>
              <a:path w="1023620" h="519429">
                <a:moveTo>
                  <a:pt x="234696" y="57911"/>
                </a:moveTo>
                <a:lnTo>
                  <a:pt x="230124" y="42671"/>
                </a:lnTo>
                <a:lnTo>
                  <a:pt x="227076" y="43434"/>
                </a:lnTo>
                <a:lnTo>
                  <a:pt x="214884" y="48006"/>
                </a:lnTo>
                <a:lnTo>
                  <a:pt x="220218" y="63246"/>
                </a:lnTo>
                <a:lnTo>
                  <a:pt x="232410" y="58674"/>
                </a:lnTo>
                <a:lnTo>
                  <a:pt x="234696" y="57911"/>
                </a:lnTo>
                <a:close/>
              </a:path>
              <a:path w="1023620" h="519429">
                <a:moveTo>
                  <a:pt x="265176" y="48768"/>
                </a:moveTo>
                <a:lnTo>
                  <a:pt x="260604" y="33528"/>
                </a:lnTo>
                <a:lnTo>
                  <a:pt x="247650" y="37338"/>
                </a:lnTo>
                <a:lnTo>
                  <a:pt x="245364" y="38100"/>
                </a:lnTo>
                <a:lnTo>
                  <a:pt x="249936" y="53339"/>
                </a:lnTo>
                <a:lnTo>
                  <a:pt x="252984" y="52578"/>
                </a:lnTo>
                <a:lnTo>
                  <a:pt x="265176" y="48768"/>
                </a:lnTo>
                <a:close/>
              </a:path>
              <a:path w="1023620" h="519429">
                <a:moveTo>
                  <a:pt x="295656" y="40386"/>
                </a:moveTo>
                <a:lnTo>
                  <a:pt x="291846" y="25146"/>
                </a:lnTo>
                <a:lnTo>
                  <a:pt x="291084" y="25146"/>
                </a:lnTo>
                <a:lnTo>
                  <a:pt x="276606" y="28956"/>
                </a:lnTo>
                <a:lnTo>
                  <a:pt x="280416" y="44196"/>
                </a:lnTo>
                <a:lnTo>
                  <a:pt x="294894" y="40386"/>
                </a:lnTo>
                <a:lnTo>
                  <a:pt x="295656" y="40386"/>
                </a:lnTo>
                <a:close/>
              </a:path>
              <a:path w="1023620" h="519429">
                <a:moveTo>
                  <a:pt x="326136" y="34289"/>
                </a:moveTo>
                <a:lnTo>
                  <a:pt x="323088" y="18288"/>
                </a:lnTo>
                <a:lnTo>
                  <a:pt x="313944" y="20574"/>
                </a:lnTo>
                <a:lnTo>
                  <a:pt x="307086" y="21335"/>
                </a:lnTo>
                <a:lnTo>
                  <a:pt x="310896" y="37338"/>
                </a:lnTo>
                <a:lnTo>
                  <a:pt x="316992" y="35814"/>
                </a:lnTo>
                <a:lnTo>
                  <a:pt x="326136" y="34289"/>
                </a:lnTo>
                <a:close/>
              </a:path>
              <a:path w="1023620" h="519429">
                <a:moveTo>
                  <a:pt x="357378" y="28193"/>
                </a:moveTo>
                <a:lnTo>
                  <a:pt x="354330" y="12953"/>
                </a:lnTo>
                <a:lnTo>
                  <a:pt x="339090" y="15239"/>
                </a:lnTo>
                <a:lnTo>
                  <a:pt x="341376" y="31242"/>
                </a:lnTo>
                <a:lnTo>
                  <a:pt x="357378" y="28193"/>
                </a:lnTo>
                <a:close/>
              </a:path>
              <a:path w="1023620" h="519429">
                <a:moveTo>
                  <a:pt x="388620" y="23621"/>
                </a:moveTo>
                <a:lnTo>
                  <a:pt x="386334" y="8381"/>
                </a:lnTo>
                <a:lnTo>
                  <a:pt x="384048" y="8381"/>
                </a:lnTo>
                <a:lnTo>
                  <a:pt x="370332" y="10667"/>
                </a:lnTo>
                <a:lnTo>
                  <a:pt x="372618" y="25907"/>
                </a:lnTo>
                <a:lnTo>
                  <a:pt x="386334" y="24383"/>
                </a:lnTo>
                <a:lnTo>
                  <a:pt x="388620" y="23621"/>
                </a:lnTo>
                <a:close/>
              </a:path>
              <a:path w="1023620" h="519429">
                <a:moveTo>
                  <a:pt x="419862" y="20573"/>
                </a:moveTo>
                <a:lnTo>
                  <a:pt x="418338" y="4571"/>
                </a:lnTo>
                <a:lnTo>
                  <a:pt x="409194" y="5333"/>
                </a:lnTo>
                <a:lnTo>
                  <a:pt x="402336" y="6095"/>
                </a:lnTo>
                <a:lnTo>
                  <a:pt x="403860" y="22097"/>
                </a:lnTo>
                <a:lnTo>
                  <a:pt x="410718" y="21335"/>
                </a:lnTo>
                <a:lnTo>
                  <a:pt x="419862" y="20573"/>
                </a:lnTo>
                <a:close/>
              </a:path>
              <a:path w="1023620" h="519429">
                <a:moveTo>
                  <a:pt x="451104" y="18287"/>
                </a:moveTo>
                <a:lnTo>
                  <a:pt x="450342" y="2285"/>
                </a:lnTo>
                <a:lnTo>
                  <a:pt x="434340" y="3047"/>
                </a:lnTo>
                <a:lnTo>
                  <a:pt x="435102" y="19049"/>
                </a:lnTo>
                <a:lnTo>
                  <a:pt x="451104" y="18287"/>
                </a:lnTo>
                <a:close/>
              </a:path>
              <a:path w="1023620" h="519429">
                <a:moveTo>
                  <a:pt x="482345" y="16763"/>
                </a:moveTo>
                <a:lnTo>
                  <a:pt x="482345" y="761"/>
                </a:lnTo>
                <a:lnTo>
                  <a:pt x="466344" y="1523"/>
                </a:lnTo>
                <a:lnTo>
                  <a:pt x="467106" y="17525"/>
                </a:lnTo>
                <a:lnTo>
                  <a:pt x="482345" y="16763"/>
                </a:lnTo>
                <a:close/>
              </a:path>
              <a:path w="1023620" h="519429">
                <a:moveTo>
                  <a:pt x="514350" y="0"/>
                </a:moveTo>
                <a:lnTo>
                  <a:pt x="511302" y="0"/>
                </a:lnTo>
                <a:lnTo>
                  <a:pt x="498348" y="761"/>
                </a:lnTo>
                <a:lnTo>
                  <a:pt x="498348" y="16001"/>
                </a:lnTo>
                <a:lnTo>
                  <a:pt x="513588" y="16001"/>
                </a:lnTo>
                <a:lnTo>
                  <a:pt x="514350" y="0"/>
                </a:lnTo>
                <a:close/>
              </a:path>
              <a:path w="1023620" h="519429">
                <a:moveTo>
                  <a:pt x="546354" y="761"/>
                </a:moveTo>
                <a:lnTo>
                  <a:pt x="530352" y="761"/>
                </a:lnTo>
                <a:lnTo>
                  <a:pt x="529590" y="16763"/>
                </a:lnTo>
                <a:lnTo>
                  <a:pt x="545592" y="16763"/>
                </a:lnTo>
                <a:lnTo>
                  <a:pt x="546354" y="761"/>
                </a:lnTo>
                <a:close/>
              </a:path>
              <a:path w="1023620" h="519429">
                <a:moveTo>
                  <a:pt x="578358" y="2285"/>
                </a:moveTo>
                <a:lnTo>
                  <a:pt x="563118" y="1523"/>
                </a:lnTo>
                <a:lnTo>
                  <a:pt x="561594" y="1523"/>
                </a:lnTo>
                <a:lnTo>
                  <a:pt x="561594" y="17525"/>
                </a:lnTo>
                <a:lnTo>
                  <a:pt x="563118" y="17525"/>
                </a:lnTo>
                <a:lnTo>
                  <a:pt x="576834" y="18287"/>
                </a:lnTo>
                <a:lnTo>
                  <a:pt x="578358" y="2285"/>
                </a:lnTo>
                <a:close/>
              </a:path>
              <a:path w="1023620" h="519429">
                <a:moveTo>
                  <a:pt x="609600" y="5333"/>
                </a:moveTo>
                <a:lnTo>
                  <a:pt x="594360" y="3809"/>
                </a:lnTo>
                <a:lnTo>
                  <a:pt x="592836" y="19811"/>
                </a:lnTo>
                <a:lnTo>
                  <a:pt x="608838" y="20573"/>
                </a:lnTo>
                <a:lnTo>
                  <a:pt x="609600" y="5333"/>
                </a:lnTo>
                <a:close/>
              </a:path>
              <a:path w="1023620" h="519429">
                <a:moveTo>
                  <a:pt x="641604" y="9143"/>
                </a:moveTo>
                <a:lnTo>
                  <a:pt x="638556" y="8381"/>
                </a:lnTo>
                <a:lnTo>
                  <a:pt x="625602" y="6857"/>
                </a:lnTo>
                <a:lnTo>
                  <a:pt x="624078" y="22859"/>
                </a:lnTo>
                <a:lnTo>
                  <a:pt x="637032" y="24383"/>
                </a:lnTo>
                <a:lnTo>
                  <a:pt x="639318" y="24383"/>
                </a:lnTo>
                <a:lnTo>
                  <a:pt x="641604" y="9143"/>
                </a:lnTo>
                <a:close/>
              </a:path>
              <a:path w="1023620" h="519429">
                <a:moveTo>
                  <a:pt x="673608" y="13715"/>
                </a:moveTo>
                <a:lnTo>
                  <a:pt x="662940" y="11429"/>
                </a:lnTo>
                <a:lnTo>
                  <a:pt x="657606" y="11429"/>
                </a:lnTo>
                <a:lnTo>
                  <a:pt x="655320" y="26669"/>
                </a:lnTo>
                <a:lnTo>
                  <a:pt x="660654" y="27431"/>
                </a:lnTo>
                <a:lnTo>
                  <a:pt x="670560" y="28955"/>
                </a:lnTo>
                <a:lnTo>
                  <a:pt x="673608" y="13715"/>
                </a:lnTo>
                <a:close/>
              </a:path>
              <a:path w="1023620" h="519429">
                <a:moveTo>
                  <a:pt x="704850" y="19049"/>
                </a:moveTo>
                <a:lnTo>
                  <a:pt x="689610" y="16001"/>
                </a:lnTo>
                <a:lnTo>
                  <a:pt x="686562" y="32003"/>
                </a:lnTo>
                <a:lnTo>
                  <a:pt x="701802" y="35051"/>
                </a:lnTo>
                <a:lnTo>
                  <a:pt x="704850" y="19049"/>
                </a:lnTo>
                <a:close/>
              </a:path>
              <a:path w="1023620" h="519429">
                <a:moveTo>
                  <a:pt x="736092" y="26669"/>
                </a:moveTo>
                <a:lnTo>
                  <a:pt x="732282" y="25145"/>
                </a:lnTo>
                <a:lnTo>
                  <a:pt x="720852" y="22859"/>
                </a:lnTo>
                <a:lnTo>
                  <a:pt x="717042" y="38099"/>
                </a:lnTo>
                <a:lnTo>
                  <a:pt x="728472" y="41147"/>
                </a:lnTo>
                <a:lnTo>
                  <a:pt x="732282" y="41909"/>
                </a:lnTo>
                <a:lnTo>
                  <a:pt x="736092" y="26669"/>
                </a:lnTo>
                <a:close/>
              </a:path>
              <a:path w="1023620" h="519429">
                <a:moveTo>
                  <a:pt x="767334" y="35051"/>
                </a:moveTo>
                <a:lnTo>
                  <a:pt x="753618" y="31241"/>
                </a:lnTo>
                <a:lnTo>
                  <a:pt x="751332" y="30479"/>
                </a:lnTo>
                <a:lnTo>
                  <a:pt x="747522" y="45719"/>
                </a:lnTo>
                <a:lnTo>
                  <a:pt x="749808" y="46481"/>
                </a:lnTo>
                <a:lnTo>
                  <a:pt x="762762" y="50291"/>
                </a:lnTo>
                <a:lnTo>
                  <a:pt x="767334" y="35051"/>
                </a:lnTo>
                <a:close/>
              </a:path>
              <a:path w="1023620" h="519429">
                <a:moveTo>
                  <a:pt x="797814" y="44195"/>
                </a:moveTo>
                <a:lnTo>
                  <a:pt x="795528" y="43433"/>
                </a:lnTo>
                <a:lnTo>
                  <a:pt x="782574" y="39623"/>
                </a:lnTo>
                <a:lnTo>
                  <a:pt x="778002" y="54863"/>
                </a:lnTo>
                <a:lnTo>
                  <a:pt x="790956" y="58673"/>
                </a:lnTo>
                <a:lnTo>
                  <a:pt x="792480" y="59435"/>
                </a:lnTo>
                <a:lnTo>
                  <a:pt x="797814" y="44195"/>
                </a:lnTo>
                <a:close/>
              </a:path>
              <a:path w="1023620" h="519429">
                <a:moveTo>
                  <a:pt x="827532" y="55625"/>
                </a:moveTo>
                <a:lnTo>
                  <a:pt x="816102" y="51053"/>
                </a:lnTo>
                <a:lnTo>
                  <a:pt x="813054" y="49529"/>
                </a:lnTo>
                <a:lnTo>
                  <a:pt x="807720" y="64769"/>
                </a:lnTo>
                <a:lnTo>
                  <a:pt x="810768" y="65531"/>
                </a:lnTo>
                <a:lnTo>
                  <a:pt x="822197" y="70103"/>
                </a:lnTo>
                <a:lnTo>
                  <a:pt x="827532" y="55625"/>
                </a:lnTo>
                <a:close/>
              </a:path>
              <a:path w="1023620" h="519429">
                <a:moveTo>
                  <a:pt x="857250" y="68579"/>
                </a:moveTo>
                <a:lnTo>
                  <a:pt x="853440" y="66293"/>
                </a:lnTo>
                <a:lnTo>
                  <a:pt x="842772" y="61721"/>
                </a:lnTo>
                <a:lnTo>
                  <a:pt x="836676" y="76199"/>
                </a:lnTo>
                <a:lnTo>
                  <a:pt x="847344" y="80771"/>
                </a:lnTo>
                <a:lnTo>
                  <a:pt x="850391" y="82295"/>
                </a:lnTo>
                <a:lnTo>
                  <a:pt x="857250" y="68579"/>
                </a:lnTo>
                <a:close/>
              </a:path>
              <a:path w="1023620" h="519429">
                <a:moveTo>
                  <a:pt x="886206" y="82295"/>
                </a:moveTo>
                <a:lnTo>
                  <a:pt x="872490" y="75437"/>
                </a:lnTo>
                <a:lnTo>
                  <a:pt x="864869" y="89153"/>
                </a:lnTo>
                <a:lnTo>
                  <a:pt x="878586" y="96773"/>
                </a:lnTo>
                <a:lnTo>
                  <a:pt x="886206" y="82295"/>
                </a:lnTo>
                <a:close/>
              </a:path>
              <a:path w="1023620" h="519429">
                <a:moveTo>
                  <a:pt x="914400" y="99059"/>
                </a:moveTo>
                <a:lnTo>
                  <a:pt x="904494" y="92963"/>
                </a:lnTo>
                <a:lnTo>
                  <a:pt x="900684" y="90677"/>
                </a:lnTo>
                <a:lnTo>
                  <a:pt x="892302" y="104393"/>
                </a:lnTo>
                <a:lnTo>
                  <a:pt x="896874" y="106679"/>
                </a:lnTo>
                <a:lnTo>
                  <a:pt x="906018" y="112775"/>
                </a:lnTo>
                <a:lnTo>
                  <a:pt x="914400" y="99059"/>
                </a:lnTo>
                <a:close/>
              </a:path>
              <a:path w="1023620" h="519429">
                <a:moveTo>
                  <a:pt x="941069" y="118109"/>
                </a:moveTo>
                <a:lnTo>
                  <a:pt x="934212" y="112775"/>
                </a:lnTo>
                <a:lnTo>
                  <a:pt x="927354" y="108203"/>
                </a:lnTo>
                <a:lnTo>
                  <a:pt x="918210" y="121157"/>
                </a:lnTo>
                <a:lnTo>
                  <a:pt x="925068" y="125729"/>
                </a:lnTo>
                <a:lnTo>
                  <a:pt x="931163" y="130301"/>
                </a:lnTo>
                <a:lnTo>
                  <a:pt x="941069" y="118109"/>
                </a:lnTo>
                <a:close/>
              </a:path>
              <a:path w="1023620" h="519429">
                <a:moveTo>
                  <a:pt x="965454" y="139445"/>
                </a:moveTo>
                <a:lnTo>
                  <a:pt x="960119" y="134111"/>
                </a:lnTo>
                <a:lnTo>
                  <a:pt x="953262" y="128015"/>
                </a:lnTo>
                <a:lnTo>
                  <a:pt x="942594" y="140207"/>
                </a:lnTo>
                <a:lnTo>
                  <a:pt x="949452" y="146303"/>
                </a:lnTo>
                <a:lnTo>
                  <a:pt x="954024" y="150875"/>
                </a:lnTo>
                <a:lnTo>
                  <a:pt x="965454" y="139445"/>
                </a:lnTo>
                <a:close/>
              </a:path>
              <a:path w="1023620" h="519429">
                <a:moveTo>
                  <a:pt x="987552" y="163067"/>
                </a:moveTo>
                <a:lnTo>
                  <a:pt x="976884" y="150875"/>
                </a:lnTo>
                <a:lnTo>
                  <a:pt x="964691" y="161543"/>
                </a:lnTo>
                <a:lnTo>
                  <a:pt x="970026" y="167639"/>
                </a:lnTo>
                <a:lnTo>
                  <a:pt x="974597" y="172973"/>
                </a:lnTo>
                <a:lnTo>
                  <a:pt x="987552" y="163067"/>
                </a:lnTo>
                <a:close/>
              </a:path>
              <a:path w="1023620" h="519429">
                <a:moveTo>
                  <a:pt x="1005840" y="191261"/>
                </a:moveTo>
                <a:lnTo>
                  <a:pt x="1003554" y="186689"/>
                </a:lnTo>
                <a:lnTo>
                  <a:pt x="999744" y="180593"/>
                </a:lnTo>
                <a:lnTo>
                  <a:pt x="996696" y="176783"/>
                </a:lnTo>
                <a:lnTo>
                  <a:pt x="983741" y="185927"/>
                </a:lnTo>
                <a:lnTo>
                  <a:pt x="986790" y="189737"/>
                </a:lnTo>
                <a:lnTo>
                  <a:pt x="989838" y="195071"/>
                </a:lnTo>
                <a:lnTo>
                  <a:pt x="991362" y="198881"/>
                </a:lnTo>
                <a:lnTo>
                  <a:pt x="1005840" y="191261"/>
                </a:lnTo>
                <a:close/>
              </a:path>
              <a:path w="1023620" h="519429">
                <a:moveTo>
                  <a:pt x="1018032" y="221741"/>
                </a:moveTo>
                <a:lnTo>
                  <a:pt x="1017269" y="218693"/>
                </a:lnTo>
                <a:lnTo>
                  <a:pt x="1014984" y="212597"/>
                </a:lnTo>
                <a:lnTo>
                  <a:pt x="1012697" y="205739"/>
                </a:lnTo>
                <a:lnTo>
                  <a:pt x="998219" y="212597"/>
                </a:lnTo>
                <a:lnTo>
                  <a:pt x="1000506" y="217931"/>
                </a:lnTo>
                <a:lnTo>
                  <a:pt x="1002030" y="224027"/>
                </a:lnTo>
                <a:lnTo>
                  <a:pt x="1002791" y="226313"/>
                </a:lnTo>
                <a:lnTo>
                  <a:pt x="1018032" y="221741"/>
                </a:lnTo>
                <a:close/>
              </a:path>
              <a:path w="1023620" h="519429">
                <a:moveTo>
                  <a:pt x="1023366" y="255269"/>
                </a:moveTo>
                <a:lnTo>
                  <a:pt x="1023366" y="252983"/>
                </a:lnTo>
                <a:lnTo>
                  <a:pt x="1021841" y="239267"/>
                </a:lnTo>
                <a:lnTo>
                  <a:pt x="1021841" y="238505"/>
                </a:lnTo>
                <a:lnTo>
                  <a:pt x="1005840" y="240791"/>
                </a:lnTo>
                <a:lnTo>
                  <a:pt x="1006602" y="242315"/>
                </a:lnTo>
                <a:lnTo>
                  <a:pt x="1007363" y="247649"/>
                </a:lnTo>
                <a:lnTo>
                  <a:pt x="1007363" y="255269"/>
                </a:lnTo>
                <a:lnTo>
                  <a:pt x="1023366" y="255269"/>
                </a:lnTo>
                <a:close/>
              </a:path>
              <a:path w="1023620" h="519429">
                <a:moveTo>
                  <a:pt x="1023366" y="272033"/>
                </a:moveTo>
                <a:lnTo>
                  <a:pt x="1007363" y="270509"/>
                </a:lnTo>
                <a:lnTo>
                  <a:pt x="1007363" y="272033"/>
                </a:lnTo>
                <a:lnTo>
                  <a:pt x="1006602" y="278129"/>
                </a:lnTo>
                <a:lnTo>
                  <a:pt x="1005078" y="284225"/>
                </a:lnTo>
                <a:lnTo>
                  <a:pt x="1005078" y="284987"/>
                </a:lnTo>
                <a:lnTo>
                  <a:pt x="1020318" y="288797"/>
                </a:lnTo>
                <a:lnTo>
                  <a:pt x="1021080" y="287273"/>
                </a:lnTo>
                <a:lnTo>
                  <a:pt x="1022604" y="273557"/>
                </a:lnTo>
                <a:lnTo>
                  <a:pt x="1023366" y="272033"/>
                </a:lnTo>
                <a:close/>
              </a:path>
              <a:path w="1023620" h="519429">
                <a:moveTo>
                  <a:pt x="1015746" y="304799"/>
                </a:moveTo>
                <a:lnTo>
                  <a:pt x="1001268" y="299465"/>
                </a:lnTo>
                <a:lnTo>
                  <a:pt x="1000506" y="301751"/>
                </a:lnTo>
                <a:lnTo>
                  <a:pt x="998219" y="307847"/>
                </a:lnTo>
                <a:lnTo>
                  <a:pt x="995172" y="313181"/>
                </a:lnTo>
                <a:lnTo>
                  <a:pt x="1009650" y="320801"/>
                </a:lnTo>
                <a:lnTo>
                  <a:pt x="1010412" y="320039"/>
                </a:lnTo>
                <a:lnTo>
                  <a:pt x="1012697" y="313181"/>
                </a:lnTo>
                <a:lnTo>
                  <a:pt x="1014984" y="307085"/>
                </a:lnTo>
                <a:lnTo>
                  <a:pt x="1015746" y="304799"/>
                </a:lnTo>
                <a:close/>
              </a:path>
              <a:path w="1023620" h="519429">
                <a:moveTo>
                  <a:pt x="1002030" y="335279"/>
                </a:moveTo>
                <a:lnTo>
                  <a:pt x="988313" y="326897"/>
                </a:lnTo>
                <a:lnTo>
                  <a:pt x="986028" y="330707"/>
                </a:lnTo>
                <a:lnTo>
                  <a:pt x="979932" y="339851"/>
                </a:lnTo>
                <a:lnTo>
                  <a:pt x="992886" y="348995"/>
                </a:lnTo>
                <a:lnTo>
                  <a:pt x="999744" y="339089"/>
                </a:lnTo>
                <a:lnTo>
                  <a:pt x="1002030" y="335279"/>
                </a:lnTo>
                <a:close/>
              </a:path>
              <a:path w="1023620" h="519429">
                <a:moveTo>
                  <a:pt x="960119" y="385571"/>
                </a:moveTo>
                <a:lnTo>
                  <a:pt x="949452" y="374141"/>
                </a:lnTo>
                <a:lnTo>
                  <a:pt x="938022" y="384047"/>
                </a:lnTo>
                <a:lnTo>
                  <a:pt x="947928" y="396239"/>
                </a:lnTo>
                <a:lnTo>
                  <a:pt x="960119" y="385571"/>
                </a:lnTo>
                <a:close/>
              </a:path>
              <a:path w="1023620" h="519429">
                <a:moveTo>
                  <a:pt x="982980" y="361949"/>
                </a:moveTo>
                <a:lnTo>
                  <a:pt x="970788" y="352043"/>
                </a:lnTo>
                <a:lnTo>
                  <a:pt x="970026" y="352805"/>
                </a:lnTo>
                <a:lnTo>
                  <a:pt x="960119" y="363473"/>
                </a:lnTo>
                <a:lnTo>
                  <a:pt x="972312" y="374141"/>
                </a:lnTo>
                <a:lnTo>
                  <a:pt x="982218" y="362711"/>
                </a:lnTo>
                <a:lnTo>
                  <a:pt x="982980" y="361949"/>
                </a:lnTo>
                <a:close/>
              </a:path>
              <a:path w="1023620" h="519429">
                <a:moveTo>
                  <a:pt x="934974" y="406145"/>
                </a:moveTo>
                <a:lnTo>
                  <a:pt x="925830" y="393953"/>
                </a:lnTo>
                <a:lnTo>
                  <a:pt x="925068" y="393953"/>
                </a:lnTo>
                <a:lnTo>
                  <a:pt x="912876" y="402335"/>
                </a:lnTo>
                <a:lnTo>
                  <a:pt x="922019" y="415289"/>
                </a:lnTo>
                <a:lnTo>
                  <a:pt x="934212" y="406907"/>
                </a:lnTo>
                <a:lnTo>
                  <a:pt x="934974" y="406145"/>
                </a:lnTo>
                <a:close/>
              </a:path>
              <a:path w="1023620" h="519429">
                <a:moveTo>
                  <a:pt x="908304" y="424433"/>
                </a:moveTo>
                <a:lnTo>
                  <a:pt x="899922" y="410717"/>
                </a:lnTo>
                <a:lnTo>
                  <a:pt x="896112" y="413003"/>
                </a:lnTo>
                <a:lnTo>
                  <a:pt x="886206" y="419100"/>
                </a:lnTo>
                <a:lnTo>
                  <a:pt x="894588" y="432816"/>
                </a:lnTo>
                <a:lnTo>
                  <a:pt x="904494" y="426719"/>
                </a:lnTo>
                <a:lnTo>
                  <a:pt x="908304" y="424433"/>
                </a:lnTo>
                <a:close/>
              </a:path>
              <a:path w="1023620" h="519429">
                <a:moveTo>
                  <a:pt x="880110" y="440435"/>
                </a:moveTo>
                <a:lnTo>
                  <a:pt x="872490" y="426719"/>
                </a:lnTo>
                <a:lnTo>
                  <a:pt x="864108" y="430530"/>
                </a:lnTo>
                <a:lnTo>
                  <a:pt x="858774" y="433578"/>
                </a:lnTo>
                <a:lnTo>
                  <a:pt x="865632" y="448055"/>
                </a:lnTo>
                <a:lnTo>
                  <a:pt x="871728" y="445007"/>
                </a:lnTo>
                <a:lnTo>
                  <a:pt x="880110" y="440435"/>
                </a:lnTo>
                <a:close/>
              </a:path>
              <a:path w="1023620" h="519429">
                <a:moveTo>
                  <a:pt x="851154" y="454913"/>
                </a:moveTo>
                <a:lnTo>
                  <a:pt x="845058" y="439673"/>
                </a:lnTo>
                <a:lnTo>
                  <a:pt x="830580" y="446531"/>
                </a:lnTo>
                <a:lnTo>
                  <a:pt x="836676" y="461009"/>
                </a:lnTo>
                <a:lnTo>
                  <a:pt x="851154" y="454913"/>
                </a:lnTo>
                <a:close/>
              </a:path>
              <a:path w="1023620" h="519429">
                <a:moveTo>
                  <a:pt x="821436" y="467105"/>
                </a:moveTo>
                <a:lnTo>
                  <a:pt x="816102" y="451866"/>
                </a:lnTo>
                <a:lnTo>
                  <a:pt x="810006" y="454152"/>
                </a:lnTo>
                <a:lnTo>
                  <a:pt x="800862" y="457200"/>
                </a:lnTo>
                <a:lnTo>
                  <a:pt x="806196" y="472439"/>
                </a:lnTo>
                <a:lnTo>
                  <a:pt x="816102" y="468630"/>
                </a:lnTo>
                <a:lnTo>
                  <a:pt x="821436" y="467105"/>
                </a:lnTo>
                <a:close/>
              </a:path>
              <a:path w="1023620" h="519429">
                <a:moveTo>
                  <a:pt x="790956" y="477773"/>
                </a:moveTo>
                <a:lnTo>
                  <a:pt x="786384" y="462533"/>
                </a:lnTo>
                <a:lnTo>
                  <a:pt x="771144" y="467105"/>
                </a:lnTo>
                <a:lnTo>
                  <a:pt x="775716" y="482345"/>
                </a:lnTo>
                <a:lnTo>
                  <a:pt x="790956" y="477773"/>
                </a:lnTo>
                <a:close/>
              </a:path>
              <a:path w="1023620" h="519429">
                <a:moveTo>
                  <a:pt x="760476" y="486917"/>
                </a:moveTo>
                <a:lnTo>
                  <a:pt x="755904" y="471678"/>
                </a:lnTo>
                <a:lnTo>
                  <a:pt x="749808" y="473202"/>
                </a:lnTo>
                <a:lnTo>
                  <a:pt x="741426" y="475488"/>
                </a:lnTo>
                <a:lnTo>
                  <a:pt x="745236" y="490728"/>
                </a:lnTo>
                <a:lnTo>
                  <a:pt x="760476" y="486917"/>
                </a:lnTo>
                <a:close/>
              </a:path>
              <a:path w="1023620" h="519429">
                <a:moveTo>
                  <a:pt x="729234" y="495300"/>
                </a:moveTo>
                <a:lnTo>
                  <a:pt x="726186" y="479297"/>
                </a:lnTo>
                <a:lnTo>
                  <a:pt x="710184" y="483107"/>
                </a:lnTo>
                <a:lnTo>
                  <a:pt x="713994" y="498347"/>
                </a:lnTo>
                <a:lnTo>
                  <a:pt x="729234" y="495300"/>
                </a:lnTo>
                <a:close/>
              </a:path>
              <a:path w="1023620" h="519429">
                <a:moveTo>
                  <a:pt x="697992" y="501395"/>
                </a:moveTo>
                <a:lnTo>
                  <a:pt x="694944" y="486156"/>
                </a:lnTo>
                <a:lnTo>
                  <a:pt x="679704" y="489203"/>
                </a:lnTo>
                <a:lnTo>
                  <a:pt x="681990" y="504444"/>
                </a:lnTo>
                <a:lnTo>
                  <a:pt x="686562" y="503681"/>
                </a:lnTo>
                <a:lnTo>
                  <a:pt x="697992" y="501395"/>
                </a:lnTo>
                <a:close/>
              </a:path>
              <a:path w="1023620" h="519429">
                <a:moveTo>
                  <a:pt x="666750" y="507491"/>
                </a:moveTo>
                <a:lnTo>
                  <a:pt x="663702" y="491489"/>
                </a:lnTo>
                <a:lnTo>
                  <a:pt x="659892" y="492252"/>
                </a:lnTo>
                <a:lnTo>
                  <a:pt x="648462" y="493775"/>
                </a:lnTo>
                <a:lnTo>
                  <a:pt x="650748" y="509778"/>
                </a:lnTo>
                <a:lnTo>
                  <a:pt x="662940" y="508253"/>
                </a:lnTo>
                <a:lnTo>
                  <a:pt x="666750" y="507491"/>
                </a:lnTo>
                <a:close/>
              </a:path>
              <a:path w="1023620" h="519429">
                <a:moveTo>
                  <a:pt x="634746" y="512063"/>
                </a:moveTo>
                <a:lnTo>
                  <a:pt x="633222" y="496061"/>
                </a:lnTo>
                <a:lnTo>
                  <a:pt x="617220" y="497585"/>
                </a:lnTo>
                <a:lnTo>
                  <a:pt x="618744" y="513588"/>
                </a:lnTo>
                <a:lnTo>
                  <a:pt x="634746" y="512063"/>
                </a:lnTo>
                <a:close/>
              </a:path>
              <a:path w="1023620" h="519429">
                <a:moveTo>
                  <a:pt x="602742" y="515111"/>
                </a:moveTo>
                <a:lnTo>
                  <a:pt x="601980" y="499109"/>
                </a:lnTo>
                <a:lnTo>
                  <a:pt x="587502" y="500634"/>
                </a:lnTo>
                <a:lnTo>
                  <a:pt x="585978" y="500634"/>
                </a:lnTo>
                <a:lnTo>
                  <a:pt x="586740" y="516635"/>
                </a:lnTo>
                <a:lnTo>
                  <a:pt x="589026" y="516635"/>
                </a:lnTo>
                <a:lnTo>
                  <a:pt x="602742" y="515111"/>
                </a:lnTo>
                <a:close/>
              </a:path>
              <a:path w="1023620" h="519429">
                <a:moveTo>
                  <a:pt x="571500" y="517397"/>
                </a:moveTo>
                <a:lnTo>
                  <a:pt x="569976" y="501395"/>
                </a:lnTo>
                <a:lnTo>
                  <a:pt x="562356" y="502157"/>
                </a:lnTo>
                <a:lnTo>
                  <a:pt x="554736" y="502157"/>
                </a:lnTo>
                <a:lnTo>
                  <a:pt x="554736" y="518159"/>
                </a:lnTo>
                <a:lnTo>
                  <a:pt x="563880" y="518159"/>
                </a:lnTo>
                <a:lnTo>
                  <a:pt x="571500" y="517397"/>
                </a:lnTo>
                <a:close/>
              </a:path>
              <a:path w="1023620" h="519429">
                <a:moveTo>
                  <a:pt x="539496" y="518922"/>
                </a:moveTo>
                <a:lnTo>
                  <a:pt x="538734" y="502919"/>
                </a:lnTo>
                <a:lnTo>
                  <a:pt x="522731" y="502919"/>
                </a:lnTo>
                <a:lnTo>
                  <a:pt x="523494" y="518922"/>
                </a:lnTo>
                <a:lnTo>
                  <a:pt x="539496" y="518922"/>
                </a:lnTo>
                <a:close/>
              </a:path>
              <a:path w="1023620" h="519429">
                <a:moveTo>
                  <a:pt x="507492" y="518922"/>
                </a:moveTo>
                <a:lnTo>
                  <a:pt x="507492" y="503681"/>
                </a:lnTo>
                <a:lnTo>
                  <a:pt x="491490" y="503681"/>
                </a:lnTo>
                <a:lnTo>
                  <a:pt x="491490" y="518922"/>
                </a:lnTo>
                <a:lnTo>
                  <a:pt x="507492" y="518922"/>
                </a:lnTo>
                <a:close/>
              </a:path>
              <a:path w="1023620" h="519429">
                <a:moveTo>
                  <a:pt x="475488" y="518922"/>
                </a:moveTo>
                <a:lnTo>
                  <a:pt x="475488" y="502919"/>
                </a:lnTo>
                <a:lnTo>
                  <a:pt x="460248" y="502157"/>
                </a:lnTo>
                <a:lnTo>
                  <a:pt x="458723" y="518159"/>
                </a:lnTo>
                <a:lnTo>
                  <a:pt x="460248" y="518196"/>
                </a:lnTo>
                <a:lnTo>
                  <a:pt x="475488" y="518922"/>
                </a:lnTo>
                <a:close/>
              </a:path>
              <a:path w="1023620" h="519429">
                <a:moveTo>
                  <a:pt x="444245" y="501395"/>
                </a:moveTo>
                <a:lnTo>
                  <a:pt x="435102" y="500634"/>
                </a:lnTo>
                <a:lnTo>
                  <a:pt x="429006" y="499872"/>
                </a:lnTo>
                <a:lnTo>
                  <a:pt x="427481" y="515873"/>
                </a:lnTo>
                <a:lnTo>
                  <a:pt x="434340" y="516635"/>
                </a:lnTo>
                <a:lnTo>
                  <a:pt x="443484" y="517397"/>
                </a:lnTo>
                <a:lnTo>
                  <a:pt x="444245" y="501395"/>
                </a:lnTo>
                <a:close/>
              </a:path>
              <a:path w="1023620" h="519429">
                <a:moveTo>
                  <a:pt x="413004" y="499109"/>
                </a:moveTo>
                <a:lnTo>
                  <a:pt x="410718" y="498347"/>
                </a:lnTo>
                <a:lnTo>
                  <a:pt x="397002" y="496823"/>
                </a:lnTo>
                <a:lnTo>
                  <a:pt x="395478" y="512825"/>
                </a:lnTo>
                <a:lnTo>
                  <a:pt x="409194" y="514350"/>
                </a:lnTo>
                <a:lnTo>
                  <a:pt x="411480" y="514350"/>
                </a:lnTo>
                <a:lnTo>
                  <a:pt x="413004" y="499109"/>
                </a:lnTo>
                <a:close/>
              </a:path>
              <a:path w="1023620" h="519429">
                <a:moveTo>
                  <a:pt x="381762" y="495300"/>
                </a:moveTo>
                <a:lnTo>
                  <a:pt x="365760" y="493014"/>
                </a:lnTo>
                <a:lnTo>
                  <a:pt x="363474" y="508253"/>
                </a:lnTo>
                <a:lnTo>
                  <a:pt x="379476" y="510539"/>
                </a:lnTo>
                <a:lnTo>
                  <a:pt x="381762" y="495300"/>
                </a:lnTo>
                <a:close/>
              </a:path>
              <a:path w="1023620" h="519429">
                <a:moveTo>
                  <a:pt x="350520" y="489966"/>
                </a:moveTo>
                <a:lnTo>
                  <a:pt x="339852" y="488442"/>
                </a:lnTo>
                <a:lnTo>
                  <a:pt x="335280" y="487680"/>
                </a:lnTo>
                <a:lnTo>
                  <a:pt x="332232" y="502920"/>
                </a:lnTo>
                <a:lnTo>
                  <a:pt x="336804" y="504444"/>
                </a:lnTo>
                <a:lnTo>
                  <a:pt x="348234" y="505968"/>
                </a:lnTo>
                <a:lnTo>
                  <a:pt x="350520" y="489966"/>
                </a:lnTo>
                <a:close/>
              </a:path>
              <a:path w="1023620" h="519429">
                <a:moveTo>
                  <a:pt x="319278" y="484631"/>
                </a:moveTo>
                <a:lnTo>
                  <a:pt x="316992" y="483870"/>
                </a:lnTo>
                <a:lnTo>
                  <a:pt x="304038" y="480822"/>
                </a:lnTo>
                <a:lnTo>
                  <a:pt x="300990" y="496824"/>
                </a:lnTo>
                <a:lnTo>
                  <a:pt x="313944" y="499872"/>
                </a:lnTo>
                <a:lnTo>
                  <a:pt x="316230" y="499872"/>
                </a:lnTo>
                <a:lnTo>
                  <a:pt x="319278" y="484631"/>
                </a:lnTo>
                <a:close/>
              </a:path>
              <a:path w="1023620" h="519429">
                <a:moveTo>
                  <a:pt x="288798" y="477774"/>
                </a:moveTo>
                <a:lnTo>
                  <a:pt x="273558" y="473202"/>
                </a:lnTo>
                <a:lnTo>
                  <a:pt x="269748" y="489203"/>
                </a:lnTo>
                <a:lnTo>
                  <a:pt x="284988" y="493014"/>
                </a:lnTo>
                <a:lnTo>
                  <a:pt x="288798" y="477774"/>
                </a:lnTo>
                <a:close/>
              </a:path>
              <a:path w="1023620" h="519429">
                <a:moveTo>
                  <a:pt x="258318" y="469392"/>
                </a:moveTo>
                <a:lnTo>
                  <a:pt x="252222" y="467867"/>
                </a:lnTo>
                <a:lnTo>
                  <a:pt x="243840" y="464819"/>
                </a:lnTo>
                <a:lnTo>
                  <a:pt x="238506" y="480059"/>
                </a:lnTo>
                <a:lnTo>
                  <a:pt x="248411" y="483108"/>
                </a:lnTo>
                <a:lnTo>
                  <a:pt x="254508" y="484631"/>
                </a:lnTo>
                <a:lnTo>
                  <a:pt x="258318" y="469392"/>
                </a:lnTo>
                <a:close/>
              </a:path>
              <a:path w="1023620" h="519429">
                <a:moveTo>
                  <a:pt x="228600" y="459486"/>
                </a:moveTo>
                <a:lnTo>
                  <a:pt x="214122" y="454152"/>
                </a:lnTo>
                <a:lnTo>
                  <a:pt x="208788" y="469392"/>
                </a:lnTo>
                <a:lnTo>
                  <a:pt x="223265" y="474725"/>
                </a:lnTo>
                <a:lnTo>
                  <a:pt x="228600" y="459486"/>
                </a:lnTo>
                <a:close/>
              </a:path>
              <a:path w="1023620" h="519429">
                <a:moveTo>
                  <a:pt x="199644" y="448817"/>
                </a:moveTo>
                <a:lnTo>
                  <a:pt x="194310" y="446531"/>
                </a:lnTo>
                <a:lnTo>
                  <a:pt x="185166" y="442722"/>
                </a:lnTo>
                <a:lnTo>
                  <a:pt x="178308" y="457200"/>
                </a:lnTo>
                <a:lnTo>
                  <a:pt x="188214" y="461772"/>
                </a:lnTo>
                <a:lnTo>
                  <a:pt x="193548" y="463295"/>
                </a:lnTo>
                <a:lnTo>
                  <a:pt x="199644" y="448817"/>
                </a:lnTo>
                <a:close/>
              </a:path>
              <a:path w="1023620" h="519429">
                <a:moveTo>
                  <a:pt x="170688" y="436626"/>
                </a:moveTo>
                <a:lnTo>
                  <a:pt x="156972" y="429768"/>
                </a:lnTo>
                <a:lnTo>
                  <a:pt x="149352" y="443484"/>
                </a:lnTo>
                <a:lnTo>
                  <a:pt x="151638" y="445008"/>
                </a:lnTo>
                <a:lnTo>
                  <a:pt x="163830" y="451103"/>
                </a:lnTo>
                <a:lnTo>
                  <a:pt x="170688" y="436626"/>
                </a:lnTo>
                <a:close/>
              </a:path>
              <a:path w="1023620" h="519429">
                <a:moveTo>
                  <a:pt x="142494" y="422148"/>
                </a:moveTo>
                <a:lnTo>
                  <a:pt x="128778" y="414528"/>
                </a:lnTo>
                <a:lnTo>
                  <a:pt x="121157" y="428244"/>
                </a:lnTo>
                <a:lnTo>
                  <a:pt x="134874" y="435864"/>
                </a:lnTo>
                <a:lnTo>
                  <a:pt x="134874" y="436626"/>
                </a:lnTo>
                <a:lnTo>
                  <a:pt x="142494" y="422148"/>
                </a:lnTo>
                <a:close/>
              </a:path>
              <a:path w="1023620" h="519429">
                <a:moveTo>
                  <a:pt x="115823" y="406146"/>
                </a:moveTo>
                <a:lnTo>
                  <a:pt x="112014" y="403860"/>
                </a:lnTo>
                <a:lnTo>
                  <a:pt x="102870" y="397764"/>
                </a:lnTo>
                <a:lnTo>
                  <a:pt x="93726" y="410718"/>
                </a:lnTo>
                <a:lnTo>
                  <a:pt x="103632" y="416814"/>
                </a:lnTo>
                <a:lnTo>
                  <a:pt x="107442" y="419862"/>
                </a:lnTo>
                <a:lnTo>
                  <a:pt x="115823" y="406146"/>
                </a:lnTo>
                <a:close/>
              </a:path>
              <a:path w="1023620" h="519429">
                <a:moveTo>
                  <a:pt x="90678" y="388620"/>
                </a:moveTo>
                <a:lnTo>
                  <a:pt x="85344" y="384048"/>
                </a:lnTo>
                <a:lnTo>
                  <a:pt x="78486" y="378714"/>
                </a:lnTo>
                <a:lnTo>
                  <a:pt x="68580" y="390144"/>
                </a:lnTo>
                <a:lnTo>
                  <a:pt x="75438" y="397002"/>
                </a:lnTo>
                <a:lnTo>
                  <a:pt x="80772" y="400812"/>
                </a:lnTo>
                <a:lnTo>
                  <a:pt x="90678" y="388620"/>
                </a:lnTo>
                <a:close/>
              </a:path>
              <a:path w="1023620" h="519429">
                <a:moveTo>
                  <a:pt x="67818" y="368046"/>
                </a:moveTo>
                <a:lnTo>
                  <a:pt x="63246" y="363474"/>
                </a:lnTo>
                <a:lnTo>
                  <a:pt x="57150" y="356616"/>
                </a:lnTo>
                <a:lnTo>
                  <a:pt x="44958" y="367284"/>
                </a:lnTo>
                <a:lnTo>
                  <a:pt x="51816" y="374904"/>
                </a:lnTo>
                <a:lnTo>
                  <a:pt x="56388" y="379476"/>
                </a:lnTo>
                <a:lnTo>
                  <a:pt x="67818" y="368046"/>
                </a:lnTo>
                <a:close/>
              </a:path>
              <a:path w="1023620" h="519429">
                <a:moveTo>
                  <a:pt x="47244" y="345186"/>
                </a:moveTo>
                <a:lnTo>
                  <a:pt x="44196" y="341376"/>
                </a:lnTo>
                <a:lnTo>
                  <a:pt x="38100" y="332232"/>
                </a:lnTo>
                <a:lnTo>
                  <a:pt x="25146" y="341376"/>
                </a:lnTo>
                <a:lnTo>
                  <a:pt x="32004" y="351282"/>
                </a:lnTo>
                <a:lnTo>
                  <a:pt x="35052" y="355092"/>
                </a:lnTo>
                <a:lnTo>
                  <a:pt x="47244" y="345186"/>
                </a:lnTo>
                <a:close/>
              </a:path>
              <a:path w="1023620" h="519429">
                <a:moveTo>
                  <a:pt x="30480" y="319278"/>
                </a:moveTo>
                <a:lnTo>
                  <a:pt x="27432" y="313182"/>
                </a:lnTo>
                <a:lnTo>
                  <a:pt x="25146" y="307086"/>
                </a:lnTo>
                <a:lnTo>
                  <a:pt x="24384" y="306324"/>
                </a:lnTo>
                <a:lnTo>
                  <a:pt x="9906" y="311658"/>
                </a:lnTo>
                <a:lnTo>
                  <a:pt x="10668" y="313944"/>
                </a:lnTo>
                <a:lnTo>
                  <a:pt x="13716" y="320040"/>
                </a:lnTo>
                <a:lnTo>
                  <a:pt x="16764" y="326898"/>
                </a:lnTo>
                <a:lnTo>
                  <a:pt x="30480" y="319278"/>
                </a:lnTo>
                <a:close/>
              </a:path>
              <a:path w="1023620" h="519429">
                <a:moveTo>
                  <a:pt x="19812" y="291846"/>
                </a:moveTo>
                <a:lnTo>
                  <a:pt x="19050" y="289560"/>
                </a:lnTo>
                <a:lnTo>
                  <a:pt x="17526" y="283464"/>
                </a:lnTo>
                <a:lnTo>
                  <a:pt x="16764" y="278130"/>
                </a:lnTo>
                <a:lnTo>
                  <a:pt x="16764" y="277368"/>
                </a:lnTo>
                <a:lnTo>
                  <a:pt x="762" y="279654"/>
                </a:lnTo>
                <a:lnTo>
                  <a:pt x="1524" y="280416"/>
                </a:lnTo>
                <a:lnTo>
                  <a:pt x="2286" y="287274"/>
                </a:lnTo>
                <a:lnTo>
                  <a:pt x="3810" y="294132"/>
                </a:lnTo>
                <a:lnTo>
                  <a:pt x="4572" y="295656"/>
                </a:lnTo>
                <a:lnTo>
                  <a:pt x="19812" y="291846"/>
                </a:lnTo>
                <a:close/>
              </a:path>
            </a:pathLst>
          </a:custGeom>
          <a:solidFill>
            <a:srgbClr val="000000"/>
          </a:solidFill>
        </p:spPr>
        <p:txBody>
          <a:bodyPr wrap="square" lIns="0" tIns="0" rIns="0" bIns="0" rtlCol="0"/>
          <a:lstStyle/>
          <a:p>
            <a:endParaRPr/>
          </a:p>
        </p:txBody>
      </p:sp>
      <p:sp>
        <p:nvSpPr>
          <p:cNvPr id="32" name="object 32"/>
          <p:cNvSpPr txBox="1"/>
          <p:nvPr/>
        </p:nvSpPr>
        <p:spPr>
          <a:xfrm>
            <a:off x="3150241" y="6101418"/>
            <a:ext cx="636270" cy="229235"/>
          </a:xfrm>
          <a:prstGeom prst="rect">
            <a:avLst/>
          </a:prstGeom>
        </p:spPr>
        <p:txBody>
          <a:bodyPr vert="horz" wrap="square" lIns="0" tIns="0" rIns="0" bIns="0" rtlCol="0">
            <a:spAutoFit/>
          </a:bodyPr>
          <a:lstStyle/>
          <a:p>
            <a:pPr marL="12700">
              <a:lnSpc>
                <a:spcPct val="100000"/>
              </a:lnSpc>
            </a:pPr>
            <a:r>
              <a:rPr sz="1600" b="1" spc="-5" dirty="0">
                <a:latin typeface="Courier New"/>
                <a:cs typeface="Courier New"/>
              </a:rPr>
              <a:t>stdin</a:t>
            </a:r>
            <a:endParaRPr sz="1600">
              <a:latin typeface="Courier New"/>
              <a:cs typeface="Courier New"/>
            </a:endParaRPr>
          </a:p>
        </p:txBody>
      </p:sp>
      <p:sp>
        <p:nvSpPr>
          <p:cNvPr id="2" name="Oval 1">
            <a:extLst>
              <a:ext uri="{FF2B5EF4-FFF2-40B4-BE49-F238E27FC236}">
                <a16:creationId xmlns:a16="http://schemas.microsoft.com/office/drawing/2014/main" id="{A806225A-5724-495A-8787-C59586132A30}"/>
              </a:ext>
            </a:extLst>
          </p:cNvPr>
          <p:cNvSpPr/>
          <p:nvPr/>
        </p:nvSpPr>
        <p:spPr>
          <a:xfrm>
            <a:off x="6873366" y="2981996"/>
            <a:ext cx="767703" cy="539112"/>
          </a:xfrm>
          <a:prstGeom prst="ellipse">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185357B-0A60-479C-85B9-68CC51FE110E}"/>
              </a:ext>
            </a:extLst>
          </p:cNvPr>
          <p:cNvSpPr/>
          <p:nvPr/>
        </p:nvSpPr>
        <p:spPr>
          <a:xfrm>
            <a:off x="6836536" y="2494118"/>
            <a:ext cx="804533" cy="424958"/>
          </a:xfrm>
          <a:prstGeom prst="ellipse">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itle 36">
            <a:extLst>
              <a:ext uri="{FF2B5EF4-FFF2-40B4-BE49-F238E27FC236}">
                <a16:creationId xmlns:a16="http://schemas.microsoft.com/office/drawing/2014/main" id="{E7AA0077-E3C5-4B18-83E9-9247731FFEE5}"/>
              </a:ext>
            </a:extLst>
          </p:cNvPr>
          <p:cNvSpPr>
            <a:spLocks noGrp="1"/>
          </p:cNvSpPr>
          <p:nvPr>
            <p:ph type="title"/>
          </p:nvPr>
        </p:nvSpPr>
        <p:spPr>
          <a:xfrm>
            <a:off x="60591" y="44947"/>
            <a:ext cx="10815138" cy="670271"/>
          </a:xfrm>
        </p:spPr>
        <p:txBody>
          <a:bodyPr/>
          <a:lstStyle/>
          <a:p>
            <a:r>
              <a:rPr lang="en-US" sz="3800" dirty="0"/>
              <a:t>Step3: Link the file stream variable to the physical file</a:t>
            </a:r>
            <a:br>
              <a:rPr lang="en-AU" dirty="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19759" y="1343025"/>
            <a:ext cx="8621643" cy="1777410"/>
          </a:xfrm>
          <a:prstGeom prst="rect">
            <a:avLst/>
          </a:prstGeom>
        </p:spPr>
        <p:txBody>
          <a:bodyPr vert="horz" wrap="square" lIns="0" tIns="0" rIns="0" bIns="0" rtlCol="0">
            <a:spAutoFit/>
          </a:bodyPr>
          <a:lstStyle/>
          <a:p>
            <a:pPr marL="469900" indent="-457200">
              <a:lnSpc>
                <a:spcPct val="100000"/>
              </a:lnSpc>
              <a:buSzPct val="85714"/>
              <a:buFont typeface="Arial" panose="020B0604020202020204" pitchFamily="34" charset="0"/>
              <a:buChar char="•"/>
              <a:tabLst>
                <a:tab pos="233679" algn="l"/>
              </a:tabLst>
            </a:pPr>
            <a:r>
              <a:rPr sz="2800" spc="-5" dirty="0">
                <a:latin typeface="Calibri"/>
                <a:cs typeface="Calibri"/>
              </a:rPr>
              <a:t>Functio</a:t>
            </a:r>
            <a:r>
              <a:rPr sz="2800" dirty="0">
                <a:latin typeface="Calibri"/>
                <a:cs typeface="Calibri"/>
              </a:rPr>
              <a:t>n</a:t>
            </a:r>
            <a:r>
              <a:rPr sz="2800" spc="20" dirty="0">
                <a:latin typeface="Calibri"/>
                <a:cs typeface="Calibri"/>
              </a:rPr>
              <a:t> </a:t>
            </a:r>
            <a:r>
              <a:rPr sz="2800" b="1" spc="-5" dirty="0">
                <a:solidFill>
                  <a:srgbClr val="0070C0"/>
                </a:solidFill>
                <a:latin typeface="Courier New"/>
                <a:cs typeface="Courier New"/>
              </a:rPr>
              <a:t>fopen()</a:t>
            </a:r>
            <a:endParaRPr sz="2800" b="1" dirty="0">
              <a:solidFill>
                <a:srgbClr val="0070C0"/>
              </a:solidFill>
              <a:latin typeface="Courier New"/>
              <a:cs typeface="Courier New"/>
            </a:endParaRPr>
          </a:p>
          <a:p>
            <a:pPr marL="12700">
              <a:spcBef>
                <a:spcPts val="1115"/>
              </a:spcBef>
            </a:pPr>
            <a:r>
              <a:rPr lang="en-AU" sz="2000" b="1" spc="-5" dirty="0">
                <a:solidFill>
                  <a:srgbClr val="0070C0"/>
                </a:solidFill>
                <a:latin typeface="Courier New"/>
                <a:cs typeface="Courier New"/>
              </a:rPr>
              <a:t>   </a:t>
            </a:r>
            <a:r>
              <a:rPr sz="2000" b="1" spc="-5" dirty="0">
                <a:solidFill>
                  <a:srgbClr val="0070C0"/>
                </a:solidFill>
                <a:latin typeface="Courier New"/>
                <a:cs typeface="Courier New"/>
              </a:rPr>
              <a:t>FILE</a:t>
            </a:r>
            <a:r>
              <a:rPr sz="2000" spc="-5" dirty="0">
                <a:latin typeface="Courier New"/>
                <a:cs typeface="Courier New"/>
              </a:rPr>
              <a:t>* </a:t>
            </a:r>
            <a:r>
              <a:rPr sz="2000" b="1" spc="-5" dirty="0">
                <a:latin typeface="Courier New"/>
                <a:cs typeface="Courier New"/>
              </a:rPr>
              <a:t>fopen</a:t>
            </a:r>
            <a:r>
              <a:rPr sz="2000" spc="-5" dirty="0">
                <a:latin typeface="Courier New"/>
                <a:cs typeface="Courier New"/>
              </a:rPr>
              <a:t>(</a:t>
            </a:r>
            <a:r>
              <a:rPr sz="2000" spc="-5" dirty="0">
                <a:solidFill>
                  <a:srgbClr val="00009A"/>
                </a:solidFill>
                <a:latin typeface="Courier New"/>
                <a:cs typeface="Courier New"/>
              </a:rPr>
              <a:t>const char </a:t>
            </a:r>
            <a:r>
              <a:rPr sz="2000" spc="-5" dirty="0">
                <a:latin typeface="Courier New"/>
                <a:cs typeface="Courier New"/>
              </a:rPr>
              <a:t>filename[], </a:t>
            </a:r>
            <a:r>
              <a:rPr sz="2000" spc="-5" dirty="0" err="1">
                <a:solidFill>
                  <a:srgbClr val="00009A"/>
                </a:solidFill>
                <a:latin typeface="Courier New"/>
                <a:cs typeface="Courier New"/>
              </a:rPr>
              <a:t>const</a:t>
            </a:r>
            <a:r>
              <a:rPr lang="en-AU" sz="2000" spc="-5" dirty="0">
                <a:solidFill>
                  <a:srgbClr val="00009A"/>
                </a:solidFill>
                <a:latin typeface="Courier New"/>
                <a:cs typeface="Courier New"/>
              </a:rPr>
              <a:t> char* </a:t>
            </a:r>
            <a:r>
              <a:rPr lang="en-AU" sz="2000" spc="-5" dirty="0">
                <a:latin typeface="Courier New"/>
                <a:cs typeface="Courier New"/>
              </a:rPr>
              <a:t>mode);</a:t>
            </a:r>
            <a:endParaRPr lang="en-AU" sz="2000" dirty="0">
              <a:latin typeface="Courier New"/>
              <a:cs typeface="Courier New"/>
            </a:endParaRPr>
          </a:p>
          <a:p>
            <a:pPr marL="12700">
              <a:spcBef>
                <a:spcPts val="1115"/>
              </a:spcBef>
            </a:pPr>
            <a:endParaRPr lang="en-AU" sz="2000" dirty="0">
              <a:latin typeface="Courier New"/>
              <a:cs typeface="Courier New"/>
            </a:endParaRPr>
          </a:p>
          <a:p>
            <a:pPr marL="12700">
              <a:lnSpc>
                <a:spcPct val="100000"/>
              </a:lnSpc>
              <a:spcBef>
                <a:spcPts val="1115"/>
              </a:spcBef>
            </a:pPr>
            <a:endParaRPr sz="2000" dirty="0">
              <a:latin typeface="Courier New"/>
              <a:cs typeface="Courier New"/>
            </a:endParaRPr>
          </a:p>
        </p:txBody>
      </p:sp>
      <p:sp>
        <p:nvSpPr>
          <p:cNvPr id="7" name="object 7"/>
          <p:cNvSpPr txBox="1"/>
          <p:nvPr/>
        </p:nvSpPr>
        <p:spPr>
          <a:xfrm>
            <a:off x="850900" y="5991225"/>
            <a:ext cx="9584048" cy="1249060"/>
          </a:xfrm>
          <a:prstGeom prst="rect">
            <a:avLst/>
          </a:prstGeom>
        </p:spPr>
        <p:txBody>
          <a:bodyPr vert="horz" wrap="square" lIns="0" tIns="0" rIns="0" bIns="0" rtlCol="0">
            <a:spAutoFit/>
          </a:bodyPr>
          <a:lstStyle/>
          <a:p>
            <a:pPr marL="12700">
              <a:lnSpc>
                <a:spcPct val="100000"/>
              </a:lnSpc>
            </a:pPr>
            <a:r>
              <a:rPr sz="2400" i="1" spc="-5" dirty="0" err="1">
                <a:latin typeface="Calibri"/>
                <a:cs typeface="Calibri"/>
              </a:rPr>
              <a:t>E</a:t>
            </a:r>
            <a:r>
              <a:rPr sz="2400" i="1" spc="-45" dirty="0" err="1">
                <a:latin typeface="Calibri"/>
                <a:cs typeface="Calibri"/>
              </a:rPr>
              <a:t>x</a:t>
            </a:r>
            <a:r>
              <a:rPr sz="2400" i="1" spc="-5" dirty="0" err="1">
                <a:latin typeface="Calibri"/>
                <a:cs typeface="Calibri"/>
              </a:rPr>
              <a:t>ample:</a:t>
            </a:r>
            <a:r>
              <a:rPr sz="2400" dirty="0" err="1">
                <a:latin typeface="Calibri"/>
                <a:cs typeface="Calibri"/>
              </a:rPr>
              <a:t>Open</a:t>
            </a:r>
            <a:r>
              <a:rPr sz="2400" spc="10" dirty="0">
                <a:latin typeface="Calibri"/>
                <a:cs typeface="Calibri"/>
              </a:rPr>
              <a:t> </a:t>
            </a:r>
            <a:r>
              <a:rPr sz="2400" dirty="0">
                <a:latin typeface="Calibri"/>
                <a:cs typeface="Calibri"/>
              </a:rPr>
              <a:t>a</a:t>
            </a:r>
            <a:r>
              <a:rPr sz="2400" spc="5" dirty="0">
                <a:latin typeface="Calibri"/>
                <a:cs typeface="Calibri"/>
              </a:rPr>
              <a:t> </a:t>
            </a:r>
            <a:r>
              <a:rPr sz="2400" dirty="0">
                <a:latin typeface="Calibri"/>
                <a:cs typeface="Calibri"/>
              </a:rPr>
              <a:t>file</a:t>
            </a:r>
            <a:r>
              <a:rPr sz="2400" spc="5" dirty="0">
                <a:latin typeface="Calibri"/>
                <a:cs typeface="Calibri"/>
              </a:rPr>
              <a:t> </a:t>
            </a:r>
            <a:r>
              <a:rPr sz="2400" spc="-35" dirty="0">
                <a:latin typeface="Calibri"/>
                <a:cs typeface="Calibri"/>
              </a:rPr>
              <a:t>f</a:t>
            </a:r>
            <a:r>
              <a:rPr sz="2400" spc="-5" dirty="0">
                <a:latin typeface="Calibri"/>
                <a:cs typeface="Calibri"/>
              </a:rPr>
              <a:t>or output</a:t>
            </a:r>
            <a:r>
              <a:rPr sz="2400" dirty="0">
                <a:latin typeface="Calibri"/>
                <a:cs typeface="Calibri"/>
              </a:rPr>
              <a:t>.</a:t>
            </a:r>
            <a:r>
              <a:rPr sz="2400" spc="10" dirty="0">
                <a:latin typeface="Calibri"/>
                <a:cs typeface="Calibri"/>
              </a:rPr>
              <a:t> </a:t>
            </a:r>
            <a:r>
              <a:rPr sz="2400" dirty="0">
                <a:latin typeface="Calibri"/>
                <a:cs typeface="Calibri"/>
              </a:rPr>
              <a:t>If it</a:t>
            </a:r>
            <a:r>
              <a:rPr sz="2400" spc="-5" dirty="0">
                <a:latin typeface="Calibri"/>
                <a:cs typeface="Calibri"/>
              </a:rPr>
              <a:t> doe</a:t>
            </a:r>
            <a:r>
              <a:rPr sz="2400" dirty="0">
                <a:latin typeface="Calibri"/>
                <a:cs typeface="Calibri"/>
              </a:rPr>
              <a:t>s</a:t>
            </a:r>
            <a:r>
              <a:rPr sz="2400" spc="10" dirty="0">
                <a:latin typeface="Calibri"/>
                <a:cs typeface="Calibri"/>
              </a:rPr>
              <a:t> </a:t>
            </a:r>
            <a:r>
              <a:rPr sz="2400" spc="-5" dirty="0">
                <a:latin typeface="Calibri"/>
                <a:cs typeface="Calibri"/>
              </a:rPr>
              <a:t>no</a:t>
            </a:r>
            <a:r>
              <a:rPr sz="2400" dirty="0">
                <a:latin typeface="Calibri"/>
                <a:cs typeface="Calibri"/>
              </a:rPr>
              <a:t>t</a:t>
            </a:r>
            <a:r>
              <a:rPr sz="2400" spc="10" dirty="0">
                <a:latin typeface="Calibri"/>
                <a:cs typeface="Calibri"/>
              </a:rPr>
              <a:t> </a:t>
            </a:r>
            <a:r>
              <a:rPr sz="2400" spc="-40" dirty="0">
                <a:latin typeface="Calibri"/>
                <a:cs typeface="Calibri"/>
              </a:rPr>
              <a:t>e</a:t>
            </a:r>
            <a:r>
              <a:rPr sz="2400" spc="-5" dirty="0">
                <a:latin typeface="Calibri"/>
                <a:cs typeface="Calibri"/>
              </a:rPr>
              <a:t>x</a:t>
            </a:r>
            <a:r>
              <a:rPr sz="2400" dirty="0">
                <a:latin typeface="Calibri"/>
                <a:cs typeface="Calibri"/>
              </a:rPr>
              <a:t>i</a:t>
            </a:r>
            <a:r>
              <a:rPr sz="2400" spc="-25" dirty="0">
                <a:latin typeface="Calibri"/>
                <a:cs typeface="Calibri"/>
              </a:rPr>
              <a:t>s</a:t>
            </a:r>
            <a:r>
              <a:rPr sz="2400" spc="-5" dirty="0">
                <a:latin typeface="Calibri"/>
                <a:cs typeface="Calibri"/>
              </a:rPr>
              <a:t>t,</a:t>
            </a:r>
            <a:r>
              <a:rPr sz="2400" dirty="0">
                <a:latin typeface="Calibri"/>
                <a:cs typeface="Calibri"/>
              </a:rPr>
              <a:t> it</a:t>
            </a:r>
            <a:r>
              <a:rPr lang="en-US" sz="2400" dirty="0">
                <a:latin typeface="Calibri"/>
                <a:cs typeface="Calibri"/>
              </a:rPr>
              <a:t>’ll</a:t>
            </a:r>
            <a:r>
              <a:rPr sz="2400" spc="-5" dirty="0">
                <a:latin typeface="Calibri"/>
                <a:cs typeface="Calibri"/>
              </a:rPr>
              <a:t> </a:t>
            </a:r>
            <a:r>
              <a:rPr sz="2400" dirty="0">
                <a:latin typeface="Calibri"/>
                <a:cs typeface="Calibri"/>
              </a:rPr>
              <a:t>be</a:t>
            </a:r>
            <a:r>
              <a:rPr sz="2400" spc="10" dirty="0">
                <a:latin typeface="Calibri"/>
                <a:cs typeface="Calibri"/>
              </a:rPr>
              <a:t> </a:t>
            </a:r>
            <a:r>
              <a:rPr sz="2400" spc="-5" dirty="0">
                <a:latin typeface="Calibri"/>
                <a:cs typeface="Calibri"/>
              </a:rPr>
              <a:t>c</a:t>
            </a:r>
            <a:r>
              <a:rPr sz="2400" spc="-30" dirty="0">
                <a:latin typeface="Calibri"/>
                <a:cs typeface="Calibri"/>
              </a:rPr>
              <a:t>r</a:t>
            </a:r>
            <a:r>
              <a:rPr sz="2400" spc="-5" dirty="0">
                <a:latin typeface="Calibri"/>
                <a:cs typeface="Calibri"/>
              </a:rPr>
              <a:t>e</a:t>
            </a:r>
            <a:r>
              <a:rPr sz="2400" spc="-25" dirty="0">
                <a:latin typeface="Calibri"/>
                <a:cs typeface="Calibri"/>
              </a:rPr>
              <a:t>at</a:t>
            </a:r>
            <a:r>
              <a:rPr sz="2400" spc="-10" dirty="0">
                <a:latin typeface="Calibri"/>
                <a:cs typeface="Calibri"/>
              </a:rPr>
              <a:t>e</a:t>
            </a:r>
            <a:r>
              <a:rPr sz="2400" spc="-5" dirty="0">
                <a:latin typeface="Calibri"/>
                <a:cs typeface="Calibri"/>
              </a:rPr>
              <a:t>d</a:t>
            </a:r>
            <a:r>
              <a:rPr sz="2400" dirty="0">
                <a:latin typeface="Calibri"/>
                <a:cs typeface="Calibri"/>
              </a:rPr>
              <a:t>.</a:t>
            </a:r>
            <a:r>
              <a:rPr sz="2400" spc="5" dirty="0">
                <a:latin typeface="Calibri"/>
                <a:cs typeface="Calibri"/>
              </a:rPr>
              <a:t> </a:t>
            </a:r>
            <a:r>
              <a:rPr sz="2400" dirty="0">
                <a:latin typeface="Calibri"/>
                <a:cs typeface="Calibri"/>
              </a:rPr>
              <a:t>If it</a:t>
            </a:r>
            <a:r>
              <a:rPr sz="2400" spc="-5" dirty="0">
                <a:latin typeface="Calibri"/>
                <a:cs typeface="Calibri"/>
              </a:rPr>
              <a:t> </a:t>
            </a:r>
            <a:r>
              <a:rPr sz="2400" dirty="0">
                <a:latin typeface="Calibri"/>
                <a:cs typeface="Calibri"/>
              </a:rPr>
              <a:t>al</a:t>
            </a:r>
            <a:r>
              <a:rPr sz="2400" spc="-25" dirty="0">
                <a:latin typeface="Calibri"/>
                <a:cs typeface="Calibri"/>
              </a:rPr>
              <a:t>r</a:t>
            </a:r>
            <a:r>
              <a:rPr sz="2400" spc="-10" dirty="0">
                <a:latin typeface="Calibri"/>
                <a:cs typeface="Calibri"/>
              </a:rPr>
              <a:t>e</a:t>
            </a:r>
            <a:r>
              <a:rPr sz="2400" dirty="0">
                <a:latin typeface="Calibri"/>
                <a:cs typeface="Calibri"/>
              </a:rPr>
              <a:t>ady </a:t>
            </a:r>
            <a:r>
              <a:rPr sz="2400" spc="-40" dirty="0">
                <a:latin typeface="Calibri"/>
                <a:cs typeface="Calibri"/>
              </a:rPr>
              <a:t>e</a:t>
            </a:r>
            <a:r>
              <a:rPr sz="2400" spc="-5" dirty="0">
                <a:latin typeface="Calibri"/>
                <a:cs typeface="Calibri"/>
              </a:rPr>
              <a:t>x</a:t>
            </a:r>
            <a:r>
              <a:rPr sz="2400" dirty="0">
                <a:latin typeface="Calibri"/>
                <a:cs typeface="Calibri"/>
              </a:rPr>
              <a:t>i</a:t>
            </a:r>
            <a:r>
              <a:rPr sz="2400" spc="-25" dirty="0">
                <a:latin typeface="Calibri"/>
                <a:cs typeface="Calibri"/>
              </a:rPr>
              <a:t>s</a:t>
            </a:r>
            <a:r>
              <a:rPr sz="2400" spc="-5" dirty="0">
                <a:latin typeface="Calibri"/>
                <a:cs typeface="Calibri"/>
              </a:rPr>
              <a:t>ts,</a:t>
            </a:r>
            <a:r>
              <a:rPr sz="2400" dirty="0">
                <a:latin typeface="Calibri"/>
                <a:cs typeface="Calibri"/>
              </a:rPr>
              <a:t> </a:t>
            </a:r>
            <a:r>
              <a:rPr sz="2400" spc="-5" dirty="0">
                <a:latin typeface="Calibri"/>
                <a:cs typeface="Calibri"/>
              </a:rPr>
              <a:t>the </a:t>
            </a:r>
            <a:r>
              <a:rPr sz="2400" b="1" spc="-40" dirty="0">
                <a:latin typeface="Calibri"/>
                <a:cs typeface="Calibri"/>
              </a:rPr>
              <a:t>e</a:t>
            </a:r>
            <a:r>
              <a:rPr sz="2400" b="1" spc="-5" dirty="0">
                <a:latin typeface="Calibri"/>
                <a:cs typeface="Calibri"/>
              </a:rPr>
              <a:t>x</a:t>
            </a:r>
            <a:r>
              <a:rPr sz="2400" b="1" dirty="0">
                <a:latin typeface="Calibri"/>
                <a:cs typeface="Calibri"/>
              </a:rPr>
              <a:t>i</a:t>
            </a:r>
            <a:r>
              <a:rPr sz="2400" b="1" spc="-25" dirty="0">
                <a:latin typeface="Calibri"/>
                <a:cs typeface="Calibri"/>
              </a:rPr>
              <a:t>s</a:t>
            </a:r>
            <a:r>
              <a:rPr sz="2400" b="1" spc="-5" dirty="0">
                <a:latin typeface="Calibri"/>
                <a:cs typeface="Calibri"/>
              </a:rPr>
              <a:t>t</a:t>
            </a:r>
            <a:r>
              <a:rPr sz="2400" b="1" dirty="0">
                <a:latin typeface="Calibri"/>
                <a:cs typeface="Calibri"/>
              </a:rPr>
              <a:t>in</a:t>
            </a:r>
            <a:r>
              <a:rPr sz="2400" b="1" spc="-5" dirty="0">
                <a:latin typeface="Calibri"/>
                <a:cs typeface="Calibri"/>
              </a:rPr>
              <a:t>g</a:t>
            </a:r>
            <a:r>
              <a:rPr sz="2400" b="1" spc="5" dirty="0">
                <a:latin typeface="Calibri"/>
                <a:cs typeface="Calibri"/>
              </a:rPr>
              <a:t> </a:t>
            </a:r>
            <a:r>
              <a:rPr sz="2400" b="1" spc="-20" dirty="0">
                <a:latin typeface="Calibri"/>
                <a:cs typeface="Calibri"/>
              </a:rPr>
              <a:t>c</a:t>
            </a:r>
            <a:r>
              <a:rPr sz="2400" b="1" spc="-5" dirty="0">
                <a:latin typeface="Calibri"/>
                <a:cs typeface="Calibri"/>
              </a:rPr>
              <a:t>o</a:t>
            </a:r>
            <a:r>
              <a:rPr sz="2400" b="1" spc="-20" dirty="0">
                <a:latin typeface="Calibri"/>
                <a:cs typeface="Calibri"/>
              </a:rPr>
              <a:t>nt</a:t>
            </a:r>
            <a:r>
              <a:rPr sz="2400" b="1" dirty="0">
                <a:latin typeface="Calibri"/>
                <a:cs typeface="Calibri"/>
              </a:rPr>
              <a:t>e</a:t>
            </a:r>
            <a:r>
              <a:rPr sz="2400" b="1" spc="-20" dirty="0">
                <a:latin typeface="Calibri"/>
                <a:cs typeface="Calibri"/>
              </a:rPr>
              <a:t>n</a:t>
            </a:r>
            <a:r>
              <a:rPr sz="2400" b="1" dirty="0">
                <a:latin typeface="Calibri"/>
                <a:cs typeface="Calibri"/>
              </a:rPr>
              <a:t>t</a:t>
            </a:r>
            <a:r>
              <a:rPr sz="2400" b="1" spc="20" dirty="0">
                <a:latin typeface="Calibri"/>
                <a:cs typeface="Calibri"/>
              </a:rPr>
              <a:t> </a:t>
            </a:r>
            <a:r>
              <a:rPr lang="en-GB" sz="2400" b="1" dirty="0">
                <a:latin typeface="Calibri"/>
                <a:cs typeface="Calibri"/>
              </a:rPr>
              <a:t>will</a:t>
            </a:r>
            <a:r>
              <a:rPr sz="2400" b="1" spc="-5" dirty="0">
                <a:latin typeface="Calibri"/>
                <a:cs typeface="Calibri"/>
              </a:rPr>
              <a:t> </a:t>
            </a:r>
            <a:r>
              <a:rPr sz="2400" b="1" dirty="0">
                <a:latin typeface="Calibri"/>
                <a:cs typeface="Calibri"/>
              </a:rPr>
              <a:t>be</a:t>
            </a:r>
            <a:r>
              <a:rPr sz="2400" b="1" spc="10" dirty="0">
                <a:latin typeface="Calibri"/>
                <a:cs typeface="Calibri"/>
              </a:rPr>
              <a:t> </a:t>
            </a:r>
            <a:r>
              <a:rPr sz="2400" b="1" spc="-10" dirty="0">
                <a:latin typeface="Calibri"/>
                <a:cs typeface="Calibri"/>
              </a:rPr>
              <a:t>e</a:t>
            </a:r>
            <a:r>
              <a:rPr sz="2400" b="1" spc="-40" dirty="0">
                <a:latin typeface="Calibri"/>
                <a:cs typeface="Calibri"/>
              </a:rPr>
              <a:t>r</a:t>
            </a:r>
            <a:r>
              <a:rPr sz="2400" b="1" spc="-5" dirty="0">
                <a:latin typeface="Calibri"/>
                <a:cs typeface="Calibri"/>
              </a:rPr>
              <a:t>ased</a:t>
            </a:r>
            <a:r>
              <a:rPr lang="en-US" sz="2400" b="1" spc="-5" dirty="0">
                <a:latin typeface="Calibri"/>
                <a:cs typeface="Calibri"/>
              </a:rPr>
              <a:t>:</a:t>
            </a:r>
            <a:endParaRPr sz="2400" b="1" dirty="0">
              <a:latin typeface="Calibri"/>
              <a:cs typeface="Calibri"/>
            </a:endParaRPr>
          </a:p>
          <a:p>
            <a:pPr marL="854075" indent="-841375">
              <a:lnSpc>
                <a:spcPct val="100000"/>
              </a:lnSpc>
              <a:spcBef>
                <a:spcPts val="1075"/>
              </a:spcBef>
            </a:pPr>
            <a:r>
              <a:rPr lang="en-US" sz="2400" spc="-5" dirty="0">
                <a:latin typeface="Courier New"/>
                <a:cs typeface="Courier New"/>
              </a:rPr>
              <a:t>        </a:t>
            </a:r>
            <a:r>
              <a:rPr sz="2400" spc="-5" dirty="0" err="1">
                <a:latin typeface="Courier New"/>
                <a:cs typeface="Courier New"/>
              </a:rPr>
              <a:t>outFile</a:t>
            </a:r>
            <a:r>
              <a:rPr sz="2400" spc="-5" dirty="0">
                <a:latin typeface="Courier New"/>
                <a:cs typeface="Courier New"/>
              </a:rPr>
              <a:t> = </a:t>
            </a:r>
            <a:r>
              <a:rPr sz="2400" b="1" spc="-5" dirty="0">
                <a:solidFill>
                  <a:srgbClr val="0070C0"/>
                </a:solidFill>
                <a:latin typeface="Courier New"/>
                <a:cs typeface="Courier New"/>
              </a:rPr>
              <a:t>fopen</a:t>
            </a:r>
            <a:r>
              <a:rPr sz="2400" spc="-5" dirty="0">
                <a:latin typeface="Courier New"/>
                <a:cs typeface="Courier New"/>
              </a:rPr>
              <a:t>("report.txt",</a:t>
            </a:r>
            <a:r>
              <a:rPr sz="2400" spc="5" dirty="0">
                <a:latin typeface="Courier New"/>
                <a:cs typeface="Courier New"/>
              </a:rPr>
              <a:t> </a:t>
            </a:r>
            <a:r>
              <a:rPr sz="2400" b="1" spc="-5" dirty="0">
                <a:latin typeface="Courier New"/>
                <a:cs typeface="Courier New"/>
              </a:rPr>
              <a:t>"w"</a:t>
            </a:r>
            <a:r>
              <a:rPr sz="2400" spc="-5" dirty="0">
                <a:latin typeface="Courier New"/>
                <a:cs typeface="Courier New"/>
              </a:rPr>
              <a:t>);</a:t>
            </a:r>
            <a:endParaRPr sz="2400" dirty="0">
              <a:latin typeface="Courier New"/>
              <a:cs typeface="Courier New"/>
            </a:endParaRPr>
          </a:p>
        </p:txBody>
      </p:sp>
      <p:graphicFrame>
        <p:nvGraphicFramePr>
          <p:cNvPr id="6" name="object 6"/>
          <p:cNvGraphicFramePr>
            <a:graphicFrameLocks noGrp="1"/>
          </p:cNvGraphicFramePr>
          <p:nvPr/>
        </p:nvGraphicFramePr>
        <p:xfrm>
          <a:off x="1124343" y="2682748"/>
          <a:ext cx="8412478" cy="2439160"/>
        </p:xfrm>
        <a:graphic>
          <a:graphicData uri="http://schemas.openxmlformats.org/drawingml/2006/table">
            <a:tbl>
              <a:tblPr firstRow="1" bandRow="1">
                <a:tableStyleId>{2D5ABB26-0587-4C30-8999-92F81FD0307C}</a:tableStyleId>
              </a:tblPr>
              <a:tblGrid>
                <a:gridCol w="962406">
                  <a:extLst>
                    <a:ext uri="{9D8B030D-6E8A-4147-A177-3AD203B41FA5}">
                      <a16:colId xmlns:a16="http://schemas.microsoft.com/office/drawing/2014/main" val="20000"/>
                    </a:ext>
                  </a:extLst>
                </a:gridCol>
                <a:gridCol w="4088891">
                  <a:extLst>
                    <a:ext uri="{9D8B030D-6E8A-4147-A177-3AD203B41FA5}">
                      <a16:colId xmlns:a16="http://schemas.microsoft.com/office/drawing/2014/main" val="20001"/>
                    </a:ext>
                  </a:extLst>
                </a:gridCol>
                <a:gridCol w="2016252">
                  <a:extLst>
                    <a:ext uri="{9D8B030D-6E8A-4147-A177-3AD203B41FA5}">
                      <a16:colId xmlns:a16="http://schemas.microsoft.com/office/drawing/2014/main" val="20002"/>
                    </a:ext>
                  </a:extLst>
                </a:gridCol>
                <a:gridCol w="1344929">
                  <a:extLst>
                    <a:ext uri="{9D8B030D-6E8A-4147-A177-3AD203B41FA5}">
                      <a16:colId xmlns:a16="http://schemas.microsoft.com/office/drawing/2014/main" val="20003"/>
                    </a:ext>
                  </a:extLst>
                </a:gridCol>
              </a:tblGrid>
              <a:tr h="640079">
                <a:tc>
                  <a:txBody>
                    <a:bodyPr/>
                    <a:lstStyle/>
                    <a:p>
                      <a:pPr marL="201295">
                        <a:lnSpc>
                          <a:spcPct val="100000"/>
                        </a:lnSpc>
                      </a:pPr>
                      <a:r>
                        <a:rPr sz="1800" spc="-5" dirty="0">
                          <a:latin typeface="Courier New"/>
                          <a:cs typeface="Courier New"/>
                        </a:rPr>
                        <a:t>Mode</a:t>
                      </a:r>
                      <a:endParaRPr sz="18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85875">
                        <a:lnSpc>
                          <a:spcPct val="100000"/>
                        </a:lnSpc>
                      </a:pPr>
                      <a:r>
                        <a:rPr sz="1800" spc="-5" dirty="0">
                          <a:latin typeface="Courier New"/>
                          <a:cs typeface="Courier New"/>
                        </a:rPr>
                        <a:t>Description</a:t>
                      </a:r>
                      <a:endParaRPr sz="18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9554">
                        <a:lnSpc>
                          <a:spcPct val="100000"/>
                        </a:lnSpc>
                      </a:pPr>
                      <a:r>
                        <a:rPr sz="1800" spc="-5" dirty="0">
                          <a:latin typeface="Courier New"/>
                          <a:cs typeface="Courier New"/>
                        </a:rPr>
                        <a:t>Restriction</a:t>
                      </a:r>
                      <a:endParaRPr sz="18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86690" marR="113664" indent="-68580">
                        <a:lnSpc>
                          <a:spcPct val="100000"/>
                        </a:lnSpc>
                      </a:pPr>
                      <a:r>
                        <a:rPr sz="1800" spc="-5" dirty="0">
                          <a:latin typeface="Courier New"/>
                          <a:cs typeface="Courier New"/>
                        </a:rPr>
                        <a:t>Previous </a:t>
                      </a:r>
                      <a:r>
                        <a:rPr sz="1800" spc="-10" dirty="0">
                          <a:latin typeface="Courier New"/>
                          <a:cs typeface="Courier New"/>
                        </a:rPr>
                        <a:t>Content</a:t>
                      </a:r>
                      <a:endParaRPr sz="18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79882">
                <a:tc>
                  <a:txBody>
                    <a:bodyPr/>
                    <a:lstStyle/>
                    <a:p>
                      <a:pPr algn="ctr">
                        <a:lnSpc>
                          <a:spcPct val="100000"/>
                        </a:lnSpc>
                      </a:pPr>
                      <a:r>
                        <a:rPr sz="2000" b="1" dirty="0">
                          <a:latin typeface="Arial Unicode MS"/>
                          <a:cs typeface="Arial Unicode MS"/>
                        </a:rPr>
                        <a:t>r</a:t>
                      </a:r>
                      <a:endParaRPr sz="2000">
                        <a:latin typeface="Arial Unicode MS"/>
                        <a:cs typeface="Arial Unicode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03885">
                        <a:lnSpc>
                          <a:spcPct val="100000"/>
                        </a:lnSpc>
                      </a:pPr>
                      <a:r>
                        <a:rPr sz="1800" b="1" spc="-5" dirty="0">
                          <a:latin typeface="Courier New"/>
                          <a:cs typeface="Courier New"/>
                        </a:rPr>
                        <a:t>Ope</a:t>
                      </a:r>
                      <a:r>
                        <a:rPr sz="1800" b="1" dirty="0">
                          <a:latin typeface="Courier New"/>
                          <a:cs typeface="Courier New"/>
                        </a:rPr>
                        <a:t>n</a:t>
                      </a:r>
                      <a:r>
                        <a:rPr sz="1800" b="1" spc="-15" dirty="0">
                          <a:latin typeface="Courier New"/>
                          <a:cs typeface="Courier New"/>
                        </a:rPr>
                        <a:t> </a:t>
                      </a:r>
                      <a:r>
                        <a:rPr sz="1800" b="1" spc="-5" dirty="0">
                          <a:latin typeface="Courier New"/>
                          <a:cs typeface="Courier New"/>
                        </a:rPr>
                        <a:t>fil</a:t>
                      </a:r>
                      <a:r>
                        <a:rPr sz="1800" b="1" dirty="0">
                          <a:latin typeface="Courier New"/>
                          <a:cs typeface="Courier New"/>
                        </a:rPr>
                        <a:t>e</a:t>
                      </a:r>
                      <a:r>
                        <a:rPr sz="1800" b="1" spc="-15" dirty="0">
                          <a:latin typeface="Courier New"/>
                          <a:cs typeface="Courier New"/>
                        </a:rPr>
                        <a:t> </a:t>
                      </a:r>
                      <a:r>
                        <a:rPr sz="1800" b="1" spc="-5" dirty="0">
                          <a:latin typeface="Courier New"/>
                          <a:cs typeface="Courier New"/>
                        </a:rPr>
                        <a:t>fo</a:t>
                      </a:r>
                      <a:r>
                        <a:rPr sz="1800" b="1" dirty="0">
                          <a:latin typeface="Courier New"/>
                          <a:cs typeface="Courier New"/>
                        </a:rPr>
                        <a:t>r</a:t>
                      </a:r>
                      <a:r>
                        <a:rPr sz="1800" b="1" spc="-15" dirty="0">
                          <a:latin typeface="Courier New"/>
                          <a:cs typeface="Courier New"/>
                        </a:rPr>
                        <a:t> </a:t>
                      </a:r>
                      <a:r>
                        <a:rPr sz="1800" b="1" spc="-5" dirty="0">
                          <a:latin typeface="Courier New"/>
                          <a:cs typeface="Courier New"/>
                        </a:rPr>
                        <a:t>reading</a:t>
                      </a:r>
                      <a:endParaRPr sz="18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5960" marR="260350" indent="-428625">
                        <a:lnSpc>
                          <a:spcPct val="100000"/>
                        </a:lnSpc>
                      </a:pPr>
                      <a:r>
                        <a:rPr sz="1600" b="1" dirty="0">
                          <a:latin typeface="Courier New"/>
                          <a:cs typeface="Courier New"/>
                        </a:rPr>
                        <a:t>must</a:t>
                      </a:r>
                      <a:r>
                        <a:rPr sz="1600" b="1" spc="5" dirty="0">
                          <a:latin typeface="Courier New"/>
                          <a:cs typeface="Courier New"/>
                        </a:rPr>
                        <a:t> </a:t>
                      </a:r>
                      <a:r>
                        <a:rPr sz="1600" b="1" dirty="0">
                          <a:latin typeface="Courier New"/>
                          <a:cs typeface="Courier New"/>
                        </a:rPr>
                        <a:t>already </a:t>
                      </a:r>
                      <a:r>
                        <a:rPr sz="1600" b="1" spc="-5" dirty="0">
                          <a:latin typeface="Courier New"/>
                          <a:cs typeface="Courier New"/>
                        </a:rPr>
                        <a:t>exist</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1600" b="1" dirty="0">
                          <a:latin typeface="Courier New"/>
                          <a:cs typeface="Courier New"/>
                        </a:rPr>
                        <a:t>preserved</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79119">
                <a:tc>
                  <a:txBody>
                    <a:bodyPr/>
                    <a:lstStyle/>
                    <a:p>
                      <a:pPr algn="ctr">
                        <a:lnSpc>
                          <a:spcPct val="100000"/>
                        </a:lnSpc>
                      </a:pPr>
                      <a:r>
                        <a:rPr sz="2000" b="1" dirty="0">
                          <a:latin typeface="Arial Unicode MS"/>
                          <a:cs typeface="Arial Unicode MS"/>
                        </a:rPr>
                        <a:t>w</a:t>
                      </a:r>
                      <a:endParaRPr sz="2000">
                        <a:latin typeface="Arial Unicode MS"/>
                        <a:cs typeface="Arial Unicode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03885">
                        <a:lnSpc>
                          <a:spcPct val="100000"/>
                        </a:lnSpc>
                      </a:pPr>
                      <a:r>
                        <a:rPr sz="1800" b="1" spc="-5" dirty="0">
                          <a:latin typeface="Courier New"/>
                          <a:cs typeface="Courier New"/>
                        </a:rPr>
                        <a:t>Ope</a:t>
                      </a:r>
                      <a:r>
                        <a:rPr sz="1800" b="1" dirty="0">
                          <a:latin typeface="Courier New"/>
                          <a:cs typeface="Courier New"/>
                        </a:rPr>
                        <a:t>n</a:t>
                      </a:r>
                      <a:r>
                        <a:rPr sz="1800" b="1" spc="-15" dirty="0">
                          <a:latin typeface="Courier New"/>
                          <a:cs typeface="Courier New"/>
                        </a:rPr>
                        <a:t> </a:t>
                      </a:r>
                      <a:r>
                        <a:rPr sz="1800" b="1" spc="-5" dirty="0">
                          <a:latin typeface="Courier New"/>
                          <a:cs typeface="Courier New"/>
                        </a:rPr>
                        <a:t>fil</a:t>
                      </a:r>
                      <a:r>
                        <a:rPr sz="1800" b="1" dirty="0">
                          <a:latin typeface="Courier New"/>
                          <a:cs typeface="Courier New"/>
                        </a:rPr>
                        <a:t>e</a:t>
                      </a:r>
                      <a:r>
                        <a:rPr sz="1800" b="1" spc="-15" dirty="0">
                          <a:latin typeface="Courier New"/>
                          <a:cs typeface="Courier New"/>
                        </a:rPr>
                        <a:t> </a:t>
                      </a:r>
                      <a:r>
                        <a:rPr sz="1800" b="1" spc="-5" dirty="0">
                          <a:latin typeface="Courier New"/>
                          <a:cs typeface="Courier New"/>
                        </a:rPr>
                        <a:t>fo</a:t>
                      </a:r>
                      <a:r>
                        <a:rPr sz="1800" b="1" dirty="0">
                          <a:latin typeface="Courier New"/>
                          <a:cs typeface="Courier New"/>
                        </a:rPr>
                        <a:t>r</a:t>
                      </a:r>
                      <a:r>
                        <a:rPr sz="1800" b="1" spc="-15" dirty="0">
                          <a:latin typeface="Courier New"/>
                          <a:cs typeface="Courier New"/>
                        </a:rPr>
                        <a:t> </a:t>
                      </a:r>
                      <a:r>
                        <a:rPr sz="1800" b="1" spc="-5" dirty="0">
                          <a:latin typeface="Courier New"/>
                          <a:cs typeface="Courier New"/>
                        </a:rPr>
                        <a:t>writing</a:t>
                      </a:r>
                      <a:endParaRPr sz="18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6375" marR="198755" indent="183515">
                        <a:lnSpc>
                          <a:spcPct val="100000"/>
                        </a:lnSpc>
                      </a:pPr>
                      <a:r>
                        <a:rPr sz="1600" b="1" dirty="0">
                          <a:latin typeface="Courier New"/>
                          <a:cs typeface="Courier New"/>
                        </a:rPr>
                        <a:t>created if doesn't exist</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1600" b="1" dirty="0">
                          <a:latin typeface="Courier New"/>
                          <a:cs typeface="Courier New"/>
                        </a:rPr>
                        <a:t>erased</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640080">
                <a:tc>
                  <a:txBody>
                    <a:bodyPr/>
                    <a:lstStyle/>
                    <a:p>
                      <a:pPr algn="ctr">
                        <a:lnSpc>
                          <a:spcPct val="100000"/>
                        </a:lnSpc>
                      </a:pPr>
                      <a:r>
                        <a:rPr sz="2000" b="1" dirty="0">
                          <a:latin typeface="Arial Unicode MS"/>
                          <a:cs typeface="Arial Unicode MS"/>
                        </a:rPr>
                        <a:t>a</a:t>
                      </a:r>
                      <a:endParaRPr sz="2000">
                        <a:latin typeface="Arial Unicode MS"/>
                        <a:cs typeface="Arial Unicode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39775" marR="187960" indent="-546735">
                        <a:lnSpc>
                          <a:spcPct val="100000"/>
                        </a:lnSpc>
                      </a:pPr>
                      <a:r>
                        <a:rPr sz="1800" b="1" spc="-5" dirty="0">
                          <a:latin typeface="Courier New"/>
                          <a:cs typeface="Courier New"/>
                        </a:rPr>
                        <a:t>Ope</a:t>
                      </a:r>
                      <a:r>
                        <a:rPr sz="1800" b="1" dirty="0">
                          <a:latin typeface="Courier New"/>
                          <a:cs typeface="Courier New"/>
                        </a:rPr>
                        <a:t>n</a:t>
                      </a:r>
                      <a:r>
                        <a:rPr sz="1800" b="1" spc="-15" dirty="0">
                          <a:latin typeface="Courier New"/>
                          <a:cs typeface="Courier New"/>
                        </a:rPr>
                        <a:t> </a:t>
                      </a:r>
                      <a:r>
                        <a:rPr sz="1800" b="1" spc="-5" dirty="0">
                          <a:latin typeface="Courier New"/>
                          <a:cs typeface="Courier New"/>
                        </a:rPr>
                        <a:t>fo</a:t>
                      </a:r>
                      <a:r>
                        <a:rPr sz="1800" b="1" dirty="0">
                          <a:latin typeface="Courier New"/>
                          <a:cs typeface="Courier New"/>
                        </a:rPr>
                        <a:t>r</a:t>
                      </a:r>
                      <a:r>
                        <a:rPr sz="1800" b="1" spc="-15" dirty="0">
                          <a:latin typeface="Courier New"/>
                          <a:cs typeface="Courier New"/>
                        </a:rPr>
                        <a:t> </a:t>
                      </a:r>
                      <a:r>
                        <a:rPr sz="1800" b="1" spc="-5" dirty="0">
                          <a:latin typeface="Courier New"/>
                          <a:cs typeface="Courier New"/>
                        </a:rPr>
                        <a:t>writing</a:t>
                      </a:r>
                      <a:r>
                        <a:rPr sz="1800" b="1" dirty="0">
                          <a:latin typeface="Courier New"/>
                          <a:cs typeface="Courier New"/>
                        </a:rPr>
                        <a:t>.</a:t>
                      </a:r>
                      <a:r>
                        <a:rPr sz="1800" b="1" spc="-10" dirty="0">
                          <a:latin typeface="Courier New"/>
                          <a:cs typeface="Courier New"/>
                        </a:rPr>
                        <a:t> </a:t>
                      </a:r>
                      <a:r>
                        <a:rPr sz="1800" b="1" spc="-5" dirty="0">
                          <a:latin typeface="Courier New"/>
                          <a:cs typeface="Courier New"/>
                        </a:rPr>
                        <a:t>Outpu</a:t>
                      </a:r>
                      <a:r>
                        <a:rPr sz="1800" b="1" dirty="0">
                          <a:latin typeface="Courier New"/>
                          <a:cs typeface="Courier New"/>
                        </a:rPr>
                        <a:t>t</a:t>
                      </a:r>
                      <a:r>
                        <a:rPr sz="1800" b="1" spc="-15" dirty="0">
                          <a:latin typeface="Courier New"/>
                          <a:cs typeface="Courier New"/>
                        </a:rPr>
                        <a:t> </a:t>
                      </a:r>
                      <a:r>
                        <a:rPr sz="1800" b="1" spc="-5" dirty="0">
                          <a:latin typeface="Courier New"/>
                          <a:cs typeface="Courier New"/>
                        </a:rPr>
                        <a:t>is </a:t>
                      </a:r>
                      <a:r>
                        <a:rPr sz="1800" b="1" spc="-10" dirty="0">
                          <a:latin typeface="Courier New"/>
                          <a:cs typeface="Courier New"/>
                        </a:rPr>
                        <a:t>appende</a:t>
                      </a:r>
                      <a:r>
                        <a:rPr sz="1800" b="1" dirty="0">
                          <a:latin typeface="Courier New"/>
                          <a:cs typeface="Courier New"/>
                        </a:rPr>
                        <a:t>d</a:t>
                      </a:r>
                      <a:r>
                        <a:rPr sz="1800" b="1" spc="-10" dirty="0">
                          <a:latin typeface="Courier New"/>
                          <a:cs typeface="Courier New"/>
                        </a:rPr>
                        <a:t> a</a:t>
                      </a:r>
                      <a:r>
                        <a:rPr sz="1800" b="1" dirty="0">
                          <a:latin typeface="Courier New"/>
                          <a:cs typeface="Courier New"/>
                        </a:rPr>
                        <a:t>t</a:t>
                      </a:r>
                      <a:r>
                        <a:rPr sz="1800" b="1" spc="-10" dirty="0">
                          <a:latin typeface="Courier New"/>
                          <a:cs typeface="Courier New"/>
                        </a:rPr>
                        <a:t> th</a:t>
                      </a:r>
                      <a:r>
                        <a:rPr sz="1800" b="1" dirty="0">
                          <a:latin typeface="Courier New"/>
                          <a:cs typeface="Courier New"/>
                        </a:rPr>
                        <a:t>e</a:t>
                      </a:r>
                      <a:r>
                        <a:rPr sz="1800" b="1" spc="-10" dirty="0">
                          <a:latin typeface="Courier New"/>
                          <a:cs typeface="Courier New"/>
                        </a:rPr>
                        <a:t> end</a:t>
                      </a:r>
                      <a:endParaRPr sz="18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6375" marR="198755" indent="183515">
                        <a:lnSpc>
                          <a:spcPct val="100000"/>
                        </a:lnSpc>
                      </a:pPr>
                      <a:r>
                        <a:rPr sz="1600" b="1" dirty="0">
                          <a:latin typeface="Courier New"/>
                          <a:cs typeface="Courier New"/>
                        </a:rPr>
                        <a:t>created if doesn't exist</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1600" b="1" dirty="0">
                          <a:latin typeface="Courier New"/>
                          <a:cs typeface="Courier New"/>
                        </a:rPr>
                        <a:t>preserved</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Title 4">
            <a:extLst>
              <a:ext uri="{FF2B5EF4-FFF2-40B4-BE49-F238E27FC236}">
                <a16:creationId xmlns:a16="http://schemas.microsoft.com/office/drawing/2014/main" id="{1C658199-CB0B-492C-8450-FA60C5749227}"/>
              </a:ext>
            </a:extLst>
          </p:cNvPr>
          <p:cNvSpPr>
            <a:spLocks noGrp="1"/>
          </p:cNvSpPr>
          <p:nvPr>
            <p:ph type="title"/>
          </p:nvPr>
        </p:nvSpPr>
        <p:spPr>
          <a:xfrm>
            <a:off x="2298700" y="27296"/>
            <a:ext cx="6477000" cy="615553"/>
          </a:xfrm>
        </p:spPr>
        <p:txBody>
          <a:bodyPr/>
          <a:lstStyle/>
          <a:p>
            <a:pPr algn="ctr"/>
            <a:r>
              <a:rPr lang="en-US" spc="-10" dirty="0">
                <a:highlight>
                  <a:srgbClr val="FFFF00"/>
                </a:highlight>
              </a:rPr>
              <a:t>Text</a:t>
            </a:r>
            <a:r>
              <a:rPr lang="en-US" spc="10" dirty="0">
                <a:highlight>
                  <a:srgbClr val="FFFF00"/>
                </a:highlight>
              </a:rPr>
              <a:t> </a:t>
            </a:r>
            <a:r>
              <a:rPr lang="en-US" spc="-5" dirty="0">
                <a:highlight>
                  <a:srgbClr val="FFFF00"/>
                </a:highlight>
              </a:rPr>
              <a:t>Fil</a:t>
            </a:r>
            <a:r>
              <a:rPr lang="en-US" dirty="0">
                <a:highlight>
                  <a:srgbClr val="FFFF00"/>
                </a:highlight>
              </a:rPr>
              <a:t>e</a:t>
            </a:r>
            <a:r>
              <a:rPr lang="en-US" spc="10" dirty="0">
                <a:highlight>
                  <a:srgbClr val="FFFF00"/>
                </a:highlight>
              </a:rPr>
              <a:t> </a:t>
            </a:r>
            <a:r>
              <a:rPr lang="en-US" spc="-5" dirty="0"/>
              <a:t>Openin</a:t>
            </a:r>
            <a:r>
              <a:rPr lang="en-US" dirty="0"/>
              <a:t>g</a:t>
            </a:r>
            <a:r>
              <a:rPr lang="en-US" spc="25" dirty="0"/>
              <a:t> </a:t>
            </a:r>
            <a:r>
              <a:rPr lang="en-US" spc="-5" dirty="0"/>
              <a:t>Modes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1249" y="-58675"/>
            <a:ext cx="6550901" cy="914993"/>
          </a:xfrm>
          <a:prstGeom prst="rect">
            <a:avLst/>
          </a:prstGeom>
        </p:spPr>
        <p:txBody>
          <a:bodyPr vert="horz" wrap="square" lIns="0" tIns="296544" rIns="0" bIns="0" rtlCol="0">
            <a:spAutoFit/>
          </a:bodyPr>
          <a:lstStyle/>
          <a:p>
            <a:pPr marL="1294130">
              <a:lnSpc>
                <a:spcPct val="100000"/>
              </a:lnSpc>
            </a:pPr>
            <a:r>
              <a:rPr lang="en-US" spc="-10" dirty="0"/>
              <a:t>…Continued</a:t>
            </a:r>
            <a:endParaRPr spc="-5" dirty="0"/>
          </a:p>
        </p:txBody>
      </p:sp>
      <p:sp>
        <p:nvSpPr>
          <p:cNvPr id="3" name="object 3"/>
          <p:cNvSpPr txBox="1"/>
          <p:nvPr/>
        </p:nvSpPr>
        <p:spPr>
          <a:xfrm>
            <a:off x="790743" y="1367299"/>
            <a:ext cx="8555348" cy="369332"/>
          </a:xfrm>
          <a:prstGeom prst="rect">
            <a:avLst/>
          </a:prstGeom>
        </p:spPr>
        <p:txBody>
          <a:bodyPr vert="horz" wrap="square" lIns="0" tIns="0" rIns="0" bIns="0" rtlCol="0">
            <a:spAutoFit/>
          </a:bodyPr>
          <a:lstStyle/>
          <a:p>
            <a:pPr marL="12700">
              <a:lnSpc>
                <a:spcPct val="100000"/>
              </a:lnSpc>
              <a:tabLst>
                <a:tab pos="469900" algn="l"/>
              </a:tabLst>
            </a:pPr>
            <a:r>
              <a:rPr lang="en-US" sz="2400" b="1" spc="-5" dirty="0">
                <a:solidFill>
                  <a:srgbClr val="0070C0"/>
                </a:solidFill>
                <a:highlight>
                  <a:srgbClr val="FFFF00"/>
                </a:highlight>
                <a:cs typeface="Calibri"/>
              </a:rPr>
              <a:t> 3.2 BINARY  file  stream:</a:t>
            </a:r>
            <a:r>
              <a:rPr lang="en-US" sz="2400" b="1" spc="-5" dirty="0">
                <a:solidFill>
                  <a:srgbClr val="0070C0"/>
                </a:solidFill>
                <a:cs typeface="Calibri"/>
              </a:rPr>
              <a:t> </a:t>
            </a:r>
            <a:r>
              <a:rPr lang="en-US" sz="2400" b="1" spc="-10" dirty="0">
                <a:solidFill>
                  <a:srgbClr val="0070C0"/>
                </a:solidFill>
                <a:latin typeface="Calibri"/>
                <a:cs typeface="Calibri"/>
              </a:rPr>
              <a:t>o</a:t>
            </a:r>
            <a:r>
              <a:rPr sz="2400" spc="-10" dirty="0">
                <a:latin typeface="Calibri"/>
                <a:cs typeface="Calibri"/>
              </a:rPr>
              <a:t>pe</a:t>
            </a:r>
            <a:r>
              <a:rPr sz="2400" spc="-5" dirty="0">
                <a:latin typeface="Calibri"/>
                <a:cs typeface="Calibri"/>
              </a:rPr>
              <a:t>n</a:t>
            </a:r>
            <a:r>
              <a:rPr sz="2400" spc="20" dirty="0">
                <a:latin typeface="Calibri"/>
                <a:cs typeface="Calibri"/>
              </a:rPr>
              <a:t> </a:t>
            </a:r>
            <a:r>
              <a:rPr lang="en-US" sz="2400" spc="20" dirty="0">
                <a:latin typeface="Calibri"/>
                <a:cs typeface="Calibri"/>
              </a:rPr>
              <a:t>the </a:t>
            </a:r>
            <a:r>
              <a:rPr sz="2400" spc="-5" dirty="0">
                <a:latin typeface="Calibri"/>
                <a:cs typeface="Calibri"/>
              </a:rPr>
              <a:t>File</a:t>
            </a:r>
            <a:r>
              <a:rPr sz="2400" dirty="0">
                <a:latin typeface="Calibri"/>
                <a:cs typeface="Calibri"/>
              </a:rPr>
              <a:t>s</a:t>
            </a:r>
            <a:r>
              <a:rPr sz="2400" spc="20" dirty="0">
                <a:latin typeface="Calibri"/>
                <a:cs typeface="Calibri"/>
              </a:rPr>
              <a:t> </a:t>
            </a:r>
            <a:r>
              <a:rPr sz="2400" spc="-5" dirty="0">
                <a:latin typeface="Calibri"/>
                <a:cs typeface="Calibri"/>
              </a:rPr>
              <a:t>with</a:t>
            </a:r>
            <a:r>
              <a:rPr sz="2400" spc="10" dirty="0">
                <a:latin typeface="Calibri"/>
                <a:cs typeface="Calibri"/>
              </a:rPr>
              <a:t> </a:t>
            </a:r>
            <a:r>
              <a:rPr sz="2400" spc="-5" dirty="0">
                <a:latin typeface="Calibri"/>
                <a:cs typeface="Calibri"/>
              </a:rPr>
              <a:t>the</a:t>
            </a:r>
            <a:r>
              <a:rPr sz="2400" spc="5" dirty="0">
                <a:latin typeface="Calibri"/>
                <a:cs typeface="Calibri"/>
              </a:rPr>
              <a:t> </a:t>
            </a:r>
            <a:r>
              <a:rPr sz="2400" spc="-5" dirty="0">
                <a:highlight>
                  <a:srgbClr val="FFFF00"/>
                </a:highlight>
                <a:latin typeface="Courier New"/>
                <a:cs typeface="Courier New"/>
              </a:rPr>
              <a:t>binary</a:t>
            </a:r>
            <a:r>
              <a:rPr lang="en-US" sz="2400" spc="-5" dirty="0">
                <a:highlight>
                  <a:srgbClr val="FFFF00"/>
                </a:highlight>
                <a:latin typeface="Courier New"/>
                <a:cs typeface="Courier New"/>
              </a:rPr>
              <a:t> flags</a:t>
            </a:r>
            <a:endParaRPr sz="2400" dirty="0">
              <a:highlight>
                <a:srgbClr val="FFFF00"/>
              </a:highlight>
              <a:latin typeface="Courier New"/>
              <a:cs typeface="Courier New"/>
            </a:endParaRPr>
          </a:p>
        </p:txBody>
      </p:sp>
      <p:sp>
        <p:nvSpPr>
          <p:cNvPr id="4" name="object 4"/>
          <p:cNvSpPr txBox="1"/>
          <p:nvPr/>
        </p:nvSpPr>
        <p:spPr>
          <a:xfrm>
            <a:off x="1364716" y="2162861"/>
            <a:ext cx="8555348" cy="738664"/>
          </a:xfrm>
          <a:prstGeom prst="rect">
            <a:avLst/>
          </a:prstGeom>
        </p:spPr>
        <p:txBody>
          <a:bodyPr vert="horz" wrap="square" lIns="0" tIns="0" rIns="0" bIns="0" rtlCol="0">
            <a:spAutoFit/>
          </a:bodyPr>
          <a:lstStyle/>
          <a:p>
            <a:pPr marL="12700"/>
            <a:r>
              <a:rPr sz="2300" spc="-5" dirty="0">
                <a:latin typeface="Courier New"/>
                <a:cs typeface="Courier New"/>
              </a:rPr>
              <a:t>inBinFil</a:t>
            </a:r>
            <a:r>
              <a:rPr sz="2300" dirty="0">
                <a:latin typeface="Courier New"/>
                <a:cs typeface="Courier New"/>
              </a:rPr>
              <a:t>e</a:t>
            </a:r>
            <a:r>
              <a:rPr sz="2300" spc="-5" dirty="0">
                <a:latin typeface="Courier New"/>
                <a:cs typeface="Courier New"/>
              </a:rPr>
              <a:t> </a:t>
            </a:r>
            <a:r>
              <a:rPr sz="2300" dirty="0">
                <a:latin typeface="Courier New"/>
                <a:cs typeface="Courier New"/>
              </a:rPr>
              <a:t>=</a:t>
            </a:r>
            <a:r>
              <a:rPr sz="2300" spc="-10" dirty="0">
                <a:latin typeface="Courier New"/>
                <a:cs typeface="Courier New"/>
              </a:rPr>
              <a:t> </a:t>
            </a:r>
            <a:r>
              <a:rPr sz="2300" b="1" spc="-5" dirty="0">
                <a:solidFill>
                  <a:srgbClr val="0033CC"/>
                </a:solidFill>
                <a:latin typeface="Courier New"/>
                <a:cs typeface="Courier New"/>
              </a:rPr>
              <a:t>fope</a:t>
            </a:r>
            <a:r>
              <a:rPr sz="2300" b="1" dirty="0">
                <a:solidFill>
                  <a:srgbClr val="0033CC"/>
                </a:solidFill>
                <a:latin typeface="Courier New"/>
                <a:cs typeface="Courier New"/>
              </a:rPr>
              <a:t>n</a:t>
            </a:r>
            <a:r>
              <a:rPr sz="2300" dirty="0">
                <a:latin typeface="Courier New"/>
                <a:cs typeface="Courier New"/>
              </a:rPr>
              <a:t>(</a:t>
            </a:r>
            <a:r>
              <a:rPr sz="2300" spc="-10" dirty="0">
                <a:latin typeface="Courier New"/>
                <a:cs typeface="Courier New"/>
              </a:rPr>
              <a:t> </a:t>
            </a:r>
            <a:r>
              <a:rPr sz="2300" spc="-5" dirty="0">
                <a:latin typeface="Courier New"/>
                <a:cs typeface="Courier New"/>
              </a:rPr>
              <a:t>"names.dat",</a:t>
            </a:r>
            <a:r>
              <a:rPr lang="en-AU" sz="2300" spc="-5" dirty="0">
                <a:latin typeface="Courier New"/>
                <a:cs typeface="Courier New"/>
              </a:rPr>
              <a:t> "</a:t>
            </a:r>
            <a:r>
              <a:rPr lang="en-AU" sz="2300" spc="-5" dirty="0" err="1">
                <a:latin typeface="Courier New"/>
                <a:cs typeface="Courier New"/>
              </a:rPr>
              <a:t>rb</a:t>
            </a:r>
            <a:r>
              <a:rPr lang="en-AU" sz="2300" dirty="0">
                <a:latin typeface="Courier New"/>
                <a:cs typeface="Courier New"/>
              </a:rPr>
              <a:t>"</a:t>
            </a:r>
            <a:r>
              <a:rPr lang="en-AU" sz="2300" spc="-10" dirty="0">
                <a:latin typeface="Courier New"/>
                <a:cs typeface="Courier New"/>
              </a:rPr>
              <a:t> </a:t>
            </a:r>
            <a:r>
              <a:rPr lang="en-AU" sz="2300" spc="-5" dirty="0">
                <a:latin typeface="Courier New"/>
                <a:cs typeface="Courier New"/>
              </a:rPr>
              <a:t>);</a:t>
            </a:r>
            <a:endParaRPr lang="en-AU" sz="2300" dirty="0">
              <a:latin typeface="Courier New"/>
              <a:cs typeface="Courier New"/>
            </a:endParaRPr>
          </a:p>
          <a:p>
            <a:pPr marL="12700">
              <a:lnSpc>
                <a:spcPct val="100000"/>
              </a:lnSpc>
            </a:pPr>
            <a:endParaRPr sz="2400" dirty="0">
              <a:latin typeface="Courier New"/>
              <a:cs typeface="Courier New"/>
            </a:endParaRPr>
          </a:p>
        </p:txBody>
      </p:sp>
      <p:sp>
        <p:nvSpPr>
          <p:cNvPr id="6" name="object 6"/>
          <p:cNvSpPr txBox="1"/>
          <p:nvPr/>
        </p:nvSpPr>
        <p:spPr>
          <a:xfrm>
            <a:off x="1395477" y="2815162"/>
            <a:ext cx="7869548" cy="738664"/>
          </a:xfrm>
          <a:prstGeom prst="rect">
            <a:avLst/>
          </a:prstGeom>
        </p:spPr>
        <p:txBody>
          <a:bodyPr vert="horz" wrap="square" lIns="0" tIns="0" rIns="0" bIns="0" rtlCol="0">
            <a:spAutoFit/>
          </a:bodyPr>
          <a:lstStyle/>
          <a:p>
            <a:pPr marL="12700"/>
            <a:r>
              <a:rPr sz="2300" spc="-5" dirty="0">
                <a:latin typeface="Courier New"/>
                <a:cs typeface="Courier New"/>
              </a:rPr>
              <a:t>outBinFil</a:t>
            </a:r>
            <a:r>
              <a:rPr sz="2300" dirty="0">
                <a:latin typeface="Courier New"/>
                <a:cs typeface="Courier New"/>
              </a:rPr>
              <a:t>e</a:t>
            </a:r>
            <a:r>
              <a:rPr sz="2300" spc="-10" dirty="0">
                <a:latin typeface="Courier New"/>
                <a:cs typeface="Courier New"/>
              </a:rPr>
              <a:t> </a:t>
            </a:r>
            <a:r>
              <a:rPr sz="2300" dirty="0">
                <a:latin typeface="Courier New"/>
                <a:cs typeface="Courier New"/>
              </a:rPr>
              <a:t>=</a:t>
            </a:r>
            <a:r>
              <a:rPr sz="2300" spc="-5" dirty="0">
                <a:latin typeface="Courier New"/>
                <a:cs typeface="Courier New"/>
              </a:rPr>
              <a:t> </a:t>
            </a:r>
            <a:r>
              <a:rPr sz="2300" b="1" spc="-5" dirty="0">
                <a:solidFill>
                  <a:srgbClr val="0033CC"/>
                </a:solidFill>
                <a:latin typeface="Courier New"/>
                <a:cs typeface="Courier New"/>
              </a:rPr>
              <a:t>fope</a:t>
            </a:r>
            <a:r>
              <a:rPr sz="2300" b="1" dirty="0">
                <a:solidFill>
                  <a:srgbClr val="0033CC"/>
                </a:solidFill>
                <a:latin typeface="Courier New"/>
                <a:cs typeface="Courier New"/>
              </a:rPr>
              <a:t>n</a:t>
            </a:r>
            <a:r>
              <a:rPr sz="2300" dirty="0">
                <a:latin typeface="Courier New"/>
                <a:cs typeface="Courier New"/>
              </a:rPr>
              <a:t>(</a:t>
            </a:r>
            <a:r>
              <a:rPr sz="2300" spc="-10" dirty="0">
                <a:latin typeface="Courier New"/>
                <a:cs typeface="Courier New"/>
              </a:rPr>
              <a:t> </a:t>
            </a:r>
            <a:r>
              <a:rPr sz="2300" spc="-5" dirty="0">
                <a:latin typeface="Courier New"/>
                <a:cs typeface="Courier New"/>
              </a:rPr>
              <a:t>"marks.inf",</a:t>
            </a:r>
            <a:r>
              <a:rPr lang="en-AU" sz="2300" spc="-5" dirty="0">
                <a:latin typeface="Courier New"/>
                <a:cs typeface="Courier New"/>
              </a:rPr>
              <a:t> "</a:t>
            </a:r>
            <a:r>
              <a:rPr lang="en-AU" sz="2300" spc="-5" dirty="0" err="1">
                <a:latin typeface="Courier New"/>
                <a:cs typeface="Courier New"/>
              </a:rPr>
              <a:t>wb</a:t>
            </a:r>
            <a:r>
              <a:rPr lang="en-AU" sz="2300" dirty="0">
                <a:latin typeface="Courier New"/>
                <a:cs typeface="Courier New"/>
              </a:rPr>
              <a:t>"</a:t>
            </a:r>
            <a:r>
              <a:rPr lang="en-AU" sz="2300" spc="-10" dirty="0">
                <a:latin typeface="Courier New"/>
                <a:cs typeface="Courier New"/>
              </a:rPr>
              <a:t> </a:t>
            </a:r>
            <a:r>
              <a:rPr lang="en-AU" sz="2300" spc="-5" dirty="0">
                <a:latin typeface="Courier New"/>
                <a:cs typeface="Courier New"/>
              </a:rPr>
              <a:t>);</a:t>
            </a:r>
            <a:endParaRPr lang="en-AU" sz="2300" dirty="0">
              <a:latin typeface="Courier New"/>
              <a:cs typeface="Courier New"/>
            </a:endParaRPr>
          </a:p>
          <a:p>
            <a:pPr marL="12700">
              <a:lnSpc>
                <a:spcPct val="100000"/>
              </a:lnSpc>
            </a:pPr>
            <a:endParaRPr sz="2400" dirty="0">
              <a:latin typeface="Courier New"/>
              <a:cs typeface="Courier New"/>
            </a:endParaRPr>
          </a:p>
        </p:txBody>
      </p:sp>
      <p:grpSp>
        <p:nvGrpSpPr>
          <p:cNvPr id="5" name="Group 4">
            <a:extLst>
              <a:ext uri="{FF2B5EF4-FFF2-40B4-BE49-F238E27FC236}">
                <a16:creationId xmlns:a16="http://schemas.microsoft.com/office/drawing/2014/main" id="{3C0D2AD0-7382-431C-9E62-2C3568DE43DF}"/>
              </a:ext>
            </a:extLst>
          </p:cNvPr>
          <p:cNvGrpSpPr/>
          <p:nvPr/>
        </p:nvGrpSpPr>
        <p:grpSpPr>
          <a:xfrm>
            <a:off x="1155700" y="4206127"/>
            <a:ext cx="7576566" cy="2138171"/>
            <a:chOff x="1503934" y="4010025"/>
            <a:chExt cx="7576566" cy="2138171"/>
          </a:xfrm>
        </p:grpSpPr>
        <p:sp>
          <p:nvSpPr>
            <p:cNvPr id="7" name="object 7"/>
            <p:cNvSpPr txBox="1"/>
            <p:nvPr/>
          </p:nvSpPr>
          <p:spPr>
            <a:xfrm>
              <a:off x="3622542" y="5090223"/>
              <a:ext cx="1113790" cy="279400"/>
            </a:xfrm>
            <a:prstGeom prst="rect">
              <a:avLst/>
            </a:prstGeom>
          </p:spPr>
          <p:txBody>
            <a:bodyPr vert="horz" wrap="square" lIns="0" tIns="0" rIns="0" bIns="0" rtlCol="0">
              <a:spAutoFit/>
            </a:bodyPr>
            <a:lstStyle/>
            <a:p>
              <a:pPr marL="12700">
                <a:lnSpc>
                  <a:spcPct val="100000"/>
                </a:lnSpc>
              </a:pPr>
              <a:r>
                <a:rPr sz="2000" b="1" spc="-5" dirty="0">
                  <a:latin typeface="Calibri"/>
                  <a:cs typeface="Calibri"/>
                </a:rPr>
                <a:t>C p</a:t>
              </a:r>
              <a:r>
                <a:rPr sz="2000" b="1" spc="-35" dirty="0">
                  <a:latin typeface="Calibri"/>
                  <a:cs typeface="Calibri"/>
                </a:rPr>
                <a:t>r</a:t>
              </a:r>
              <a:r>
                <a:rPr sz="2000" b="1" spc="-5" dirty="0">
                  <a:latin typeface="Calibri"/>
                  <a:cs typeface="Calibri"/>
                </a:rPr>
                <a:t>og</a:t>
              </a:r>
              <a:r>
                <a:rPr sz="2000" b="1" spc="-55" dirty="0">
                  <a:latin typeface="Calibri"/>
                  <a:cs typeface="Calibri"/>
                </a:rPr>
                <a:t>r</a:t>
              </a:r>
              <a:r>
                <a:rPr sz="2000" b="1" spc="-10" dirty="0">
                  <a:latin typeface="Calibri"/>
                  <a:cs typeface="Calibri"/>
                </a:rPr>
                <a:t>a</a:t>
              </a:r>
              <a:r>
                <a:rPr sz="2000" b="1" spc="-5" dirty="0">
                  <a:latin typeface="Calibri"/>
                  <a:cs typeface="Calibri"/>
                </a:rPr>
                <a:t>m</a:t>
              </a:r>
              <a:endParaRPr sz="2000">
                <a:latin typeface="Calibri"/>
                <a:cs typeface="Calibri"/>
              </a:endParaRPr>
            </a:p>
          </p:txBody>
        </p:sp>
        <p:sp>
          <p:nvSpPr>
            <p:cNvPr id="8" name="object 8"/>
            <p:cNvSpPr txBox="1"/>
            <p:nvPr/>
          </p:nvSpPr>
          <p:spPr>
            <a:xfrm>
              <a:off x="3553962" y="4469002"/>
              <a:ext cx="878205" cy="254000"/>
            </a:xfrm>
            <a:prstGeom prst="rect">
              <a:avLst/>
            </a:prstGeom>
          </p:spPr>
          <p:txBody>
            <a:bodyPr vert="horz" wrap="square" lIns="0" tIns="0" rIns="0" bIns="0" rtlCol="0">
              <a:spAutoFit/>
            </a:bodyPr>
            <a:lstStyle/>
            <a:p>
              <a:pPr marL="12700">
                <a:lnSpc>
                  <a:spcPct val="100000"/>
                </a:lnSpc>
              </a:pPr>
              <a:r>
                <a:rPr sz="1800" b="1" spc="-30" dirty="0">
                  <a:latin typeface="Calibri"/>
                  <a:cs typeface="Calibri"/>
                </a:rPr>
                <a:t>v</a:t>
              </a:r>
              <a:r>
                <a:rPr sz="1800" b="1" spc="-5" dirty="0">
                  <a:latin typeface="Calibri"/>
                  <a:cs typeface="Calibri"/>
                </a:rPr>
                <a:t>a</a:t>
              </a:r>
              <a:r>
                <a:rPr sz="1800" b="1" dirty="0">
                  <a:latin typeface="Calibri"/>
                  <a:cs typeface="Calibri"/>
                </a:rPr>
                <a:t>r</a:t>
              </a:r>
              <a:r>
                <a:rPr sz="1800" b="1" spc="-5" dirty="0">
                  <a:latin typeface="Calibri"/>
                  <a:cs typeface="Calibri"/>
                </a:rPr>
                <a:t>iab</a:t>
              </a:r>
              <a:r>
                <a:rPr sz="1800" b="1" spc="-10" dirty="0">
                  <a:latin typeface="Calibri"/>
                  <a:cs typeface="Calibri"/>
                </a:rPr>
                <a:t>le</a:t>
              </a:r>
              <a:r>
                <a:rPr sz="1800" b="1" spc="-5" dirty="0">
                  <a:latin typeface="Calibri"/>
                  <a:cs typeface="Calibri"/>
                </a:rPr>
                <a:t>s</a:t>
              </a:r>
              <a:endParaRPr sz="1800">
                <a:latin typeface="Calibri"/>
                <a:cs typeface="Calibri"/>
              </a:endParaRPr>
            </a:p>
          </p:txBody>
        </p:sp>
        <p:sp>
          <p:nvSpPr>
            <p:cNvPr id="9" name="object 9"/>
            <p:cNvSpPr/>
            <p:nvPr/>
          </p:nvSpPr>
          <p:spPr>
            <a:xfrm>
              <a:off x="1503934" y="4117466"/>
              <a:ext cx="5073142" cy="203073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7229602" y="4385690"/>
              <a:ext cx="1814830" cy="612775"/>
            </a:xfrm>
            <a:custGeom>
              <a:avLst/>
              <a:gdLst/>
              <a:ahLst/>
              <a:cxnLst/>
              <a:rect l="l" t="t" r="r" b="b"/>
              <a:pathLst>
                <a:path w="1814829" h="612775">
                  <a:moveTo>
                    <a:pt x="1814322" y="612648"/>
                  </a:moveTo>
                  <a:lnTo>
                    <a:pt x="1814322" y="0"/>
                  </a:lnTo>
                  <a:lnTo>
                    <a:pt x="0" y="0"/>
                  </a:lnTo>
                  <a:lnTo>
                    <a:pt x="0" y="612648"/>
                  </a:lnTo>
                  <a:lnTo>
                    <a:pt x="8369" y="612648"/>
                  </a:lnTo>
                  <a:lnTo>
                    <a:pt x="8369" y="16001"/>
                  </a:lnTo>
                  <a:lnTo>
                    <a:pt x="16001" y="8381"/>
                  </a:lnTo>
                  <a:lnTo>
                    <a:pt x="16001" y="16001"/>
                  </a:lnTo>
                  <a:lnTo>
                    <a:pt x="1799082" y="16001"/>
                  </a:lnTo>
                  <a:lnTo>
                    <a:pt x="1799082" y="8381"/>
                  </a:lnTo>
                  <a:lnTo>
                    <a:pt x="1806702" y="16001"/>
                  </a:lnTo>
                  <a:lnTo>
                    <a:pt x="1806702" y="612648"/>
                  </a:lnTo>
                  <a:lnTo>
                    <a:pt x="1814322" y="612648"/>
                  </a:lnTo>
                  <a:close/>
                </a:path>
                <a:path w="1814829" h="612775">
                  <a:moveTo>
                    <a:pt x="16001" y="16001"/>
                  </a:moveTo>
                  <a:lnTo>
                    <a:pt x="16001" y="8381"/>
                  </a:lnTo>
                  <a:lnTo>
                    <a:pt x="8369" y="16001"/>
                  </a:lnTo>
                  <a:lnTo>
                    <a:pt x="16001" y="16001"/>
                  </a:lnTo>
                  <a:close/>
                </a:path>
                <a:path w="1814829" h="612775">
                  <a:moveTo>
                    <a:pt x="16001" y="597407"/>
                  </a:moveTo>
                  <a:lnTo>
                    <a:pt x="16001" y="16001"/>
                  </a:lnTo>
                  <a:lnTo>
                    <a:pt x="8369" y="16001"/>
                  </a:lnTo>
                  <a:lnTo>
                    <a:pt x="8369" y="597407"/>
                  </a:lnTo>
                  <a:lnTo>
                    <a:pt x="16001" y="597407"/>
                  </a:lnTo>
                  <a:close/>
                </a:path>
                <a:path w="1814829" h="612775">
                  <a:moveTo>
                    <a:pt x="1806702" y="597407"/>
                  </a:moveTo>
                  <a:lnTo>
                    <a:pt x="8369" y="597407"/>
                  </a:lnTo>
                  <a:lnTo>
                    <a:pt x="16001" y="605027"/>
                  </a:lnTo>
                  <a:lnTo>
                    <a:pt x="16001" y="612648"/>
                  </a:lnTo>
                  <a:lnTo>
                    <a:pt x="1799082" y="612648"/>
                  </a:lnTo>
                  <a:lnTo>
                    <a:pt x="1799082" y="605027"/>
                  </a:lnTo>
                  <a:lnTo>
                    <a:pt x="1806702" y="597407"/>
                  </a:lnTo>
                  <a:close/>
                </a:path>
                <a:path w="1814829" h="612775">
                  <a:moveTo>
                    <a:pt x="16001" y="612648"/>
                  </a:moveTo>
                  <a:lnTo>
                    <a:pt x="16001" y="605027"/>
                  </a:lnTo>
                  <a:lnTo>
                    <a:pt x="8369" y="597407"/>
                  </a:lnTo>
                  <a:lnTo>
                    <a:pt x="8369" y="612648"/>
                  </a:lnTo>
                  <a:lnTo>
                    <a:pt x="16001" y="612648"/>
                  </a:lnTo>
                  <a:close/>
                </a:path>
                <a:path w="1814829" h="612775">
                  <a:moveTo>
                    <a:pt x="1806702" y="16001"/>
                  </a:moveTo>
                  <a:lnTo>
                    <a:pt x="1799082" y="8381"/>
                  </a:lnTo>
                  <a:lnTo>
                    <a:pt x="1799082" y="16001"/>
                  </a:lnTo>
                  <a:lnTo>
                    <a:pt x="1806702" y="16001"/>
                  </a:lnTo>
                  <a:close/>
                </a:path>
                <a:path w="1814829" h="612775">
                  <a:moveTo>
                    <a:pt x="1806702" y="597407"/>
                  </a:moveTo>
                  <a:lnTo>
                    <a:pt x="1806702" y="16001"/>
                  </a:lnTo>
                  <a:lnTo>
                    <a:pt x="1799082" y="16001"/>
                  </a:lnTo>
                  <a:lnTo>
                    <a:pt x="1799082" y="597407"/>
                  </a:lnTo>
                  <a:lnTo>
                    <a:pt x="1806702" y="597407"/>
                  </a:lnTo>
                  <a:close/>
                </a:path>
                <a:path w="1814829" h="612775">
                  <a:moveTo>
                    <a:pt x="1806702" y="612648"/>
                  </a:moveTo>
                  <a:lnTo>
                    <a:pt x="1806702" y="597407"/>
                  </a:lnTo>
                  <a:lnTo>
                    <a:pt x="1799082" y="605027"/>
                  </a:lnTo>
                  <a:lnTo>
                    <a:pt x="1799082" y="612648"/>
                  </a:lnTo>
                  <a:lnTo>
                    <a:pt x="1806702" y="612648"/>
                  </a:lnTo>
                  <a:close/>
                </a:path>
              </a:pathLst>
            </a:custGeom>
            <a:solidFill>
              <a:srgbClr val="000000"/>
            </a:solidFill>
          </p:spPr>
          <p:txBody>
            <a:bodyPr wrap="square" lIns="0" tIns="0" rIns="0" bIns="0" rtlCol="0"/>
            <a:lstStyle/>
            <a:p>
              <a:endParaRPr/>
            </a:p>
          </p:txBody>
        </p:sp>
        <p:sp>
          <p:nvSpPr>
            <p:cNvPr id="11" name="object 11"/>
            <p:cNvSpPr txBox="1"/>
            <p:nvPr/>
          </p:nvSpPr>
          <p:spPr>
            <a:xfrm>
              <a:off x="7237971" y="4394072"/>
              <a:ext cx="1798320" cy="596900"/>
            </a:xfrm>
            <a:prstGeom prst="rect">
              <a:avLst/>
            </a:prstGeom>
            <a:solidFill>
              <a:srgbClr val="EAEAEA"/>
            </a:solidFill>
          </p:spPr>
          <p:txBody>
            <a:bodyPr vert="horz" wrap="square" lIns="0" tIns="0" rIns="0" bIns="0" rtlCol="0">
              <a:spAutoFit/>
            </a:bodyPr>
            <a:lstStyle/>
            <a:p>
              <a:pPr algn="ctr">
                <a:lnSpc>
                  <a:spcPts val="2110"/>
                </a:lnSpc>
              </a:pPr>
              <a:r>
                <a:rPr sz="1800" b="1" spc="-5" dirty="0">
                  <a:latin typeface="Calibri"/>
                  <a:cs typeface="Calibri"/>
                </a:rPr>
                <a:t>File</a:t>
              </a:r>
              <a:endParaRPr sz="1800">
                <a:latin typeface="Calibri"/>
                <a:cs typeface="Calibri"/>
              </a:endParaRPr>
            </a:p>
            <a:p>
              <a:pPr algn="ctr">
                <a:lnSpc>
                  <a:spcPts val="2110"/>
                </a:lnSpc>
              </a:pPr>
              <a:r>
                <a:rPr sz="1800" b="1" spc="-5" dirty="0">
                  <a:latin typeface="Courier New"/>
                  <a:cs typeface="Courier New"/>
                </a:rPr>
                <a:t>names.dat</a:t>
              </a:r>
              <a:endParaRPr sz="1800">
                <a:latin typeface="Courier New"/>
                <a:cs typeface="Courier New"/>
              </a:endParaRPr>
            </a:p>
          </p:txBody>
        </p:sp>
        <p:sp>
          <p:nvSpPr>
            <p:cNvPr id="12" name="object 12"/>
            <p:cNvSpPr txBox="1"/>
            <p:nvPr/>
          </p:nvSpPr>
          <p:spPr>
            <a:xfrm>
              <a:off x="5167878" y="4653807"/>
              <a:ext cx="844550" cy="254000"/>
            </a:xfrm>
            <a:prstGeom prst="rect">
              <a:avLst/>
            </a:prstGeom>
          </p:spPr>
          <p:txBody>
            <a:bodyPr vert="horz" wrap="square" lIns="0" tIns="0" rIns="0" bIns="0" rtlCol="0">
              <a:spAutoFit/>
            </a:bodyPr>
            <a:lstStyle/>
            <a:p>
              <a:pPr marL="12700">
                <a:lnSpc>
                  <a:spcPct val="100000"/>
                </a:lnSpc>
              </a:pPr>
              <a:r>
                <a:rPr sz="1800" b="1" spc="-10" dirty="0">
                  <a:latin typeface="Courier New"/>
                  <a:cs typeface="Courier New"/>
                </a:rPr>
                <a:t>inData</a:t>
              </a:r>
              <a:endParaRPr sz="1800">
                <a:latin typeface="Courier New"/>
                <a:cs typeface="Courier New"/>
              </a:endParaRPr>
            </a:p>
          </p:txBody>
        </p:sp>
        <p:sp>
          <p:nvSpPr>
            <p:cNvPr id="13" name="object 13"/>
            <p:cNvSpPr txBox="1"/>
            <p:nvPr/>
          </p:nvSpPr>
          <p:spPr>
            <a:xfrm>
              <a:off x="5113014" y="5457717"/>
              <a:ext cx="981075" cy="254000"/>
            </a:xfrm>
            <a:prstGeom prst="rect">
              <a:avLst/>
            </a:prstGeom>
          </p:spPr>
          <p:txBody>
            <a:bodyPr vert="horz" wrap="square" lIns="0" tIns="0" rIns="0" bIns="0" rtlCol="0">
              <a:spAutoFit/>
            </a:bodyPr>
            <a:lstStyle/>
            <a:p>
              <a:pPr marL="12700">
                <a:lnSpc>
                  <a:spcPct val="100000"/>
                </a:lnSpc>
              </a:pPr>
              <a:r>
                <a:rPr sz="1800" b="1" spc="-10" dirty="0">
                  <a:latin typeface="Courier New"/>
                  <a:cs typeface="Courier New"/>
                </a:rPr>
                <a:t>outData</a:t>
              </a:r>
              <a:endParaRPr sz="1800">
                <a:latin typeface="Courier New"/>
                <a:cs typeface="Courier New"/>
              </a:endParaRPr>
            </a:p>
          </p:txBody>
        </p:sp>
        <p:sp>
          <p:nvSpPr>
            <p:cNvPr id="14" name="object 14"/>
            <p:cNvSpPr/>
            <p:nvPr/>
          </p:nvSpPr>
          <p:spPr>
            <a:xfrm>
              <a:off x="7251700" y="5263514"/>
              <a:ext cx="1828800" cy="735330"/>
            </a:xfrm>
            <a:custGeom>
              <a:avLst/>
              <a:gdLst/>
              <a:ahLst/>
              <a:cxnLst/>
              <a:rect l="l" t="t" r="r" b="b"/>
              <a:pathLst>
                <a:path w="1828800" h="735329">
                  <a:moveTo>
                    <a:pt x="1828800" y="735329"/>
                  </a:moveTo>
                  <a:lnTo>
                    <a:pt x="1828800" y="0"/>
                  </a:lnTo>
                  <a:lnTo>
                    <a:pt x="0" y="0"/>
                  </a:lnTo>
                  <a:lnTo>
                    <a:pt x="0" y="735329"/>
                  </a:lnTo>
                  <a:lnTo>
                    <a:pt x="8369" y="735329"/>
                  </a:lnTo>
                  <a:lnTo>
                    <a:pt x="8369" y="16001"/>
                  </a:lnTo>
                  <a:lnTo>
                    <a:pt x="16001" y="8381"/>
                  </a:lnTo>
                  <a:lnTo>
                    <a:pt x="16001" y="16001"/>
                  </a:lnTo>
                  <a:lnTo>
                    <a:pt x="1813560" y="16001"/>
                  </a:lnTo>
                  <a:lnTo>
                    <a:pt x="1813560" y="8381"/>
                  </a:lnTo>
                  <a:lnTo>
                    <a:pt x="1821180" y="16001"/>
                  </a:lnTo>
                  <a:lnTo>
                    <a:pt x="1821180" y="735329"/>
                  </a:lnTo>
                  <a:lnTo>
                    <a:pt x="1828800" y="735329"/>
                  </a:lnTo>
                  <a:close/>
                </a:path>
                <a:path w="1828800" h="735329">
                  <a:moveTo>
                    <a:pt x="16001" y="16001"/>
                  </a:moveTo>
                  <a:lnTo>
                    <a:pt x="16001" y="8381"/>
                  </a:lnTo>
                  <a:lnTo>
                    <a:pt x="8369" y="16001"/>
                  </a:lnTo>
                  <a:lnTo>
                    <a:pt x="16001" y="16001"/>
                  </a:lnTo>
                  <a:close/>
                </a:path>
                <a:path w="1828800" h="735329">
                  <a:moveTo>
                    <a:pt x="16001" y="719327"/>
                  </a:moveTo>
                  <a:lnTo>
                    <a:pt x="16001" y="16001"/>
                  </a:lnTo>
                  <a:lnTo>
                    <a:pt x="8369" y="16001"/>
                  </a:lnTo>
                  <a:lnTo>
                    <a:pt x="8369" y="719327"/>
                  </a:lnTo>
                  <a:lnTo>
                    <a:pt x="16001" y="719327"/>
                  </a:lnTo>
                  <a:close/>
                </a:path>
                <a:path w="1828800" h="735329">
                  <a:moveTo>
                    <a:pt x="1821180" y="719327"/>
                  </a:moveTo>
                  <a:lnTo>
                    <a:pt x="8369" y="719327"/>
                  </a:lnTo>
                  <a:lnTo>
                    <a:pt x="16001" y="727710"/>
                  </a:lnTo>
                  <a:lnTo>
                    <a:pt x="16001" y="735329"/>
                  </a:lnTo>
                  <a:lnTo>
                    <a:pt x="1813560" y="735329"/>
                  </a:lnTo>
                  <a:lnTo>
                    <a:pt x="1813560" y="727710"/>
                  </a:lnTo>
                  <a:lnTo>
                    <a:pt x="1821180" y="719327"/>
                  </a:lnTo>
                  <a:close/>
                </a:path>
                <a:path w="1828800" h="735329">
                  <a:moveTo>
                    <a:pt x="16001" y="735329"/>
                  </a:moveTo>
                  <a:lnTo>
                    <a:pt x="16001" y="727710"/>
                  </a:lnTo>
                  <a:lnTo>
                    <a:pt x="8369" y="719327"/>
                  </a:lnTo>
                  <a:lnTo>
                    <a:pt x="8369" y="735329"/>
                  </a:lnTo>
                  <a:lnTo>
                    <a:pt x="16001" y="735329"/>
                  </a:lnTo>
                  <a:close/>
                </a:path>
                <a:path w="1828800" h="735329">
                  <a:moveTo>
                    <a:pt x="1821180" y="16001"/>
                  </a:moveTo>
                  <a:lnTo>
                    <a:pt x="1813560" y="8381"/>
                  </a:lnTo>
                  <a:lnTo>
                    <a:pt x="1813560" y="16001"/>
                  </a:lnTo>
                  <a:lnTo>
                    <a:pt x="1821180" y="16001"/>
                  </a:lnTo>
                  <a:close/>
                </a:path>
                <a:path w="1828800" h="735329">
                  <a:moveTo>
                    <a:pt x="1821180" y="719327"/>
                  </a:moveTo>
                  <a:lnTo>
                    <a:pt x="1821180" y="16001"/>
                  </a:lnTo>
                  <a:lnTo>
                    <a:pt x="1813560" y="16001"/>
                  </a:lnTo>
                  <a:lnTo>
                    <a:pt x="1813560" y="719327"/>
                  </a:lnTo>
                  <a:lnTo>
                    <a:pt x="1821180" y="719327"/>
                  </a:lnTo>
                  <a:close/>
                </a:path>
                <a:path w="1828800" h="735329">
                  <a:moveTo>
                    <a:pt x="1821180" y="735329"/>
                  </a:moveTo>
                  <a:lnTo>
                    <a:pt x="1821180" y="719327"/>
                  </a:lnTo>
                  <a:lnTo>
                    <a:pt x="1813560" y="727710"/>
                  </a:lnTo>
                  <a:lnTo>
                    <a:pt x="1813560" y="735329"/>
                  </a:lnTo>
                  <a:lnTo>
                    <a:pt x="1821180" y="735329"/>
                  </a:lnTo>
                  <a:close/>
                </a:path>
              </a:pathLst>
            </a:custGeom>
            <a:solidFill>
              <a:srgbClr val="000000"/>
            </a:solidFill>
          </p:spPr>
          <p:txBody>
            <a:bodyPr wrap="square" lIns="0" tIns="0" rIns="0" bIns="0" rtlCol="0"/>
            <a:lstStyle/>
            <a:p>
              <a:endParaRPr/>
            </a:p>
          </p:txBody>
        </p:sp>
        <p:sp>
          <p:nvSpPr>
            <p:cNvPr id="15" name="object 15"/>
            <p:cNvSpPr txBox="1"/>
            <p:nvPr/>
          </p:nvSpPr>
          <p:spPr>
            <a:xfrm>
              <a:off x="7260069" y="5271896"/>
              <a:ext cx="1812925" cy="719455"/>
            </a:xfrm>
            <a:prstGeom prst="rect">
              <a:avLst/>
            </a:prstGeom>
            <a:solidFill>
              <a:srgbClr val="EAEAEA"/>
            </a:solidFill>
          </p:spPr>
          <p:txBody>
            <a:bodyPr vert="horz" wrap="square" lIns="0" tIns="0" rIns="0" bIns="0" rtlCol="0">
              <a:spAutoFit/>
            </a:bodyPr>
            <a:lstStyle/>
            <a:p>
              <a:pPr algn="ctr">
                <a:lnSpc>
                  <a:spcPct val="100000"/>
                </a:lnSpc>
              </a:pPr>
              <a:r>
                <a:rPr sz="1800" b="1" spc="-5" dirty="0">
                  <a:latin typeface="Calibri"/>
                  <a:cs typeface="Calibri"/>
                </a:rPr>
                <a:t>File</a:t>
              </a:r>
              <a:endParaRPr sz="1800">
                <a:latin typeface="Calibri"/>
                <a:cs typeface="Calibri"/>
              </a:endParaRPr>
            </a:p>
            <a:p>
              <a:pPr algn="ctr">
                <a:lnSpc>
                  <a:spcPct val="100000"/>
                </a:lnSpc>
                <a:spcBef>
                  <a:spcPts val="985"/>
                </a:spcBef>
              </a:pPr>
              <a:r>
                <a:rPr sz="1800" b="1" spc="-5" dirty="0">
                  <a:latin typeface="Courier New"/>
                  <a:cs typeface="Courier New"/>
                </a:rPr>
                <a:t>marks.inf</a:t>
              </a:r>
              <a:endParaRPr sz="1800">
                <a:latin typeface="Courier New"/>
                <a:cs typeface="Courier New"/>
              </a:endParaRPr>
            </a:p>
          </p:txBody>
        </p:sp>
        <p:sp>
          <p:nvSpPr>
            <p:cNvPr id="16" name="object 16"/>
            <p:cNvSpPr txBox="1"/>
            <p:nvPr/>
          </p:nvSpPr>
          <p:spPr>
            <a:xfrm>
              <a:off x="3542532" y="5677534"/>
              <a:ext cx="479425" cy="254000"/>
            </a:xfrm>
            <a:prstGeom prst="rect">
              <a:avLst/>
            </a:prstGeom>
          </p:spPr>
          <p:txBody>
            <a:bodyPr vert="horz" wrap="square" lIns="0" tIns="0" rIns="0" bIns="0" rtlCol="0">
              <a:spAutoFit/>
            </a:bodyPr>
            <a:lstStyle/>
            <a:p>
              <a:pPr marL="12700">
                <a:lnSpc>
                  <a:spcPct val="100000"/>
                </a:lnSpc>
              </a:pPr>
              <a:r>
                <a:rPr sz="1800" spc="-25" dirty="0">
                  <a:latin typeface="Calibri"/>
                  <a:cs typeface="Calibri"/>
                </a:rPr>
                <a:t>st</a:t>
              </a:r>
              <a:r>
                <a:rPr sz="1800" dirty="0">
                  <a:latin typeface="Calibri"/>
                  <a:cs typeface="Calibri"/>
                </a:rPr>
                <a:t>din</a:t>
              </a:r>
              <a:endParaRPr sz="1800">
                <a:latin typeface="Calibri"/>
                <a:cs typeface="Calibri"/>
              </a:endParaRPr>
            </a:p>
          </p:txBody>
        </p:sp>
        <p:sp>
          <p:nvSpPr>
            <p:cNvPr id="17" name="object 17"/>
            <p:cNvSpPr/>
            <p:nvPr/>
          </p:nvSpPr>
          <p:spPr>
            <a:xfrm>
              <a:off x="1588516" y="5754243"/>
              <a:ext cx="1098803" cy="260603"/>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770378" y="5742813"/>
              <a:ext cx="567055" cy="105410"/>
            </a:xfrm>
            <a:custGeom>
              <a:avLst/>
              <a:gdLst/>
              <a:ahLst/>
              <a:cxnLst/>
              <a:rect l="l" t="t" r="r" b="b"/>
              <a:pathLst>
                <a:path w="567055" h="105410">
                  <a:moveTo>
                    <a:pt x="483040" y="56267"/>
                  </a:moveTo>
                  <a:lnTo>
                    <a:pt x="480025" y="28123"/>
                  </a:lnTo>
                  <a:lnTo>
                    <a:pt x="0" y="76199"/>
                  </a:lnTo>
                  <a:lnTo>
                    <a:pt x="3047" y="105155"/>
                  </a:lnTo>
                  <a:lnTo>
                    <a:pt x="483040" y="56267"/>
                  </a:lnTo>
                  <a:close/>
                </a:path>
                <a:path w="567055" h="105410">
                  <a:moveTo>
                    <a:pt x="566928" y="33527"/>
                  </a:moveTo>
                  <a:lnTo>
                    <a:pt x="477011" y="0"/>
                  </a:lnTo>
                  <a:lnTo>
                    <a:pt x="480025" y="28123"/>
                  </a:lnTo>
                  <a:lnTo>
                    <a:pt x="494538" y="26669"/>
                  </a:lnTo>
                  <a:lnTo>
                    <a:pt x="496823" y="54863"/>
                  </a:lnTo>
                  <a:lnTo>
                    <a:pt x="496823" y="78500"/>
                  </a:lnTo>
                  <a:lnTo>
                    <a:pt x="566928" y="33527"/>
                  </a:lnTo>
                  <a:close/>
                </a:path>
                <a:path w="567055" h="105410">
                  <a:moveTo>
                    <a:pt x="496823" y="54863"/>
                  </a:moveTo>
                  <a:lnTo>
                    <a:pt x="494538" y="26669"/>
                  </a:lnTo>
                  <a:lnTo>
                    <a:pt x="480025" y="28123"/>
                  </a:lnTo>
                  <a:lnTo>
                    <a:pt x="483040" y="56267"/>
                  </a:lnTo>
                  <a:lnTo>
                    <a:pt x="496823" y="54863"/>
                  </a:lnTo>
                  <a:close/>
                </a:path>
                <a:path w="567055" h="105410">
                  <a:moveTo>
                    <a:pt x="496823" y="78500"/>
                  </a:moveTo>
                  <a:lnTo>
                    <a:pt x="496823" y="54863"/>
                  </a:lnTo>
                  <a:lnTo>
                    <a:pt x="483040" y="56267"/>
                  </a:lnTo>
                  <a:lnTo>
                    <a:pt x="486156" y="85343"/>
                  </a:lnTo>
                  <a:lnTo>
                    <a:pt x="496823" y="78500"/>
                  </a:lnTo>
                  <a:close/>
                </a:path>
              </a:pathLst>
            </a:custGeom>
            <a:solidFill>
              <a:srgbClr val="FF3300"/>
            </a:solidFill>
          </p:spPr>
          <p:txBody>
            <a:bodyPr wrap="square" lIns="0" tIns="0" rIns="0" bIns="0" rtlCol="0"/>
            <a:lstStyle/>
            <a:p>
              <a:endParaRPr/>
            </a:p>
          </p:txBody>
        </p:sp>
        <p:sp>
          <p:nvSpPr>
            <p:cNvPr id="19" name="object 19"/>
            <p:cNvSpPr/>
            <p:nvPr/>
          </p:nvSpPr>
          <p:spPr>
            <a:xfrm>
              <a:off x="1699006" y="4020693"/>
              <a:ext cx="1008380" cy="479425"/>
            </a:xfrm>
            <a:custGeom>
              <a:avLst/>
              <a:gdLst/>
              <a:ahLst/>
              <a:cxnLst/>
              <a:rect l="l" t="t" r="r" b="b"/>
              <a:pathLst>
                <a:path w="1008380" h="479425">
                  <a:moveTo>
                    <a:pt x="0" y="0"/>
                  </a:moveTo>
                  <a:lnTo>
                    <a:pt x="0" y="479298"/>
                  </a:lnTo>
                  <a:lnTo>
                    <a:pt x="1008125" y="479298"/>
                  </a:lnTo>
                  <a:lnTo>
                    <a:pt x="1008125" y="0"/>
                  </a:lnTo>
                  <a:lnTo>
                    <a:pt x="0" y="0"/>
                  </a:lnTo>
                  <a:close/>
                </a:path>
              </a:pathLst>
            </a:custGeom>
            <a:solidFill>
              <a:srgbClr val="EEECE1"/>
            </a:solidFill>
          </p:spPr>
          <p:txBody>
            <a:bodyPr wrap="square" lIns="0" tIns="0" rIns="0" bIns="0" rtlCol="0"/>
            <a:lstStyle/>
            <a:p>
              <a:endParaRPr/>
            </a:p>
          </p:txBody>
        </p:sp>
        <p:sp>
          <p:nvSpPr>
            <p:cNvPr id="20" name="object 20"/>
            <p:cNvSpPr/>
            <p:nvPr/>
          </p:nvSpPr>
          <p:spPr>
            <a:xfrm>
              <a:off x="1687576" y="4010025"/>
              <a:ext cx="1030605" cy="501015"/>
            </a:xfrm>
            <a:custGeom>
              <a:avLst/>
              <a:gdLst/>
              <a:ahLst/>
              <a:cxnLst/>
              <a:rect l="l" t="t" r="r" b="b"/>
              <a:pathLst>
                <a:path w="1030605" h="501014">
                  <a:moveTo>
                    <a:pt x="1030224" y="500634"/>
                  </a:moveTo>
                  <a:lnTo>
                    <a:pt x="1030224" y="0"/>
                  </a:lnTo>
                  <a:lnTo>
                    <a:pt x="0" y="0"/>
                  </a:lnTo>
                  <a:lnTo>
                    <a:pt x="0" y="500634"/>
                  </a:lnTo>
                  <a:lnTo>
                    <a:pt x="11430" y="500634"/>
                  </a:lnTo>
                  <a:lnTo>
                    <a:pt x="11430" y="22098"/>
                  </a:lnTo>
                  <a:lnTo>
                    <a:pt x="22097" y="10668"/>
                  </a:lnTo>
                  <a:lnTo>
                    <a:pt x="22097" y="22098"/>
                  </a:lnTo>
                  <a:lnTo>
                    <a:pt x="1008126" y="22098"/>
                  </a:lnTo>
                  <a:lnTo>
                    <a:pt x="1008126" y="10668"/>
                  </a:lnTo>
                  <a:lnTo>
                    <a:pt x="1019555" y="22098"/>
                  </a:lnTo>
                  <a:lnTo>
                    <a:pt x="1019555" y="500634"/>
                  </a:lnTo>
                  <a:lnTo>
                    <a:pt x="1030224" y="500634"/>
                  </a:lnTo>
                  <a:close/>
                </a:path>
                <a:path w="1030605" h="501014">
                  <a:moveTo>
                    <a:pt x="22097" y="22098"/>
                  </a:moveTo>
                  <a:lnTo>
                    <a:pt x="22097" y="10668"/>
                  </a:lnTo>
                  <a:lnTo>
                    <a:pt x="11430" y="22098"/>
                  </a:lnTo>
                  <a:lnTo>
                    <a:pt x="22097" y="22098"/>
                  </a:lnTo>
                  <a:close/>
                </a:path>
                <a:path w="1030605" h="501014">
                  <a:moveTo>
                    <a:pt x="22097" y="478536"/>
                  </a:moveTo>
                  <a:lnTo>
                    <a:pt x="22097" y="22098"/>
                  </a:lnTo>
                  <a:lnTo>
                    <a:pt x="11430" y="22098"/>
                  </a:lnTo>
                  <a:lnTo>
                    <a:pt x="11430" y="478536"/>
                  </a:lnTo>
                  <a:lnTo>
                    <a:pt x="22097" y="478536"/>
                  </a:lnTo>
                  <a:close/>
                </a:path>
                <a:path w="1030605" h="501014">
                  <a:moveTo>
                    <a:pt x="1019555" y="478536"/>
                  </a:moveTo>
                  <a:lnTo>
                    <a:pt x="11430" y="478536"/>
                  </a:lnTo>
                  <a:lnTo>
                    <a:pt x="22097" y="489966"/>
                  </a:lnTo>
                  <a:lnTo>
                    <a:pt x="22097" y="500634"/>
                  </a:lnTo>
                  <a:lnTo>
                    <a:pt x="1008126" y="500634"/>
                  </a:lnTo>
                  <a:lnTo>
                    <a:pt x="1008126" y="489966"/>
                  </a:lnTo>
                  <a:lnTo>
                    <a:pt x="1019555" y="478536"/>
                  </a:lnTo>
                  <a:close/>
                </a:path>
                <a:path w="1030605" h="501014">
                  <a:moveTo>
                    <a:pt x="22097" y="500634"/>
                  </a:moveTo>
                  <a:lnTo>
                    <a:pt x="22097" y="489966"/>
                  </a:lnTo>
                  <a:lnTo>
                    <a:pt x="11430" y="478536"/>
                  </a:lnTo>
                  <a:lnTo>
                    <a:pt x="11430" y="500634"/>
                  </a:lnTo>
                  <a:lnTo>
                    <a:pt x="22097" y="500634"/>
                  </a:lnTo>
                  <a:close/>
                </a:path>
                <a:path w="1030605" h="501014">
                  <a:moveTo>
                    <a:pt x="1019555" y="22098"/>
                  </a:moveTo>
                  <a:lnTo>
                    <a:pt x="1008126" y="10668"/>
                  </a:lnTo>
                  <a:lnTo>
                    <a:pt x="1008126" y="22098"/>
                  </a:lnTo>
                  <a:lnTo>
                    <a:pt x="1019555" y="22098"/>
                  </a:lnTo>
                  <a:close/>
                </a:path>
                <a:path w="1030605" h="501014">
                  <a:moveTo>
                    <a:pt x="1019555" y="478536"/>
                  </a:moveTo>
                  <a:lnTo>
                    <a:pt x="1019555" y="22098"/>
                  </a:lnTo>
                  <a:lnTo>
                    <a:pt x="1008126" y="22098"/>
                  </a:lnTo>
                  <a:lnTo>
                    <a:pt x="1008126" y="478536"/>
                  </a:lnTo>
                  <a:lnTo>
                    <a:pt x="1019555" y="478536"/>
                  </a:lnTo>
                  <a:close/>
                </a:path>
                <a:path w="1030605" h="501014">
                  <a:moveTo>
                    <a:pt x="1019555" y="500634"/>
                  </a:moveTo>
                  <a:lnTo>
                    <a:pt x="1019555" y="478536"/>
                  </a:lnTo>
                  <a:lnTo>
                    <a:pt x="1008126" y="489966"/>
                  </a:lnTo>
                  <a:lnTo>
                    <a:pt x="1008126" y="500634"/>
                  </a:lnTo>
                  <a:lnTo>
                    <a:pt x="1019555" y="500634"/>
                  </a:lnTo>
                  <a:close/>
                </a:path>
              </a:pathLst>
            </a:custGeom>
            <a:solidFill>
              <a:srgbClr val="000000"/>
            </a:solidFill>
          </p:spPr>
          <p:txBody>
            <a:bodyPr wrap="square" lIns="0" tIns="0" rIns="0" bIns="0" rtlCol="0"/>
            <a:lstStyle/>
            <a:p>
              <a:endParaRPr/>
            </a:p>
          </p:txBody>
        </p:sp>
        <p:sp>
          <p:nvSpPr>
            <p:cNvPr id="21" name="object 21"/>
            <p:cNvSpPr/>
            <p:nvPr/>
          </p:nvSpPr>
          <p:spPr>
            <a:xfrm>
              <a:off x="1734820" y="4090796"/>
              <a:ext cx="928369" cy="302895"/>
            </a:xfrm>
            <a:custGeom>
              <a:avLst/>
              <a:gdLst/>
              <a:ahLst/>
              <a:cxnLst/>
              <a:rect l="l" t="t" r="r" b="b"/>
              <a:pathLst>
                <a:path w="928369" h="302895">
                  <a:moveTo>
                    <a:pt x="928116" y="302513"/>
                  </a:moveTo>
                  <a:lnTo>
                    <a:pt x="928116" y="0"/>
                  </a:lnTo>
                  <a:lnTo>
                    <a:pt x="0" y="0"/>
                  </a:lnTo>
                  <a:lnTo>
                    <a:pt x="0" y="302513"/>
                  </a:lnTo>
                  <a:lnTo>
                    <a:pt x="12953" y="302513"/>
                  </a:lnTo>
                  <a:lnTo>
                    <a:pt x="12953" y="25146"/>
                  </a:lnTo>
                  <a:lnTo>
                    <a:pt x="25908" y="12192"/>
                  </a:lnTo>
                  <a:lnTo>
                    <a:pt x="25908" y="25146"/>
                  </a:lnTo>
                  <a:lnTo>
                    <a:pt x="902208" y="25146"/>
                  </a:lnTo>
                  <a:lnTo>
                    <a:pt x="902208" y="12192"/>
                  </a:lnTo>
                  <a:lnTo>
                    <a:pt x="915161" y="25146"/>
                  </a:lnTo>
                  <a:lnTo>
                    <a:pt x="915161" y="302513"/>
                  </a:lnTo>
                  <a:lnTo>
                    <a:pt x="928116" y="302513"/>
                  </a:lnTo>
                  <a:close/>
                </a:path>
                <a:path w="928369" h="302895">
                  <a:moveTo>
                    <a:pt x="25908" y="25146"/>
                  </a:moveTo>
                  <a:lnTo>
                    <a:pt x="25908" y="12192"/>
                  </a:lnTo>
                  <a:lnTo>
                    <a:pt x="12953" y="25146"/>
                  </a:lnTo>
                  <a:lnTo>
                    <a:pt x="25908" y="25146"/>
                  </a:lnTo>
                  <a:close/>
                </a:path>
                <a:path w="928369" h="302895">
                  <a:moveTo>
                    <a:pt x="25908" y="276606"/>
                  </a:moveTo>
                  <a:lnTo>
                    <a:pt x="25908" y="25146"/>
                  </a:lnTo>
                  <a:lnTo>
                    <a:pt x="12953" y="25146"/>
                  </a:lnTo>
                  <a:lnTo>
                    <a:pt x="12953" y="276606"/>
                  </a:lnTo>
                  <a:lnTo>
                    <a:pt x="25908" y="276606"/>
                  </a:lnTo>
                  <a:close/>
                </a:path>
                <a:path w="928369" h="302895">
                  <a:moveTo>
                    <a:pt x="915161" y="276606"/>
                  </a:moveTo>
                  <a:lnTo>
                    <a:pt x="12953" y="276606"/>
                  </a:lnTo>
                  <a:lnTo>
                    <a:pt x="25908" y="289560"/>
                  </a:lnTo>
                  <a:lnTo>
                    <a:pt x="25908" y="302513"/>
                  </a:lnTo>
                  <a:lnTo>
                    <a:pt x="902208" y="302513"/>
                  </a:lnTo>
                  <a:lnTo>
                    <a:pt x="902208" y="289560"/>
                  </a:lnTo>
                  <a:lnTo>
                    <a:pt x="915161" y="276606"/>
                  </a:lnTo>
                  <a:close/>
                </a:path>
                <a:path w="928369" h="302895">
                  <a:moveTo>
                    <a:pt x="25908" y="302513"/>
                  </a:moveTo>
                  <a:lnTo>
                    <a:pt x="25908" y="289560"/>
                  </a:lnTo>
                  <a:lnTo>
                    <a:pt x="12953" y="276606"/>
                  </a:lnTo>
                  <a:lnTo>
                    <a:pt x="12953" y="302513"/>
                  </a:lnTo>
                  <a:lnTo>
                    <a:pt x="25908" y="302513"/>
                  </a:lnTo>
                  <a:close/>
                </a:path>
                <a:path w="928369" h="302895">
                  <a:moveTo>
                    <a:pt x="915161" y="25146"/>
                  </a:moveTo>
                  <a:lnTo>
                    <a:pt x="902208" y="12192"/>
                  </a:lnTo>
                  <a:lnTo>
                    <a:pt x="902208" y="25146"/>
                  </a:lnTo>
                  <a:lnTo>
                    <a:pt x="915161" y="25146"/>
                  </a:lnTo>
                  <a:close/>
                </a:path>
                <a:path w="928369" h="302895">
                  <a:moveTo>
                    <a:pt x="915161" y="276606"/>
                  </a:moveTo>
                  <a:lnTo>
                    <a:pt x="915161" y="25146"/>
                  </a:lnTo>
                  <a:lnTo>
                    <a:pt x="902208" y="25146"/>
                  </a:lnTo>
                  <a:lnTo>
                    <a:pt x="902208" y="276606"/>
                  </a:lnTo>
                  <a:lnTo>
                    <a:pt x="915161" y="276606"/>
                  </a:lnTo>
                  <a:close/>
                </a:path>
                <a:path w="928369" h="302895">
                  <a:moveTo>
                    <a:pt x="915161" y="302513"/>
                  </a:moveTo>
                  <a:lnTo>
                    <a:pt x="915161" y="276606"/>
                  </a:lnTo>
                  <a:lnTo>
                    <a:pt x="902208" y="289560"/>
                  </a:lnTo>
                  <a:lnTo>
                    <a:pt x="902208" y="302513"/>
                  </a:lnTo>
                  <a:lnTo>
                    <a:pt x="915161" y="302513"/>
                  </a:lnTo>
                  <a:close/>
                </a:path>
              </a:pathLst>
            </a:custGeom>
            <a:solidFill>
              <a:srgbClr val="000000"/>
            </a:solidFill>
          </p:spPr>
          <p:txBody>
            <a:bodyPr wrap="square" lIns="0" tIns="0" rIns="0" bIns="0" rtlCol="0"/>
            <a:lstStyle/>
            <a:p>
              <a:endParaRPr/>
            </a:p>
          </p:txBody>
        </p:sp>
        <p:sp>
          <p:nvSpPr>
            <p:cNvPr id="22" name="object 22"/>
            <p:cNvSpPr txBox="1"/>
            <p:nvPr/>
          </p:nvSpPr>
          <p:spPr>
            <a:xfrm>
              <a:off x="1747774" y="4102989"/>
              <a:ext cx="902335" cy="277495"/>
            </a:xfrm>
            <a:prstGeom prst="rect">
              <a:avLst/>
            </a:prstGeom>
            <a:solidFill>
              <a:srgbClr val="CCFFFF"/>
            </a:solidFill>
          </p:spPr>
          <p:txBody>
            <a:bodyPr vert="horz" wrap="square" lIns="0" tIns="0" rIns="0" bIns="0" rtlCol="0">
              <a:spAutoFit/>
            </a:bodyPr>
            <a:lstStyle/>
            <a:p>
              <a:pPr marL="90805">
                <a:lnSpc>
                  <a:spcPct val="100000"/>
                </a:lnSpc>
              </a:pPr>
              <a:r>
                <a:rPr sz="1200" spc="5" dirty="0">
                  <a:latin typeface="Courier New"/>
                  <a:cs typeface="Courier New"/>
                </a:rPr>
                <a:t>A</a:t>
              </a:r>
              <a:r>
                <a:rPr sz="1200" dirty="0">
                  <a:latin typeface="Courier New"/>
                  <a:cs typeface="Courier New"/>
                </a:rPr>
                <a:t>=</a:t>
              </a:r>
              <a:r>
                <a:rPr sz="1200" spc="5" dirty="0">
                  <a:latin typeface="Courier New"/>
                  <a:cs typeface="Courier New"/>
                </a:rPr>
                <a:t> 56</a:t>
              </a:r>
              <a:endParaRPr sz="1200">
                <a:latin typeface="Courier New"/>
                <a:cs typeface="Courier New"/>
              </a:endParaRPr>
            </a:p>
          </p:txBody>
        </p:sp>
        <p:sp>
          <p:nvSpPr>
            <p:cNvPr id="23" name="object 23"/>
            <p:cNvSpPr/>
            <p:nvPr/>
          </p:nvSpPr>
          <p:spPr>
            <a:xfrm>
              <a:off x="1885696" y="4564379"/>
              <a:ext cx="650875" cy="0"/>
            </a:xfrm>
            <a:custGeom>
              <a:avLst/>
              <a:gdLst/>
              <a:ahLst/>
              <a:cxnLst/>
              <a:rect l="l" t="t" r="r" b="b"/>
              <a:pathLst>
                <a:path w="650875">
                  <a:moveTo>
                    <a:pt x="0" y="0"/>
                  </a:moveTo>
                  <a:lnTo>
                    <a:pt x="650747" y="0"/>
                  </a:lnTo>
                </a:path>
              </a:pathLst>
            </a:custGeom>
            <a:ln w="46482">
              <a:solidFill>
                <a:srgbClr val="EEECE1"/>
              </a:solidFill>
            </a:ln>
          </p:spPr>
          <p:txBody>
            <a:bodyPr wrap="square" lIns="0" tIns="0" rIns="0" bIns="0" rtlCol="0"/>
            <a:lstStyle/>
            <a:p>
              <a:endParaRPr/>
            </a:p>
          </p:txBody>
        </p:sp>
        <p:sp>
          <p:nvSpPr>
            <p:cNvPr id="24" name="object 24"/>
            <p:cNvSpPr/>
            <p:nvPr/>
          </p:nvSpPr>
          <p:spPr>
            <a:xfrm>
              <a:off x="1872742" y="4528184"/>
              <a:ext cx="676275" cy="72390"/>
            </a:xfrm>
            <a:custGeom>
              <a:avLst/>
              <a:gdLst/>
              <a:ahLst/>
              <a:cxnLst/>
              <a:rect l="l" t="t" r="r" b="b"/>
              <a:pathLst>
                <a:path w="676275" h="72389">
                  <a:moveTo>
                    <a:pt x="675894" y="72389"/>
                  </a:moveTo>
                  <a:lnTo>
                    <a:pt x="675894" y="0"/>
                  </a:lnTo>
                  <a:lnTo>
                    <a:pt x="0" y="0"/>
                  </a:lnTo>
                  <a:lnTo>
                    <a:pt x="0" y="72389"/>
                  </a:lnTo>
                  <a:lnTo>
                    <a:pt x="12953" y="72389"/>
                  </a:lnTo>
                  <a:lnTo>
                    <a:pt x="12953" y="25145"/>
                  </a:lnTo>
                  <a:lnTo>
                    <a:pt x="25908" y="12953"/>
                  </a:lnTo>
                  <a:lnTo>
                    <a:pt x="25908" y="25145"/>
                  </a:lnTo>
                  <a:lnTo>
                    <a:pt x="650748" y="25145"/>
                  </a:lnTo>
                  <a:lnTo>
                    <a:pt x="650748" y="12953"/>
                  </a:lnTo>
                  <a:lnTo>
                    <a:pt x="663701" y="25145"/>
                  </a:lnTo>
                  <a:lnTo>
                    <a:pt x="663701" y="72389"/>
                  </a:lnTo>
                  <a:lnTo>
                    <a:pt x="675894" y="72389"/>
                  </a:lnTo>
                  <a:close/>
                </a:path>
                <a:path w="676275" h="72389">
                  <a:moveTo>
                    <a:pt x="25908" y="25145"/>
                  </a:moveTo>
                  <a:lnTo>
                    <a:pt x="25908" y="12953"/>
                  </a:lnTo>
                  <a:lnTo>
                    <a:pt x="12953" y="25145"/>
                  </a:lnTo>
                  <a:lnTo>
                    <a:pt x="25908" y="25145"/>
                  </a:lnTo>
                  <a:close/>
                </a:path>
                <a:path w="676275" h="72389">
                  <a:moveTo>
                    <a:pt x="25908" y="46481"/>
                  </a:moveTo>
                  <a:lnTo>
                    <a:pt x="25908" y="25145"/>
                  </a:lnTo>
                  <a:lnTo>
                    <a:pt x="12953" y="25145"/>
                  </a:lnTo>
                  <a:lnTo>
                    <a:pt x="12953" y="46481"/>
                  </a:lnTo>
                  <a:lnTo>
                    <a:pt x="25908" y="46481"/>
                  </a:lnTo>
                  <a:close/>
                </a:path>
                <a:path w="676275" h="72389">
                  <a:moveTo>
                    <a:pt x="663701" y="46481"/>
                  </a:moveTo>
                  <a:lnTo>
                    <a:pt x="12953" y="46481"/>
                  </a:lnTo>
                  <a:lnTo>
                    <a:pt x="25908" y="59435"/>
                  </a:lnTo>
                  <a:lnTo>
                    <a:pt x="25908" y="72389"/>
                  </a:lnTo>
                  <a:lnTo>
                    <a:pt x="650748" y="72389"/>
                  </a:lnTo>
                  <a:lnTo>
                    <a:pt x="650748" y="59435"/>
                  </a:lnTo>
                  <a:lnTo>
                    <a:pt x="663701" y="46481"/>
                  </a:lnTo>
                  <a:close/>
                </a:path>
                <a:path w="676275" h="72389">
                  <a:moveTo>
                    <a:pt x="25908" y="72389"/>
                  </a:moveTo>
                  <a:lnTo>
                    <a:pt x="25908" y="59435"/>
                  </a:lnTo>
                  <a:lnTo>
                    <a:pt x="12953" y="46481"/>
                  </a:lnTo>
                  <a:lnTo>
                    <a:pt x="12953" y="72389"/>
                  </a:lnTo>
                  <a:lnTo>
                    <a:pt x="25908" y="72389"/>
                  </a:lnTo>
                  <a:close/>
                </a:path>
                <a:path w="676275" h="72389">
                  <a:moveTo>
                    <a:pt x="663701" y="25145"/>
                  </a:moveTo>
                  <a:lnTo>
                    <a:pt x="650748" y="12953"/>
                  </a:lnTo>
                  <a:lnTo>
                    <a:pt x="650748" y="25145"/>
                  </a:lnTo>
                  <a:lnTo>
                    <a:pt x="663701" y="25145"/>
                  </a:lnTo>
                  <a:close/>
                </a:path>
                <a:path w="676275" h="72389">
                  <a:moveTo>
                    <a:pt x="663701" y="46481"/>
                  </a:moveTo>
                  <a:lnTo>
                    <a:pt x="663701" y="25145"/>
                  </a:lnTo>
                  <a:lnTo>
                    <a:pt x="650748" y="25145"/>
                  </a:lnTo>
                  <a:lnTo>
                    <a:pt x="650748" y="46481"/>
                  </a:lnTo>
                  <a:lnTo>
                    <a:pt x="663701" y="46481"/>
                  </a:lnTo>
                  <a:close/>
                </a:path>
                <a:path w="676275" h="72389">
                  <a:moveTo>
                    <a:pt x="663701" y="72389"/>
                  </a:moveTo>
                  <a:lnTo>
                    <a:pt x="663701" y="46481"/>
                  </a:lnTo>
                  <a:lnTo>
                    <a:pt x="650748" y="59435"/>
                  </a:lnTo>
                  <a:lnTo>
                    <a:pt x="650748" y="72389"/>
                  </a:lnTo>
                  <a:lnTo>
                    <a:pt x="663701" y="72389"/>
                  </a:lnTo>
                  <a:close/>
                </a:path>
              </a:pathLst>
            </a:custGeom>
            <a:solidFill>
              <a:srgbClr val="000000"/>
            </a:solidFill>
          </p:spPr>
          <p:txBody>
            <a:bodyPr wrap="square" lIns="0" tIns="0" rIns="0" bIns="0" rtlCol="0"/>
            <a:lstStyle/>
            <a:p>
              <a:endParaRPr/>
            </a:p>
          </p:txBody>
        </p:sp>
        <p:sp>
          <p:nvSpPr>
            <p:cNvPr id="25" name="object 25"/>
            <p:cNvSpPr/>
            <p:nvPr/>
          </p:nvSpPr>
          <p:spPr>
            <a:xfrm>
              <a:off x="2130298" y="4517897"/>
              <a:ext cx="162560" cy="0"/>
            </a:xfrm>
            <a:custGeom>
              <a:avLst/>
              <a:gdLst/>
              <a:ahLst/>
              <a:cxnLst/>
              <a:rect l="l" t="t" r="r" b="b"/>
              <a:pathLst>
                <a:path w="162560">
                  <a:moveTo>
                    <a:pt x="0" y="0"/>
                  </a:moveTo>
                  <a:lnTo>
                    <a:pt x="162306" y="0"/>
                  </a:lnTo>
                </a:path>
              </a:pathLst>
            </a:custGeom>
            <a:ln w="35813">
              <a:solidFill>
                <a:srgbClr val="EEECE1"/>
              </a:solidFill>
            </a:ln>
          </p:spPr>
          <p:txBody>
            <a:bodyPr wrap="square" lIns="0" tIns="0" rIns="0" bIns="0" rtlCol="0"/>
            <a:lstStyle/>
            <a:p>
              <a:endParaRPr/>
            </a:p>
          </p:txBody>
        </p:sp>
        <p:sp>
          <p:nvSpPr>
            <p:cNvPr id="26" name="object 26"/>
            <p:cNvSpPr txBox="1"/>
            <p:nvPr/>
          </p:nvSpPr>
          <p:spPr>
            <a:xfrm>
              <a:off x="2827776" y="4837810"/>
              <a:ext cx="624205" cy="254000"/>
            </a:xfrm>
            <a:prstGeom prst="rect">
              <a:avLst/>
            </a:prstGeom>
          </p:spPr>
          <p:txBody>
            <a:bodyPr vert="horz" wrap="square" lIns="0" tIns="0" rIns="0" bIns="0" rtlCol="0">
              <a:spAutoFit/>
            </a:bodyPr>
            <a:lstStyle/>
            <a:p>
              <a:pPr marL="12700">
                <a:lnSpc>
                  <a:spcPct val="100000"/>
                </a:lnSpc>
              </a:pPr>
              <a:r>
                <a:rPr sz="1800" spc="-25" dirty="0">
                  <a:latin typeface="Calibri"/>
                  <a:cs typeface="Calibri"/>
                </a:rPr>
                <a:t>st</a:t>
              </a:r>
              <a:r>
                <a:rPr sz="1800" dirty="0">
                  <a:latin typeface="Calibri"/>
                  <a:cs typeface="Calibri"/>
                </a:rPr>
                <a:t>dout</a:t>
              </a:r>
              <a:endParaRPr sz="1800">
                <a:latin typeface="Calibri"/>
                <a:cs typeface="Calibri"/>
              </a:endParaRPr>
            </a:p>
          </p:txBody>
        </p:sp>
        <p:sp>
          <p:nvSpPr>
            <p:cNvPr id="27" name="object 27"/>
            <p:cNvSpPr/>
            <p:nvPr/>
          </p:nvSpPr>
          <p:spPr>
            <a:xfrm>
              <a:off x="2619502" y="4693539"/>
              <a:ext cx="944880" cy="467359"/>
            </a:xfrm>
            <a:custGeom>
              <a:avLst/>
              <a:gdLst/>
              <a:ahLst/>
              <a:cxnLst/>
              <a:rect l="l" t="t" r="r" b="b"/>
              <a:pathLst>
                <a:path w="944880" h="467360">
                  <a:moveTo>
                    <a:pt x="16764" y="224027"/>
                  </a:moveTo>
                  <a:lnTo>
                    <a:pt x="761" y="223265"/>
                  </a:lnTo>
                  <a:lnTo>
                    <a:pt x="0" y="227837"/>
                  </a:lnTo>
                  <a:lnTo>
                    <a:pt x="0" y="240029"/>
                  </a:lnTo>
                  <a:lnTo>
                    <a:pt x="16002" y="239267"/>
                  </a:lnTo>
                  <a:lnTo>
                    <a:pt x="16002" y="227837"/>
                  </a:lnTo>
                  <a:lnTo>
                    <a:pt x="16764" y="224027"/>
                  </a:lnTo>
                  <a:close/>
                </a:path>
                <a:path w="944880" h="467360">
                  <a:moveTo>
                    <a:pt x="16764" y="248411"/>
                  </a:moveTo>
                  <a:lnTo>
                    <a:pt x="16764" y="244601"/>
                  </a:lnTo>
                  <a:lnTo>
                    <a:pt x="16002" y="239267"/>
                  </a:lnTo>
                  <a:lnTo>
                    <a:pt x="0" y="240029"/>
                  </a:lnTo>
                  <a:lnTo>
                    <a:pt x="762" y="246125"/>
                  </a:lnTo>
                  <a:lnTo>
                    <a:pt x="1524" y="250697"/>
                  </a:lnTo>
                  <a:lnTo>
                    <a:pt x="16764" y="248411"/>
                  </a:lnTo>
                  <a:close/>
                </a:path>
                <a:path w="944880" h="467360">
                  <a:moveTo>
                    <a:pt x="23621" y="195833"/>
                  </a:moveTo>
                  <a:lnTo>
                    <a:pt x="8381" y="190499"/>
                  </a:lnTo>
                  <a:lnTo>
                    <a:pt x="6095" y="197357"/>
                  </a:lnTo>
                  <a:lnTo>
                    <a:pt x="3809" y="203453"/>
                  </a:lnTo>
                  <a:lnTo>
                    <a:pt x="3047" y="206501"/>
                  </a:lnTo>
                  <a:lnTo>
                    <a:pt x="19049" y="209549"/>
                  </a:lnTo>
                  <a:lnTo>
                    <a:pt x="19811" y="206501"/>
                  </a:lnTo>
                  <a:lnTo>
                    <a:pt x="21336" y="201929"/>
                  </a:lnTo>
                  <a:lnTo>
                    <a:pt x="23621" y="195833"/>
                  </a:lnTo>
                  <a:close/>
                </a:path>
                <a:path w="944880" h="467360">
                  <a:moveTo>
                    <a:pt x="36575" y="169163"/>
                  </a:moveTo>
                  <a:lnTo>
                    <a:pt x="23621" y="160019"/>
                  </a:lnTo>
                  <a:lnTo>
                    <a:pt x="22097" y="163067"/>
                  </a:lnTo>
                  <a:lnTo>
                    <a:pt x="15239" y="173735"/>
                  </a:lnTo>
                  <a:lnTo>
                    <a:pt x="15239" y="175259"/>
                  </a:lnTo>
                  <a:lnTo>
                    <a:pt x="29717" y="182117"/>
                  </a:lnTo>
                  <a:lnTo>
                    <a:pt x="29717" y="180593"/>
                  </a:lnTo>
                  <a:lnTo>
                    <a:pt x="35813" y="170687"/>
                  </a:lnTo>
                  <a:lnTo>
                    <a:pt x="36575" y="169163"/>
                  </a:lnTo>
                  <a:close/>
                </a:path>
                <a:path w="944880" h="467360">
                  <a:moveTo>
                    <a:pt x="55625" y="145541"/>
                  </a:moveTo>
                  <a:lnTo>
                    <a:pt x="44195" y="134873"/>
                  </a:lnTo>
                  <a:lnTo>
                    <a:pt x="38099" y="140969"/>
                  </a:lnTo>
                  <a:lnTo>
                    <a:pt x="33527" y="147065"/>
                  </a:lnTo>
                  <a:lnTo>
                    <a:pt x="45719" y="156971"/>
                  </a:lnTo>
                  <a:lnTo>
                    <a:pt x="51053" y="150875"/>
                  </a:lnTo>
                  <a:lnTo>
                    <a:pt x="55625" y="145541"/>
                  </a:lnTo>
                  <a:close/>
                </a:path>
                <a:path w="944880" h="467360">
                  <a:moveTo>
                    <a:pt x="78485" y="124205"/>
                  </a:moveTo>
                  <a:lnTo>
                    <a:pt x="68580" y="112013"/>
                  </a:lnTo>
                  <a:lnTo>
                    <a:pt x="58673" y="120395"/>
                  </a:lnTo>
                  <a:lnTo>
                    <a:pt x="56387" y="122681"/>
                  </a:lnTo>
                  <a:lnTo>
                    <a:pt x="67055" y="134873"/>
                  </a:lnTo>
                  <a:lnTo>
                    <a:pt x="69341" y="131825"/>
                  </a:lnTo>
                  <a:lnTo>
                    <a:pt x="78485" y="124205"/>
                  </a:lnTo>
                  <a:close/>
                </a:path>
                <a:path w="944880" h="467360">
                  <a:moveTo>
                    <a:pt x="103632" y="105917"/>
                  </a:moveTo>
                  <a:lnTo>
                    <a:pt x="94488" y="92963"/>
                  </a:lnTo>
                  <a:lnTo>
                    <a:pt x="82296" y="101345"/>
                  </a:lnTo>
                  <a:lnTo>
                    <a:pt x="81533" y="102107"/>
                  </a:lnTo>
                  <a:lnTo>
                    <a:pt x="90677" y="115061"/>
                  </a:lnTo>
                  <a:lnTo>
                    <a:pt x="92201" y="114299"/>
                  </a:lnTo>
                  <a:lnTo>
                    <a:pt x="103632" y="105917"/>
                  </a:lnTo>
                  <a:close/>
                </a:path>
                <a:path w="944880" h="467360">
                  <a:moveTo>
                    <a:pt x="130302" y="90677"/>
                  </a:moveTo>
                  <a:lnTo>
                    <a:pt x="122682" y="76199"/>
                  </a:lnTo>
                  <a:lnTo>
                    <a:pt x="109728" y="83819"/>
                  </a:lnTo>
                  <a:lnTo>
                    <a:pt x="108204" y="84581"/>
                  </a:lnTo>
                  <a:lnTo>
                    <a:pt x="116586" y="98297"/>
                  </a:lnTo>
                  <a:lnTo>
                    <a:pt x="118110" y="96773"/>
                  </a:lnTo>
                  <a:lnTo>
                    <a:pt x="130302" y="90677"/>
                  </a:lnTo>
                  <a:close/>
                </a:path>
                <a:path w="944880" h="467360">
                  <a:moveTo>
                    <a:pt x="158496" y="76199"/>
                  </a:moveTo>
                  <a:lnTo>
                    <a:pt x="151638" y="62483"/>
                  </a:lnTo>
                  <a:lnTo>
                    <a:pt x="140208" y="67055"/>
                  </a:lnTo>
                  <a:lnTo>
                    <a:pt x="137160" y="69341"/>
                  </a:lnTo>
                  <a:lnTo>
                    <a:pt x="144018" y="83057"/>
                  </a:lnTo>
                  <a:lnTo>
                    <a:pt x="147828" y="81533"/>
                  </a:lnTo>
                  <a:lnTo>
                    <a:pt x="158496" y="76199"/>
                  </a:lnTo>
                  <a:close/>
                </a:path>
                <a:path w="944880" h="467360">
                  <a:moveTo>
                    <a:pt x="186690" y="64769"/>
                  </a:moveTo>
                  <a:lnTo>
                    <a:pt x="181355" y="49529"/>
                  </a:lnTo>
                  <a:lnTo>
                    <a:pt x="166115" y="55625"/>
                  </a:lnTo>
                  <a:lnTo>
                    <a:pt x="172212" y="70103"/>
                  </a:lnTo>
                  <a:lnTo>
                    <a:pt x="179832" y="67055"/>
                  </a:lnTo>
                  <a:lnTo>
                    <a:pt x="186690" y="64769"/>
                  </a:lnTo>
                  <a:close/>
                </a:path>
                <a:path w="944880" h="467360">
                  <a:moveTo>
                    <a:pt x="216408" y="54101"/>
                  </a:moveTo>
                  <a:lnTo>
                    <a:pt x="211836" y="38861"/>
                  </a:lnTo>
                  <a:lnTo>
                    <a:pt x="210311" y="39623"/>
                  </a:lnTo>
                  <a:lnTo>
                    <a:pt x="196595" y="44195"/>
                  </a:lnTo>
                  <a:lnTo>
                    <a:pt x="201168" y="59435"/>
                  </a:lnTo>
                  <a:lnTo>
                    <a:pt x="215646" y="54101"/>
                  </a:lnTo>
                  <a:lnTo>
                    <a:pt x="216408" y="54101"/>
                  </a:lnTo>
                  <a:close/>
                </a:path>
                <a:path w="944880" h="467360">
                  <a:moveTo>
                    <a:pt x="246888" y="44957"/>
                  </a:moveTo>
                  <a:lnTo>
                    <a:pt x="242315" y="29717"/>
                  </a:lnTo>
                  <a:lnTo>
                    <a:pt x="229361" y="33527"/>
                  </a:lnTo>
                  <a:lnTo>
                    <a:pt x="227076" y="34289"/>
                  </a:lnTo>
                  <a:lnTo>
                    <a:pt x="231647" y="49529"/>
                  </a:lnTo>
                  <a:lnTo>
                    <a:pt x="233934" y="48767"/>
                  </a:lnTo>
                  <a:lnTo>
                    <a:pt x="246888" y="44957"/>
                  </a:lnTo>
                  <a:close/>
                </a:path>
                <a:path w="944880" h="467360">
                  <a:moveTo>
                    <a:pt x="276606" y="37337"/>
                  </a:moveTo>
                  <a:lnTo>
                    <a:pt x="273558" y="22097"/>
                  </a:lnTo>
                  <a:lnTo>
                    <a:pt x="268986" y="22859"/>
                  </a:lnTo>
                  <a:lnTo>
                    <a:pt x="257556" y="25907"/>
                  </a:lnTo>
                  <a:lnTo>
                    <a:pt x="261365" y="41147"/>
                  </a:lnTo>
                  <a:lnTo>
                    <a:pt x="272796" y="38099"/>
                  </a:lnTo>
                  <a:lnTo>
                    <a:pt x="276606" y="37337"/>
                  </a:lnTo>
                  <a:close/>
                </a:path>
                <a:path w="944880" h="467360">
                  <a:moveTo>
                    <a:pt x="307848" y="31241"/>
                  </a:moveTo>
                  <a:lnTo>
                    <a:pt x="304800" y="15239"/>
                  </a:lnTo>
                  <a:lnTo>
                    <a:pt x="289560" y="18287"/>
                  </a:lnTo>
                  <a:lnTo>
                    <a:pt x="288798" y="18287"/>
                  </a:lnTo>
                  <a:lnTo>
                    <a:pt x="292608" y="34289"/>
                  </a:lnTo>
                  <a:lnTo>
                    <a:pt x="293370" y="33527"/>
                  </a:lnTo>
                  <a:lnTo>
                    <a:pt x="307848" y="31241"/>
                  </a:lnTo>
                  <a:close/>
                </a:path>
                <a:path w="944880" h="467360">
                  <a:moveTo>
                    <a:pt x="338328" y="25907"/>
                  </a:moveTo>
                  <a:lnTo>
                    <a:pt x="336804" y="9905"/>
                  </a:lnTo>
                  <a:lnTo>
                    <a:pt x="332994" y="10667"/>
                  </a:lnTo>
                  <a:lnTo>
                    <a:pt x="320802" y="12953"/>
                  </a:lnTo>
                  <a:lnTo>
                    <a:pt x="323088" y="28193"/>
                  </a:lnTo>
                  <a:lnTo>
                    <a:pt x="335280" y="25907"/>
                  </a:lnTo>
                  <a:lnTo>
                    <a:pt x="338328" y="25907"/>
                  </a:lnTo>
                  <a:close/>
                </a:path>
                <a:path w="944880" h="467360">
                  <a:moveTo>
                    <a:pt x="369570" y="22097"/>
                  </a:moveTo>
                  <a:lnTo>
                    <a:pt x="368046" y="6095"/>
                  </a:lnTo>
                  <a:lnTo>
                    <a:pt x="355092" y="7619"/>
                  </a:lnTo>
                  <a:lnTo>
                    <a:pt x="352044" y="7619"/>
                  </a:lnTo>
                  <a:lnTo>
                    <a:pt x="354330" y="23621"/>
                  </a:lnTo>
                  <a:lnTo>
                    <a:pt x="357378" y="22859"/>
                  </a:lnTo>
                  <a:lnTo>
                    <a:pt x="369570" y="22097"/>
                  </a:lnTo>
                  <a:close/>
                </a:path>
                <a:path w="944880" h="467360">
                  <a:moveTo>
                    <a:pt x="401574" y="19049"/>
                  </a:moveTo>
                  <a:lnTo>
                    <a:pt x="400050" y="3047"/>
                  </a:lnTo>
                  <a:lnTo>
                    <a:pt x="384048" y="4571"/>
                  </a:lnTo>
                  <a:lnTo>
                    <a:pt x="385572" y="19811"/>
                  </a:lnTo>
                  <a:lnTo>
                    <a:pt x="401574" y="19049"/>
                  </a:lnTo>
                  <a:close/>
                </a:path>
                <a:path w="944880" h="467360">
                  <a:moveTo>
                    <a:pt x="432816" y="16763"/>
                  </a:moveTo>
                  <a:lnTo>
                    <a:pt x="432054" y="1523"/>
                  </a:lnTo>
                  <a:lnTo>
                    <a:pt x="424434" y="1523"/>
                  </a:lnTo>
                  <a:lnTo>
                    <a:pt x="416052" y="2285"/>
                  </a:lnTo>
                  <a:lnTo>
                    <a:pt x="416814" y="17525"/>
                  </a:lnTo>
                  <a:lnTo>
                    <a:pt x="425195" y="17525"/>
                  </a:lnTo>
                  <a:lnTo>
                    <a:pt x="432816" y="16763"/>
                  </a:lnTo>
                  <a:close/>
                </a:path>
                <a:path w="944880" h="467360">
                  <a:moveTo>
                    <a:pt x="464058" y="16001"/>
                  </a:moveTo>
                  <a:lnTo>
                    <a:pt x="464058" y="0"/>
                  </a:lnTo>
                  <a:lnTo>
                    <a:pt x="448056" y="761"/>
                  </a:lnTo>
                  <a:lnTo>
                    <a:pt x="448818" y="16763"/>
                  </a:lnTo>
                  <a:lnTo>
                    <a:pt x="464058" y="16001"/>
                  </a:lnTo>
                  <a:close/>
                </a:path>
                <a:path w="944880" h="467360">
                  <a:moveTo>
                    <a:pt x="496062" y="16763"/>
                  </a:moveTo>
                  <a:lnTo>
                    <a:pt x="496062" y="761"/>
                  </a:lnTo>
                  <a:lnTo>
                    <a:pt x="480059" y="0"/>
                  </a:lnTo>
                  <a:lnTo>
                    <a:pt x="480059" y="16001"/>
                  </a:lnTo>
                  <a:lnTo>
                    <a:pt x="496062" y="16763"/>
                  </a:lnTo>
                  <a:close/>
                </a:path>
                <a:path w="944880" h="467360">
                  <a:moveTo>
                    <a:pt x="528066" y="2285"/>
                  </a:moveTo>
                  <a:lnTo>
                    <a:pt x="520445" y="1523"/>
                  </a:lnTo>
                  <a:lnTo>
                    <a:pt x="512064" y="1523"/>
                  </a:lnTo>
                  <a:lnTo>
                    <a:pt x="511302" y="16763"/>
                  </a:lnTo>
                  <a:lnTo>
                    <a:pt x="519684" y="17525"/>
                  </a:lnTo>
                  <a:lnTo>
                    <a:pt x="527304" y="17525"/>
                  </a:lnTo>
                  <a:lnTo>
                    <a:pt x="528066" y="2285"/>
                  </a:lnTo>
                  <a:close/>
                </a:path>
                <a:path w="944880" h="467360">
                  <a:moveTo>
                    <a:pt x="560070" y="4571"/>
                  </a:moveTo>
                  <a:lnTo>
                    <a:pt x="544068" y="3047"/>
                  </a:lnTo>
                  <a:lnTo>
                    <a:pt x="542544" y="19049"/>
                  </a:lnTo>
                  <a:lnTo>
                    <a:pt x="558546" y="20573"/>
                  </a:lnTo>
                  <a:lnTo>
                    <a:pt x="560070" y="4571"/>
                  </a:lnTo>
                  <a:close/>
                </a:path>
                <a:path w="944880" h="467360">
                  <a:moveTo>
                    <a:pt x="592074" y="7619"/>
                  </a:moveTo>
                  <a:lnTo>
                    <a:pt x="589788" y="7619"/>
                  </a:lnTo>
                  <a:lnTo>
                    <a:pt x="576072" y="6095"/>
                  </a:lnTo>
                  <a:lnTo>
                    <a:pt x="573786" y="22097"/>
                  </a:lnTo>
                  <a:lnTo>
                    <a:pt x="587502" y="23621"/>
                  </a:lnTo>
                  <a:lnTo>
                    <a:pt x="589788" y="23621"/>
                  </a:lnTo>
                  <a:lnTo>
                    <a:pt x="592074" y="7619"/>
                  </a:lnTo>
                  <a:close/>
                </a:path>
                <a:path w="944880" h="467360">
                  <a:moveTo>
                    <a:pt x="623316" y="12191"/>
                  </a:moveTo>
                  <a:lnTo>
                    <a:pt x="611886" y="10667"/>
                  </a:lnTo>
                  <a:lnTo>
                    <a:pt x="607314" y="9905"/>
                  </a:lnTo>
                  <a:lnTo>
                    <a:pt x="605790" y="25907"/>
                  </a:lnTo>
                  <a:lnTo>
                    <a:pt x="609600" y="26669"/>
                  </a:lnTo>
                  <a:lnTo>
                    <a:pt x="621030" y="28193"/>
                  </a:lnTo>
                  <a:lnTo>
                    <a:pt x="623316" y="12191"/>
                  </a:lnTo>
                  <a:close/>
                </a:path>
                <a:path w="944880" h="467360">
                  <a:moveTo>
                    <a:pt x="655320" y="18287"/>
                  </a:moveTo>
                  <a:lnTo>
                    <a:pt x="654558" y="18287"/>
                  </a:lnTo>
                  <a:lnTo>
                    <a:pt x="639318" y="15239"/>
                  </a:lnTo>
                  <a:lnTo>
                    <a:pt x="636270" y="31241"/>
                  </a:lnTo>
                  <a:lnTo>
                    <a:pt x="651510" y="33527"/>
                  </a:lnTo>
                  <a:lnTo>
                    <a:pt x="655320" y="18287"/>
                  </a:lnTo>
                  <a:close/>
                </a:path>
                <a:path w="944880" h="467360">
                  <a:moveTo>
                    <a:pt x="686562" y="25145"/>
                  </a:moveTo>
                  <a:lnTo>
                    <a:pt x="675132" y="22859"/>
                  </a:lnTo>
                  <a:lnTo>
                    <a:pt x="670560" y="22097"/>
                  </a:lnTo>
                  <a:lnTo>
                    <a:pt x="667512" y="37337"/>
                  </a:lnTo>
                  <a:lnTo>
                    <a:pt x="672084" y="38099"/>
                  </a:lnTo>
                  <a:lnTo>
                    <a:pt x="682752" y="41147"/>
                  </a:lnTo>
                  <a:lnTo>
                    <a:pt x="686562" y="25145"/>
                  </a:lnTo>
                  <a:close/>
                </a:path>
                <a:path w="944880" h="467360">
                  <a:moveTo>
                    <a:pt x="717042" y="33527"/>
                  </a:moveTo>
                  <a:lnTo>
                    <a:pt x="715518" y="33527"/>
                  </a:lnTo>
                  <a:lnTo>
                    <a:pt x="701802" y="29717"/>
                  </a:lnTo>
                  <a:lnTo>
                    <a:pt x="697230" y="44957"/>
                  </a:lnTo>
                  <a:lnTo>
                    <a:pt x="710946" y="48767"/>
                  </a:lnTo>
                  <a:lnTo>
                    <a:pt x="712470" y="48767"/>
                  </a:lnTo>
                  <a:lnTo>
                    <a:pt x="717042" y="33527"/>
                  </a:lnTo>
                  <a:close/>
                </a:path>
                <a:path w="944880" h="467360">
                  <a:moveTo>
                    <a:pt x="747522" y="43433"/>
                  </a:moveTo>
                  <a:lnTo>
                    <a:pt x="734568" y="38861"/>
                  </a:lnTo>
                  <a:lnTo>
                    <a:pt x="732282" y="38861"/>
                  </a:lnTo>
                  <a:lnTo>
                    <a:pt x="727710" y="54101"/>
                  </a:lnTo>
                  <a:lnTo>
                    <a:pt x="729996" y="54101"/>
                  </a:lnTo>
                  <a:lnTo>
                    <a:pt x="742950" y="58673"/>
                  </a:lnTo>
                  <a:lnTo>
                    <a:pt x="747522" y="43433"/>
                  </a:lnTo>
                  <a:close/>
                </a:path>
                <a:path w="944880" h="467360">
                  <a:moveTo>
                    <a:pt x="778002" y="55625"/>
                  </a:moveTo>
                  <a:lnTo>
                    <a:pt x="762762" y="49529"/>
                  </a:lnTo>
                  <a:lnTo>
                    <a:pt x="757428" y="64007"/>
                  </a:lnTo>
                  <a:lnTo>
                    <a:pt x="765048" y="67055"/>
                  </a:lnTo>
                  <a:lnTo>
                    <a:pt x="771906" y="70103"/>
                  </a:lnTo>
                  <a:lnTo>
                    <a:pt x="778002" y="55625"/>
                  </a:lnTo>
                  <a:close/>
                </a:path>
                <a:path w="944880" h="467360">
                  <a:moveTo>
                    <a:pt x="806958" y="68579"/>
                  </a:moveTo>
                  <a:lnTo>
                    <a:pt x="803910" y="67055"/>
                  </a:lnTo>
                  <a:lnTo>
                    <a:pt x="792480" y="61721"/>
                  </a:lnTo>
                  <a:lnTo>
                    <a:pt x="786384" y="76199"/>
                  </a:lnTo>
                  <a:lnTo>
                    <a:pt x="797814" y="81533"/>
                  </a:lnTo>
                  <a:lnTo>
                    <a:pt x="800100" y="83057"/>
                  </a:lnTo>
                  <a:lnTo>
                    <a:pt x="806958" y="68579"/>
                  </a:lnTo>
                  <a:close/>
                </a:path>
                <a:path w="944880" h="467360">
                  <a:moveTo>
                    <a:pt x="835913" y="83819"/>
                  </a:moveTo>
                  <a:lnTo>
                    <a:pt x="834390" y="83057"/>
                  </a:lnTo>
                  <a:lnTo>
                    <a:pt x="821436" y="76199"/>
                  </a:lnTo>
                  <a:lnTo>
                    <a:pt x="813816" y="89915"/>
                  </a:lnTo>
                  <a:lnTo>
                    <a:pt x="826769" y="97535"/>
                  </a:lnTo>
                  <a:lnTo>
                    <a:pt x="827532" y="97535"/>
                  </a:lnTo>
                  <a:lnTo>
                    <a:pt x="835913" y="83819"/>
                  </a:lnTo>
                  <a:close/>
                </a:path>
                <a:path w="944880" h="467360">
                  <a:moveTo>
                    <a:pt x="863346" y="102107"/>
                  </a:moveTo>
                  <a:lnTo>
                    <a:pt x="861822" y="101345"/>
                  </a:lnTo>
                  <a:lnTo>
                    <a:pt x="849630" y="92963"/>
                  </a:lnTo>
                  <a:lnTo>
                    <a:pt x="840486" y="105917"/>
                  </a:lnTo>
                  <a:lnTo>
                    <a:pt x="852678" y="114299"/>
                  </a:lnTo>
                  <a:lnTo>
                    <a:pt x="853440" y="114299"/>
                  </a:lnTo>
                  <a:lnTo>
                    <a:pt x="863346" y="102107"/>
                  </a:lnTo>
                  <a:close/>
                </a:path>
                <a:path w="944880" h="467360">
                  <a:moveTo>
                    <a:pt x="888491" y="122681"/>
                  </a:moveTo>
                  <a:lnTo>
                    <a:pt x="886206" y="120395"/>
                  </a:lnTo>
                  <a:lnTo>
                    <a:pt x="876300" y="112013"/>
                  </a:lnTo>
                  <a:lnTo>
                    <a:pt x="865632" y="124205"/>
                  </a:lnTo>
                  <a:lnTo>
                    <a:pt x="875538" y="132587"/>
                  </a:lnTo>
                  <a:lnTo>
                    <a:pt x="877062" y="134111"/>
                  </a:lnTo>
                  <a:lnTo>
                    <a:pt x="888491" y="122681"/>
                  </a:lnTo>
                  <a:close/>
                </a:path>
                <a:path w="944880" h="467360">
                  <a:moveTo>
                    <a:pt x="910590" y="146303"/>
                  </a:moveTo>
                  <a:lnTo>
                    <a:pt x="906018" y="140207"/>
                  </a:lnTo>
                  <a:lnTo>
                    <a:pt x="899922" y="134111"/>
                  </a:lnTo>
                  <a:lnTo>
                    <a:pt x="888491" y="144779"/>
                  </a:lnTo>
                  <a:lnTo>
                    <a:pt x="894588" y="151637"/>
                  </a:lnTo>
                  <a:lnTo>
                    <a:pt x="898397" y="156209"/>
                  </a:lnTo>
                  <a:lnTo>
                    <a:pt x="910590" y="146303"/>
                  </a:lnTo>
                  <a:close/>
                </a:path>
                <a:path w="944880" h="467360">
                  <a:moveTo>
                    <a:pt x="929640" y="174497"/>
                  </a:moveTo>
                  <a:lnTo>
                    <a:pt x="928878" y="173735"/>
                  </a:lnTo>
                  <a:lnTo>
                    <a:pt x="922782" y="162305"/>
                  </a:lnTo>
                  <a:lnTo>
                    <a:pt x="920496" y="159257"/>
                  </a:lnTo>
                  <a:lnTo>
                    <a:pt x="907541" y="168401"/>
                  </a:lnTo>
                  <a:lnTo>
                    <a:pt x="909066" y="171449"/>
                  </a:lnTo>
                  <a:lnTo>
                    <a:pt x="915162" y="181355"/>
                  </a:lnTo>
                  <a:lnTo>
                    <a:pt x="929640" y="174497"/>
                  </a:lnTo>
                  <a:close/>
                </a:path>
                <a:path w="944880" h="467360">
                  <a:moveTo>
                    <a:pt x="941069" y="205739"/>
                  </a:moveTo>
                  <a:lnTo>
                    <a:pt x="938784" y="196595"/>
                  </a:lnTo>
                  <a:lnTo>
                    <a:pt x="936497" y="189737"/>
                  </a:lnTo>
                  <a:lnTo>
                    <a:pt x="921258" y="195071"/>
                  </a:lnTo>
                  <a:lnTo>
                    <a:pt x="924306" y="201929"/>
                  </a:lnTo>
                  <a:lnTo>
                    <a:pt x="925068" y="207263"/>
                  </a:lnTo>
                  <a:lnTo>
                    <a:pt x="925830" y="208787"/>
                  </a:lnTo>
                  <a:lnTo>
                    <a:pt x="941069" y="205739"/>
                  </a:lnTo>
                  <a:close/>
                </a:path>
                <a:path w="944880" h="467360">
                  <a:moveTo>
                    <a:pt x="944880" y="239267"/>
                  </a:moveTo>
                  <a:lnTo>
                    <a:pt x="944880" y="227075"/>
                  </a:lnTo>
                  <a:lnTo>
                    <a:pt x="944118" y="222503"/>
                  </a:lnTo>
                  <a:lnTo>
                    <a:pt x="928116" y="223265"/>
                  </a:lnTo>
                  <a:lnTo>
                    <a:pt x="928878" y="228599"/>
                  </a:lnTo>
                  <a:lnTo>
                    <a:pt x="928878" y="238505"/>
                  </a:lnTo>
                  <a:lnTo>
                    <a:pt x="944880" y="239267"/>
                  </a:lnTo>
                  <a:close/>
                </a:path>
                <a:path w="944880" h="467360">
                  <a:moveTo>
                    <a:pt x="942594" y="258317"/>
                  </a:moveTo>
                  <a:lnTo>
                    <a:pt x="942594" y="256031"/>
                  </a:lnTo>
                  <a:lnTo>
                    <a:pt x="927354" y="252983"/>
                  </a:lnTo>
                  <a:lnTo>
                    <a:pt x="926591" y="255269"/>
                  </a:lnTo>
                  <a:lnTo>
                    <a:pt x="923544" y="265937"/>
                  </a:lnTo>
                  <a:lnTo>
                    <a:pt x="923544" y="266699"/>
                  </a:lnTo>
                  <a:lnTo>
                    <a:pt x="938022" y="272795"/>
                  </a:lnTo>
                  <a:lnTo>
                    <a:pt x="938784" y="270509"/>
                  </a:lnTo>
                  <a:lnTo>
                    <a:pt x="941069" y="264413"/>
                  </a:lnTo>
                  <a:lnTo>
                    <a:pt x="942594" y="258317"/>
                  </a:lnTo>
                  <a:close/>
                </a:path>
                <a:path w="944880" h="467360">
                  <a:moveTo>
                    <a:pt x="931926" y="288035"/>
                  </a:moveTo>
                  <a:lnTo>
                    <a:pt x="917447" y="281177"/>
                  </a:lnTo>
                  <a:lnTo>
                    <a:pt x="915162" y="286511"/>
                  </a:lnTo>
                  <a:lnTo>
                    <a:pt x="910590" y="294131"/>
                  </a:lnTo>
                  <a:lnTo>
                    <a:pt x="924306" y="302513"/>
                  </a:lnTo>
                  <a:lnTo>
                    <a:pt x="929640" y="293369"/>
                  </a:lnTo>
                  <a:lnTo>
                    <a:pt x="931926" y="288035"/>
                  </a:lnTo>
                  <a:close/>
                </a:path>
                <a:path w="944880" h="467360">
                  <a:moveTo>
                    <a:pt x="892302" y="340613"/>
                  </a:moveTo>
                  <a:lnTo>
                    <a:pt x="881634" y="329183"/>
                  </a:lnTo>
                  <a:lnTo>
                    <a:pt x="875538" y="335279"/>
                  </a:lnTo>
                  <a:lnTo>
                    <a:pt x="870204" y="339851"/>
                  </a:lnTo>
                  <a:lnTo>
                    <a:pt x="880110" y="352043"/>
                  </a:lnTo>
                  <a:lnTo>
                    <a:pt x="886206" y="346709"/>
                  </a:lnTo>
                  <a:lnTo>
                    <a:pt x="892302" y="340613"/>
                  </a:lnTo>
                  <a:close/>
                </a:path>
                <a:path w="944880" h="467360">
                  <a:moveTo>
                    <a:pt x="914400" y="316229"/>
                  </a:moveTo>
                  <a:lnTo>
                    <a:pt x="902208" y="306323"/>
                  </a:lnTo>
                  <a:lnTo>
                    <a:pt x="893826" y="316229"/>
                  </a:lnTo>
                  <a:lnTo>
                    <a:pt x="892302" y="318515"/>
                  </a:lnTo>
                  <a:lnTo>
                    <a:pt x="903732" y="329183"/>
                  </a:lnTo>
                  <a:lnTo>
                    <a:pt x="906780" y="326135"/>
                  </a:lnTo>
                  <a:lnTo>
                    <a:pt x="914400" y="316229"/>
                  </a:lnTo>
                  <a:close/>
                </a:path>
                <a:path w="944880" h="467360">
                  <a:moveTo>
                    <a:pt x="867918" y="361949"/>
                  </a:moveTo>
                  <a:lnTo>
                    <a:pt x="858012" y="348995"/>
                  </a:lnTo>
                  <a:lnTo>
                    <a:pt x="852678" y="353567"/>
                  </a:lnTo>
                  <a:lnTo>
                    <a:pt x="845819" y="358139"/>
                  </a:lnTo>
                  <a:lnTo>
                    <a:pt x="854202" y="371093"/>
                  </a:lnTo>
                  <a:lnTo>
                    <a:pt x="862584" y="365759"/>
                  </a:lnTo>
                  <a:lnTo>
                    <a:pt x="867918" y="361949"/>
                  </a:lnTo>
                  <a:close/>
                </a:path>
                <a:path w="944880" h="467360">
                  <a:moveTo>
                    <a:pt x="841247" y="380237"/>
                  </a:moveTo>
                  <a:lnTo>
                    <a:pt x="832866" y="366521"/>
                  </a:lnTo>
                  <a:lnTo>
                    <a:pt x="826769" y="370331"/>
                  </a:lnTo>
                  <a:lnTo>
                    <a:pt x="819150" y="374903"/>
                  </a:lnTo>
                  <a:lnTo>
                    <a:pt x="826769" y="388619"/>
                  </a:lnTo>
                  <a:lnTo>
                    <a:pt x="835152" y="384047"/>
                  </a:lnTo>
                  <a:lnTo>
                    <a:pt x="841247" y="380237"/>
                  </a:lnTo>
                  <a:close/>
                </a:path>
                <a:path w="944880" h="467360">
                  <a:moveTo>
                    <a:pt x="812292" y="396239"/>
                  </a:moveTo>
                  <a:lnTo>
                    <a:pt x="805434" y="381761"/>
                  </a:lnTo>
                  <a:lnTo>
                    <a:pt x="797052" y="386333"/>
                  </a:lnTo>
                  <a:lnTo>
                    <a:pt x="791718" y="388619"/>
                  </a:lnTo>
                  <a:lnTo>
                    <a:pt x="797814" y="403097"/>
                  </a:lnTo>
                  <a:lnTo>
                    <a:pt x="804672" y="400049"/>
                  </a:lnTo>
                  <a:lnTo>
                    <a:pt x="812292" y="396239"/>
                  </a:lnTo>
                  <a:close/>
                </a:path>
                <a:path w="944880" h="467360">
                  <a:moveTo>
                    <a:pt x="783336" y="409955"/>
                  </a:moveTo>
                  <a:lnTo>
                    <a:pt x="777240" y="395477"/>
                  </a:lnTo>
                  <a:lnTo>
                    <a:pt x="765048" y="400049"/>
                  </a:lnTo>
                  <a:lnTo>
                    <a:pt x="762762" y="400811"/>
                  </a:lnTo>
                  <a:lnTo>
                    <a:pt x="768096" y="416051"/>
                  </a:lnTo>
                  <a:lnTo>
                    <a:pt x="771144" y="415289"/>
                  </a:lnTo>
                  <a:lnTo>
                    <a:pt x="783336" y="409955"/>
                  </a:lnTo>
                  <a:close/>
                </a:path>
                <a:path w="944880" h="467360">
                  <a:moveTo>
                    <a:pt x="753618" y="421385"/>
                  </a:moveTo>
                  <a:lnTo>
                    <a:pt x="748284" y="406907"/>
                  </a:lnTo>
                  <a:lnTo>
                    <a:pt x="747522" y="406907"/>
                  </a:lnTo>
                  <a:lnTo>
                    <a:pt x="733044" y="412241"/>
                  </a:lnTo>
                  <a:lnTo>
                    <a:pt x="738378" y="426719"/>
                  </a:lnTo>
                  <a:lnTo>
                    <a:pt x="752856" y="422147"/>
                  </a:lnTo>
                  <a:lnTo>
                    <a:pt x="753618" y="421385"/>
                  </a:lnTo>
                  <a:close/>
                </a:path>
                <a:path w="944880" h="467360">
                  <a:moveTo>
                    <a:pt x="723138" y="432053"/>
                  </a:moveTo>
                  <a:lnTo>
                    <a:pt x="718566" y="416813"/>
                  </a:lnTo>
                  <a:lnTo>
                    <a:pt x="703326" y="421385"/>
                  </a:lnTo>
                  <a:lnTo>
                    <a:pt x="707898" y="436625"/>
                  </a:lnTo>
                  <a:lnTo>
                    <a:pt x="723138" y="432053"/>
                  </a:lnTo>
                  <a:close/>
                </a:path>
                <a:path w="944880" h="467360">
                  <a:moveTo>
                    <a:pt x="691896" y="440435"/>
                  </a:moveTo>
                  <a:lnTo>
                    <a:pt x="688086" y="425195"/>
                  </a:lnTo>
                  <a:lnTo>
                    <a:pt x="672846" y="429005"/>
                  </a:lnTo>
                  <a:lnTo>
                    <a:pt x="676656" y="444245"/>
                  </a:lnTo>
                  <a:lnTo>
                    <a:pt x="691896" y="440435"/>
                  </a:lnTo>
                  <a:close/>
                </a:path>
                <a:path w="944880" h="467360">
                  <a:moveTo>
                    <a:pt x="660654" y="448055"/>
                  </a:moveTo>
                  <a:lnTo>
                    <a:pt x="657606" y="432053"/>
                  </a:lnTo>
                  <a:lnTo>
                    <a:pt x="651510" y="433577"/>
                  </a:lnTo>
                  <a:lnTo>
                    <a:pt x="642366" y="435101"/>
                  </a:lnTo>
                  <a:lnTo>
                    <a:pt x="645414" y="451103"/>
                  </a:lnTo>
                  <a:lnTo>
                    <a:pt x="654558" y="448817"/>
                  </a:lnTo>
                  <a:lnTo>
                    <a:pt x="660654" y="448055"/>
                  </a:lnTo>
                  <a:close/>
                </a:path>
                <a:path w="944880" h="467360">
                  <a:moveTo>
                    <a:pt x="629412" y="454151"/>
                  </a:moveTo>
                  <a:lnTo>
                    <a:pt x="626364" y="438149"/>
                  </a:lnTo>
                  <a:lnTo>
                    <a:pt x="611124" y="440435"/>
                  </a:lnTo>
                  <a:lnTo>
                    <a:pt x="613410" y="456437"/>
                  </a:lnTo>
                  <a:lnTo>
                    <a:pt x="629412" y="454151"/>
                  </a:lnTo>
                  <a:close/>
                </a:path>
                <a:path w="944880" h="467360">
                  <a:moveTo>
                    <a:pt x="597408" y="458723"/>
                  </a:moveTo>
                  <a:lnTo>
                    <a:pt x="595884" y="442721"/>
                  </a:lnTo>
                  <a:lnTo>
                    <a:pt x="587502" y="444245"/>
                  </a:lnTo>
                  <a:lnTo>
                    <a:pt x="579882" y="445007"/>
                  </a:lnTo>
                  <a:lnTo>
                    <a:pt x="581406" y="461009"/>
                  </a:lnTo>
                  <a:lnTo>
                    <a:pt x="589788" y="459485"/>
                  </a:lnTo>
                  <a:lnTo>
                    <a:pt x="597408" y="458723"/>
                  </a:lnTo>
                  <a:close/>
                </a:path>
                <a:path w="944880" h="467360">
                  <a:moveTo>
                    <a:pt x="566166" y="462533"/>
                  </a:moveTo>
                  <a:lnTo>
                    <a:pt x="564642" y="446531"/>
                  </a:lnTo>
                  <a:lnTo>
                    <a:pt x="548640" y="448055"/>
                  </a:lnTo>
                  <a:lnTo>
                    <a:pt x="550164" y="464057"/>
                  </a:lnTo>
                  <a:lnTo>
                    <a:pt x="566166" y="462533"/>
                  </a:lnTo>
                  <a:close/>
                </a:path>
                <a:path w="944880" h="467360">
                  <a:moveTo>
                    <a:pt x="534162" y="464819"/>
                  </a:moveTo>
                  <a:lnTo>
                    <a:pt x="532638" y="448817"/>
                  </a:lnTo>
                  <a:lnTo>
                    <a:pt x="520445" y="450252"/>
                  </a:lnTo>
                  <a:lnTo>
                    <a:pt x="517398" y="450341"/>
                  </a:lnTo>
                  <a:lnTo>
                    <a:pt x="518159" y="465581"/>
                  </a:lnTo>
                  <a:lnTo>
                    <a:pt x="520445" y="465581"/>
                  </a:lnTo>
                  <a:lnTo>
                    <a:pt x="534162" y="464819"/>
                  </a:lnTo>
                  <a:close/>
                </a:path>
                <a:path w="944880" h="467360">
                  <a:moveTo>
                    <a:pt x="502158" y="466343"/>
                  </a:moveTo>
                  <a:lnTo>
                    <a:pt x="501395" y="450341"/>
                  </a:lnTo>
                  <a:lnTo>
                    <a:pt x="496823" y="450995"/>
                  </a:lnTo>
                  <a:lnTo>
                    <a:pt x="486156" y="451103"/>
                  </a:lnTo>
                  <a:lnTo>
                    <a:pt x="486156" y="467105"/>
                  </a:lnTo>
                  <a:lnTo>
                    <a:pt x="496062" y="466398"/>
                  </a:lnTo>
                  <a:lnTo>
                    <a:pt x="502158" y="466343"/>
                  </a:lnTo>
                  <a:close/>
                </a:path>
                <a:path w="944880" h="467360">
                  <a:moveTo>
                    <a:pt x="470154" y="467105"/>
                  </a:moveTo>
                  <a:lnTo>
                    <a:pt x="470154" y="451103"/>
                  </a:lnTo>
                  <a:lnTo>
                    <a:pt x="454152" y="451103"/>
                  </a:lnTo>
                  <a:lnTo>
                    <a:pt x="454152" y="467105"/>
                  </a:lnTo>
                  <a:lnTo>
                    <a:pt x="470154" y="467105"/>
                  </a:lnTo>
                  <a:close/>
                </a:path>
                <a:path w="944880" h="467360">
                  <a:moveTo>
                    <a:pt x="438912" y="450341"/>
                  </a:moveTo>
                  <a:lnTo>
                    <a:pt x="425195" y="450341"/>
                  </a:lnTo>
                  <a:lnTo>
                    <a:pt x="422909" y="449579"/>
                  </a:lnTo>
                  <a:lnTo>
                    <a:pt x="422148" y="465581"/>
                  </a:lnTo>
                  <a:lnTo>
                    <a:pt x="424434" y="466343"/>
                  </a:lnTo>
                  <a:lnTo>
                    <a:pt x="438150" y="466343"/>
                  </a:lnTo>
                  <a:lnTo>
                    <a:pt x="438912" y="450341"/>
                  </a:lnTo>
                  <a:close/>
                </a:path>
                <a:path w="944880" h="467360">
                  <a:moveTo>
                    <a:pt x="406908" y="448817"/>
                  </a:moveTo>
                  <a:lnTo>
                    <a:pt x="401574" y="448763"/>
                  </a:lnTo>
                  <a:lnTo>
                    <a:pt x="391668" y="448055"/>
                  </a:lnTo>
                  <a:lnTo>
                    <a:pt x="390144" y="463295"/>
                  </a:lnTo>
                  <a:lnTo>
                    <a:pt x="401574" y="464819"/>
                  </a:lnTo>
                  <a:lnTo>
                    <a:pt x="406146" y="464819"/>
                  </a:lnTo>
                  <a:lnTo>
                    <a:pt x="406908" y="448817"/>
                  </a:lnTo>
                  <a:close/>
                </a:path>
                <a:path w="944880" h="467360">
                  <a:moveTo>
                    <a:pt x="375666" y="446531"/>
                  </a:moveTo>
                  <a:lnTo>
                    <a:pt x="359664" y="444245"/>
                  </a:lnTo>
                  <a:lnTo>
                    <a:pt x="358140" y="460247"/>
                  </a:lnTo>
                  <a:lnTo>
                    <a:pt x="374142" y="461771"/>
                  </a:lnTo>
                  <a:lnTo>
                    <a:pt x="375666" y="446531"/>
                  </a:lnTo>
                  <a:close/>
                </a:path>
                <a:path w="944880" h="467360">
                  <a:moveTo>
                    <a:pt x="344424" y="442721"/>
                  </a:moveTo>
                  <a:lnTo>
                    <a:pt x="335280" y="441197"/>
                  </a:lnTo>
                  <a:lnTo>
                    <a:pt x="329184" y="440435"/>
                  </a:lnTo>
                  <a:lnTo>
                    <a:pt x="326136" y="455675"/>
                  </a:lnTo>
                  <a:lnTo>
                    <a:pt x="332994" y="457199"/>
                  </a:lnTo>
                  <a:lnTo>
                    <a:pt x="342138" y="457961"/>
                  </a:lnTo>
                  <a:lnTo>
                    <a:pt x="344424" y="442721"/>
                  </a:lnTo>
                  <a:close/>
                </a:path>
                <a:path w="944880" h="467360">
                  <a:moveTo>
                    <a:pt x="313182" y="437387"/>
                  </a:moveTo>
                  <a:lnTo>
                    <a:pt x="297942" y="434339"/>
                  </a:lnTo>
                  <a:lnTo>
                    <a:pt x="294894" y="450341"/>
                  </a:lnTo>
                  <a:lnTo>
                    <a:pt x="310896" y="453389"/>
                  </a:lnTo>
                  <a:lnTo>
                    <a:pt x="313182" y="437387"/>
                  </a:lnTo>
                  <a:close/>
                </a:path>
                <a:path w="944880" h="467360">
                  <a:moveTo>
                    <a:pt x="282702" y="431291"/>
                  </a:moveTo>
                  <a:lnTo>
                    <a:pt x="272796" y="429005"/>
                  </a:lnTo>
                  <a:lnTo>
                    <a:pt x="267462" y="427481"/>
                  </a:lnTo>
                  <a:lnTo>
                    <a:pt x="263652" y="443483"/>
                  </a:lnTo>
                  <a:lnTo>
                    <a:pt x="269748" y="445007"/>
                  </a:lnTo>
                  <a:lnTo>
                    <a:pt x="278892" y="446531"/>
                  </a:lnTo>
                  <a:lnTo>
                    <a:pt x="282702" y="431291"/>
                  </a:lnTo>
                  <a:close/>
                </a:path>
                <a:path w="944880" h="467360">
                  <a:moveTo>
                    <a:pt x="252222" y="423671"/>
                  </a:moveTo>
                  <a:lnTo>
                    <a:pt x="236982" y="419861"/>
                  </a:lnTo>
                  <a:lnTo>
                    <a:pt x="232410" y="435101"/>
                  </a:lnTo>
                  <a:lnTo>
                    <a:pt x="247650" y="439673"/>
                  </a:lnTo>
                  <a:lnTo>
                    <a:pt x="252222" y="423671"/>
                  </a:lnTo>
                  <a:close/>
                </a:path>
                <a:path w="944880" h="467360">
                  <a:moveTo>
                    <a:pt x="221742" y="415289"/>
                  </a:moveTo>
                  <a:lnTo>
                    <a:pt x="214884" y="413003"/>
                  </a:lnTo>
                  <a:lnTo>
                    <a:pt x="207264" y="409955"/>
                  </a:lnTo>
                  <a:lnTo>
                    <a:pt x="201930" y="425195"/>
                  </a:lnTo>
                  <a:lnTo>
                    <a:pt x="210311" y="428243"/>
                  </a:lnTo>
                  <a:lnTo>
                    <a:pt x="217170" y="430529"/>
                  </a:lnTo>
                  <a:lnTo>
                    <a:pt x="221742" y="415289"/>
                  </a:lnTo>
                  <a:close/>
                </a:path>
                <a:path w="944880" h="467360">
                  <a:moveTo>
                    <a:pt x="192024" y="405383"/>
                  </a:moveTo>
                  <a:lnTo>
                    <a:pt x="179832" y="400049"/>
                  </a:lnTo>
                  <a:lnTo>
                    <a:pt x="177546" y="399287"/>
                  </a:lnTo>
                  <a:lnTo>
                    <a:pt x="171450" y="413765"/>
                  </a:lnTo>
                  <a:lnTo>
                    <a:pt x="174498" y="415289"/>
                  </a:lnTo>
                  <a:lnTo>
                    <a:pt x="186690" y="419861"/>
                  </a:lnTo>
                  <a:lnTo>
                    <a:pt x="192024" y="405383"/>
                  </a:lnTo>
                  <a:close/>
                </a:path>
                <a:path w="944880" h="467360">
                  <a:moveTo>
                    <a:pt x="163830" y="393191"/>
                  </a:moveTo>
                  <a:lnTo>
                    <a:pt x="149352" y="386333"/>
                  </a:lnTo>
                  <a:lnTo>
                    <a:pt x="142494" y="400811"/>
                  </a:lnTo>
                  <a:lnTo>
                    <a:pt x="156972" y="407669"/>
                  </a:lnTo>
                  <a:lnTo>
                    <a:pt x="163830" y="393191"/>
                  </a:lnTo>
                  <a:close/>
                </a:path>
                <a:path w="944880" h="467360">
                  <a:moveTo>
                    <a:pt x="134874" y="379475"/>
                  </a:moveTo>
                  <a:lnTo>
                    <a:pt x="132588" y="377951"/>
                  </a:lnTo>
                  <a:lnTo>
                    <a:pt x="121157" y="371855"/>
                  </a:lnTo>
                  <a:lnTo>
                    <a:pt x="113538" y="386333"/>
                  </a:lnTo>
                  <a:lnTo>
                    <a:pt x="124968" y="392429"/>
                  </a:lnTo>
                  <a:lnTo>
                    <a:pt x="128016" y="393953"/>
                  </a:lnTo>
                  <a:lnTo>
                    <a:pt x="134874" y="379475"/>
                  </a:lnTo>
                  <a:close/>
                </a:path>
                <a:path w="944880" h="467360">
                  <a:moveTo>
                    <a:pt x="108204" y="364235"/>
                  </a:moveTo>
                  <a:lnTo>
                    <a:pt x="104394" y="361949"/>
                  </a:lnTo>
                  <a:lnTo>
                    <a:pt x="95250" y="355853"/>
                  </a:lnTo>
                  <a:lnTo>
                    <a:pt x="86106" y="368807"/>
                  </a:lnTo>
                  <a:lnTo>
                    <a:pt x="96012" y="375665"/>
                  </a:lnTo>
                  <a:lnTo>
                    <a:pt x="99822" y="377951"/>
                  </a:lnTo>
                  <a:lnTo>
                    <a:pt x="108204" y="364235"/>
                  </a:lnTo>
                  <a:close/>
                </a:path>
                <a:path w="944880" h="467360">
                  <a:moveTo>
                    <a:pt x="83058" y="346709"/>
                  </a:moveTo>
                  <a:lnTo>
                    <a:pt x="80010" y="344423"/>
                  </a:lnTo>
                  <a:lnTo>
                    <a:pt x="70866" y="336803"/>
                  </a:lnTo>
                  <a:lnTo>
                    <a:pt x="60960" y="348995"/>
                  </a:lnTo>
                  <a:lnTo>
                    <a:pt x="70866" y="356615"/>
                  </a:lnTo>
                  <a:lnTo>
                    <a:pt x="73152" y="358901"/>
                  </a:lnTo>
                  <a:lnTo>
                    <a:pt x="83058" y="346709"/>
                  </a:lnTo>
                  <a:close/>
                </a:path>
                <a:path w="944880" h="467360">
                  <a:moveTo>
                    <a:pt x="59436" y="326135"/>
                  </a:moveTo>
                  <a:lnTo>
                    <a:pt x="59436" y="325373"/>
                  </a:lnTo>
                  <a:lnTo>
                    <a:pt x="50292" y="316229"/>
                  </a:lnTo>
                  <a:lnTo>
                    <a:pt x="49530" y="314705"/>
                  </a:lnTo>
                  <a:lnTo>
                    <a:pt x="37338" y="325373"/>
                  </a:lnTo>
                  <a:lnTo>
                    <a:pt x="38862" y="326897"/>
                  </a:lnTo>
                  <a:lnTo>
                    <a:pt x="48768" y="337565"/>
                  </a:lnTo>
                  <a:lnTo>
                    <a:pt x="59436" y="326135"/>
                  </a:lnTo>
                  <a:close/>
                </a:path>
                <a:path w="944880" h="467360">
                  <a:moveTo>
                    <a:pt x="40386" y="303275"/>
                  </a:moveTo>
                  <a:lnTo>
                    <a:pt x="35814" y="296417"/>
                  </a:lnTo>
                  <a:lnTo>
                    <a:pt x="32004" y="290321"/>
                  </a:lnTo>
                  <a:lnTo>
                    <a:pt x="18288" y="297941"/>
                  </a:lnTo>
                  <a:lnTo>
                    <a:pt x="22098" y="305561"/>
                  </a:lnTo>
                  <a:lnTo>
                    <a:pt x="27432" y="312419"/>
                  </a:lnTo>
                  <a:lnTo>
                    <a:pt x="40386" y="303275"/>
                  </a:lnTo>
                  <a:close/>
                </a:path>
                <a:path w="944880" h="467360">
                  <a:moveTo>
                    <a:pt x="25146" y="276605"/>
                  </a:moveTo>
                  <a:lnTo>
                    <a:pt x="24384" y="275843"/>
                  </a:lnTo>
                  <a:lnTo>
                    <a:pt x="20574" y="265175"/>
                  </a:lnTo>
                  <a:lnTo>
                    <a:pt x="20574" y="262889"/>
                  </a:lnTo>
                  <a:lnTo>
                    <a:pt x="5334" y="267461"/>
                  </a:lnTo>
                  <a:lnTo>
                    <a:pt x="6096" y="270509"/>
                  </a:lnTo>
                  <a:lnTo>
                    <a:pt x="10668" y="282701"/>
                  </a:lnTo>
                  <a:lnTo>
                    <a:pt x="10668" y="283463"/>
                  </a:lnTo>
                  <a:lnTo>
                    <a:pt x="25146" y="276605"/>
                  </a:lnTo>
                  <a:close/>
                </a:path>
              </a:pathLst>
            </a:custGeom>
            <a:solidFill>
              <a:srgbClr val="000000"/>
            </a:solidFill>
          </p:spPr>
          <p:txBody>
            <a:bodyPr wrap="square" lIns="0" tIns="0" rIns="0" bIns="0" rtlCol="0"/>
            <a:lstStyle/>
            <a:p>
              <a:endParaRPr/>
            </a:p>
          </p:txBody>
        </p:sp>
        <p:sp>
          <p:nvSpPr>
            <p:cNvPr id="28" name="object 28"/>
            <p:cNvSpPr/>
            <p:nvPr/>
          </p:nvSpPr>
          <p:spPr>
            <a:xfrm>
              <a:off x="2076958" y="4630293"/>
              <a:ext cx="599440" cy="219710"/>
            </a:xfrm>
            <a:custGeom>
              <a:avLst/>
              <a:gdLst/>
              <a:ahLst/>
              <a:cxnLst/>
              <a:rect l="l" t="t" r="r" b="b"/>
              <a:pathLst>
                <a:path w="599439" h="219710">
                  <a:moveTo>
                    <a:pt x="94487" y="0"/>
                  </a:moveTo>
                  <a:lnTo>
                    <a:pt x="0" y="14477"/>
                  </a:lnTo>
                  <a:lnTo>
                    <a:pt x="63245" y="76318"/>
                  </a:lnTo>
                  <a:lnTo>
                    <a:pt x="63245" y="49529"/>
                  </a:lnTo>
                  <a:lnTo>
                    <a:pt x="72389" y="22859"/>
                  </a:lnTo>
                  <a:lnTo>
                    <a:pt x="85844" y="27202"/>
                  </a:lnTo>
                  <a:lnTo>
                    <a:pt x="94487" y="0"/>
                  </a:lnTo>
                  <a:close/>
                </a:path>
                <a:path w="599439" h="219710">
                  <a:moveTo>
                    <a:pt x="85844" y="27202"/>
                  </a:moveTo>
                  <a:lnTo>
                    <a:pt x="72389" y="22859"/>
                  </a:lnTo>
                  <a:lnTo>
                    <a:pt x="63245" y="49529"/>
                  </a:lnTo>
                  <a:lnTo>
                    <a:pt x="77307" y="54067"/>
                  </a:lnTo>
                  <a:lnTo>
                    <a:pt x="85844" y="27202"/>
                  </a:lnTo>
                  <a:close/>
                </a:path>
                <a:path w="599439" h="219710">
                  <a:moveTo>
                    <a:pt x="77307" y="54067"/>
                  </a:moveTo>
                  <a:lnTo>
                    <a:pt x="63245" y="49529"/>
                  </a:lnTo>
                  <a:lnTo>
                    <a:pt x="63245" y="76318"/>
                  </a:lnTo>
                  <a:lnTo>
                    <a:pt x="68579" y="81533"/>
                  </a:lnTo>
                  <a:lnTo>
                    <a:pt x="77307" y="54067"/>
                  </a:lnTo>
                  <a:close/>
                </a:path>
                <a:path w="599439" h="219710">
                  <a:moveTo>
                    <a:pt x="598932" y="192785"/>
                  </a:moveTo>
                  <a:lnTo>
                    <a:pt x="85844" y="27202"/>
                  </a:lnTo>
                  <a:lnTo>
                    <a:pt x="77307" y="54067"/>
                  </a:lnTo>
                  <a:lnTo>
                    <a:pt x="589788" y="219455"/>
                  </a:lnTo>
                  <a:lnTo>
                    <a:pt x="598932" y="192785"/>
                  </a:lnTo>
                  <a:close/>
                </a:path>
              </a:pathLst>
            </a:custGeom>
            <a:solidFill>
              <a:srgbClr val="FF3300"/>
            </a:solidFill>
          </p:spPr>
          <p:txBody>
            <a:bodyPr wrap="square" lIns="0" tIns="0" rIns="0" bIns="0" rtlCol="0"/>
            <a:lstStyle/>
            <a:p>
              <a:endParaRPr/>
            </a:p>
          </p:txBody>
        </p:sp>
        <p:sp>
          <p:nvSpPr>
            <p:cNvPr id="29" name="object 29"/>
            <p:cNvSpPr/>
            <p:nvPr/>
          </p:nvSpPr>
          <p:spPr>
            <a:xfrm>
              <a:off x="6126226" y="4615814"/>
              <a:ext cx="1137285" cy="114300"/>
            </a:xfrm>
            <a:custGeom>
              <a:avLst/>
              <a:gdLst/>
              <a:ahLst/>
              <a:cxnLst/>
              <a:rect l="l" t="t" r="r" b="b"/>
              <a:pathLst>
                <a:path w="1137284" h="114300">
                  <a:moveTo>
                    <a:pt x="114300" y="38100"/>
                  </a:moveTo>
                  <a:lnTo>
                    <a:pt x="114300" y="0"/>
                  </a:lnTo>
                  <a:lnTo>
                    <a:pt x="0" y="57150"/>
                  </a:lnTo>
                  <a:lnTo>
                    <a:pt x="95250" y="104775"/>
                  </a:lnTo>
                  <a:lnTo>
                    <a:pt x="95250" y="38100"/>
                  </a:lnTo>
                  <a:lnTo>
                    <a:pt x="114300" y="38100"/>
                  </a:lnTo>
                  <a:close/>
                </a:path>
                <a:path w="1137284" h="114300">
                  <a:moveTo>
                    <a:pt x="1136904" y="76199"/>
                  </a:moveTo>
                  <a:lnTo>
                    <a:pt x="1136904" y="38099"/>
                  </a:lnTo>
                  <a:lnTo>
                    <a:pt x="95250" y="38100"/>
                  </a:lnTo>
                  <a:lnTo>
                    <a:pt x="95250" y="76200"/>
                  </a:lnTo>
                  <a:lnTo>
                    <a:pt x="1136904" y="76199"/>
                  </a:lnTo>
                  <a:close/>
                </a:path>
                <a:path w="1137284" h="114300">
                  <a:moveTo>
                    <a:pt x="114300" y="114300"/>
                  </a:moveTo>
                  <a:lnTo>
                    <a:pt x="114300" y="76200"/>
                  </a:lnTo>
                  <a:lnTo>
                    <a:pt x="95250" y="76200"/>
                  </a:lnTo>
                  <a:lnTo>
                    <a:pt x="95250" y="104775"/>
                  </a:lnTo>
                  <a:lnTo>
                    <a:pt x="114300" y="114300"/>
                  </a:lnTo>
                  <a:close/>
                </a:path>
              </a:pathLst>
            </a:custGeom>
            <a:solidFill>
              <a:srgbClr val="FF3300"/>
            </a:solidFill>
          </p:spPr>
          <p:txBody>
            <a:bodyPr wrap="square" lIns="0" tIns="0" rIns="0" bIns="0" rtlCol="0"/>
            <a:lstStyle/>
            <a:p>
              <a:endParaRPr/>
            </a:p>
          </p:txBody>
        </p:sp>
        <p:sp>
          <p:nvSpPr>
            <p:cNvPr id="30" name="object 30"/>
            <p:cNvSpPr/>
            <p:nvPr/>
          </p:nvSpPr>
          <p:spPr>
            <a:xfrm>
              <a:off x="6216142" y="5549264"/>
              <a:ext cx="1050290" cy="114300"/>
            </a:xfrm>
            <a:custGeom>
              <a:avLst/>
              <a:gdLst/>
              <a:ahLst/>
              <a:cxnLst/>
              <a:rect l="l" t="t" r="r" b="b"/>
              <a:pathLst>
                <a:path w="1050290" h="114300">
                  <a:moveTo>
                    <a:pt x="936238" y="38291"/>
                  </a:moveTo>
                  <a:lnTo>
                    <a:pt x="1524" y="10668"/>
                  </a:lnTo>
                  <a:lnTo>
                    <a:pt x="0" y="48768"/>
                  </a:lnTo>
                  <a:lnTo>
                    <a:pt x="935222" y="76406"/>
                  </a:lnTo>
                  <a:lnTo>
                    <a:pt x="936238" y="38291"/>
                  </a:lnTo>
                  <a:close/>
                </a:path>
                <a:path w="1050290" h="114300">
                  <a:moveTo>
                    <a:pt x="955548" y="104474"/>
                  </a:moveTo>
                  <a:lnTo>
                    <a:pt x="955548" y="38862"/>
                  </a:lnTo>
                  <a:lnTo>
                    <a:pt x="954024" y="76962"/>
                  </a:lnTo>
                  <a:lnTo>
                    <a:pt x="935222" y="76406"/>
                  </a:lnTo>
                  <a:lnTo>
                    <a:pt x="934212" y="114300"/>
                  </a:lnTo>
                  <a:lnTo>
                    <a:pt x="955548" y="104474"/>
                  </a:lnTo>
                  <a:close/>
                </a:path>
                <a:path w="1050290" h="114300">
                  <a:moveTo>
                    <a:pt x="955548" y="38862"/>
                  </a:moveTo>
                  <a:lnTo>
                    <a:pt x="936238" y="38291"/>
                  </a:lnTo>
                  <a:lnTo>
                    <a:pt x="935222" y="76406"/>
                  </a:lnTo>
                  <a:lnTo>
                    <a:pt x="954024" y="76962"/>
                  </a:lnTo>
                  <a:lnTo>
                    <a:pt x="955548" y="38862"/>
                  </a:lnTo>
                  <a:close/>
                </a:path>
                <a:path w="1050290" h="114300">
                  <a:moveTo>
                    <a:pt x="1050036" y="60960"/>
                  </a:moveTo>
                  <a:lnTo>
                    <a:pt x="937260" y="0"/>
                  </a:lnTo>
                  <a:lnTo>
                    <a:pt x="936238" y="38291"/>
                  </a:lnTo>
                  <a:lnTo>
                    <a:pt x="955548" y="38862"/>
                  </a:lnTo>
                  <a:lnTo>
                    <a:pt x="955548" y="104474"/>
                  </a:lnTo>
                  <a:lnTo>
                    <a:pt x="1050036" y="60960"/>
                  </a:lnTo>
                  <a:close/>
                </a:path>
              </a:pathLst>
            </a:custGeom>
            <a:solidFill>
              <a:srgbClr val="FF3300"/>
            </a:solidFill>
          </p:spPr>
          <p:txBody>
            <a:bodyPr wrap="square" lIns="0" tIns="0" rIns="0" bIns="0" rtlCol="0"/>
            <a:lstStyle/>
            <a:p>
              <a:endParaRPr/>
            </a:p>
          </p:txBody>
        </p:sp>
      </p:grpSp>
      <p:sp>
        <p:nvSpPr>
          <p:cNvPr id="31" name="Oval 30">
            <a:extLst>
              <a:ext uri="{FF2B5EF4-FFF2-40B4-BE49-F238E27FC236}">
                <a16:creationId xmlns:a16="http://schemas.microsoft.com/office/drawing/2014/main" id="{C04CA28D-35CF-4465-939A-C84F7329C6D5}"/>
              </a:ext>
            </a:extLst>
          </p:cNvPr>
          <p:cNvSpPr/>
          <p:nvPr/>
        </p:nvSpPr>
        <p:spPr>
          <a:xfrm>
            <a:off x="6889737" y="2049918"/>
            <a:ext cx="762000" cy="596994"/>
          </a:xfrm>
          <a:prstGeom prst="ellipse">
            <a:avLst/>
          </a:prstGeom>
          <a:solidFill>
            <a:srgbClr val="FFFF00">
              <a:alpha val="22000"/>
            </a:srgb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D4135BD-A291-4675-BB6D-390155CA41FA}"/>
              </a:ext>
            </a:extLst>
          </p:cNvPr>
          <p:cNvSpPr/>
          <p:nvPr/>
        </p:nvSpPr>
        <p:spPr>
          <a:xfrm>
            <a:off x="7139821" y="2630681"/>
            <a:ext cx="762000" cy="596994"/>
          </a:xfrm>
          <a:prstGeom prst="ellipse">
            <a:avLst/>
          </a:prstGeom>
          <a:solidFill>
            <a:srgbClr val="FFFF00">
              <a:alpha val="22000"/>
            </a:srgb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743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5131" y="0"/>
            <a:ext cx="6550901" cy="691856"/>
          </a:xfrm>
          <a:prstGeom prst="rect">
            <a:avLst/>
          </a:prstGeom>
        </p:spPr>
        <p:txBody>
          <a:bodyPr vert="horz" wrap="square" lIns="0" tIns="75565" rIns="0" bIns="0" rtlCol="0">
            <a:spAutoFit/>
          </a:bodyPr>
          <a:lstStyle/>
          <a:p>
            <a:pPr marL="246379">
              <a:lnSpc>
                <a:spcPct val="100000"/>
              </a:lnSpc>
            </a:pPr>
            <a:r>
              <a:rPr spc="-10" dirty="0">
                <a:highlight>
                  <a:srgbClr val="FFFF00"/>
                </a:highlight>
              </a:rPr>
              <a:t>Bina</a:t>
            </a:r>
            <a:r>
              <a:rPr spc="10" dirty="0">
                <a:highlight>
                  <a:srgbClr val="FFFF00"/>
                </a:highlight>
              </a:rPr>
              <a:t>r</a:t>
            </a:r>
            <a:r>
              <a:rPr spc="-5" dirty="0">
                <a:highlight>
                  <a:srgbClr val="FFFF00"/>
                </a:highlight>
              </a:rPr>
              <a:t>y</a:t>
            </a:r>
            <a:r>
              <a:rPr spc="10" dirty="0">
                <a:highlight>
                  <a:srgbClr val="FFFF00"/>
                </a:highlight>
              </a:rPr>
              <a:t> </a:t>
            </a:r>
            <a:r>
              <a:rPr lang="en-AU" spc="-5" dirty="0">
                <a:highlight>
                  <a:srgbClr val="FFFF00"/>
                </a:highlight>
              </a:rPr>
              <a:t>F</a:t>
            </a:r>
            <a:r>
              <a:rPr spc="-5" dirty="0" err="1">
                <a:highlight>
                  <a:srgbClr val="FFFF00"/>
                </a:highlight>
              </a:rPr>
              <a:t>il</a:t>
            </a:r>
            <a:r>
              <a:rPr dirty="0" err="1">
                <a:highlight>
                  <a:srgbClr val="FFFF00"/>
                </a:highlight>
              </a:rPr>
              <a:t>e</a:t>
            </a:r>
            <a:r>
              <a:rPr spc="10" dirty="0">
                <a:highlight>
                  <a:srgbClr val="FFFF00"/>
                </a:highlight>
              </a:rPr>
              <a:t> </a:t>
            </a:r>
            <a:r>
              <a:rPr lang="en-AU" spc="-5" dirty="0"/>
              <a:t>O</a:t>
            </a:r>
            <a:r>
              <a:rPr spc="-5" dirty="0" err="1"/>
              <a:t>penin</a:t>
            </a:r>
            <a:r>
              <a:rPr dirty="0" err="1"/>
              <a:t>g</a:t>
            </a:r>
            <a:r>
              <a:rPr spc="25" dirty="0"/>
              <a:t> </a:t>
            </a:r>
            <a:r>
              <a:rPr lang="en-AU" spc="-5" dirty="0"/>
              <a:t>M</a:t>
            </a:r>
            <a:r>
              <a:rPr spc="-5" dirty="0"/>
              <a:t>odes</a:t>
            </a:r>
          </a:p>
        </p:txBody>
      </p:sp>
      <p:sp>
        <p:nvSpPr>
          <p:cNvPr id="3" name="object 3"/>
          <p:cNvSpPr txBox="1"/>
          <p:nvPr/>
        </p:nvSpPr>
        <p:spPr>
          <a:xfrm>
            <a:off x="139382" y="1291902"/>
            <a:ext cx="2642235" cy="382905"/>
          </a:xfrm>
          <a:prstGeom prst="rect">
            <a:avLst/>
          </a:prstGeom>
        </p:spPr>
        <p:txBody>
          <a:bodyPr vert="horz" wrap="square" lIns="0" tIns="0" rIns="0" bIns="0" rtlCol="0">
            <a:spAutoFit/>
          </a:bodyPr>
          <a:lstStyle/>
          <a:p>
            <a:pPr marL="217170" indent="-204470">
              <a:lnSpc>
                <a:spcPct val="100000"/>
              </a:lnSpc>
              <a:buFont typeface="Arial"/>
              <a:buChar char="•"/>
              <a:tabLst>
                <a:tab pos="217804" algn="l"/>
              </a:tabLst>
            </a:pPr>
            <a:r>
              <a:rPr sz="2400" spc="-5" dirty="0">
                <a:latin typeface="Calibri"/>
                <a:cs typeface="Calibri"/>
              </a:rPr>
              <a:t>Functio</a:t>
            </a:r>
            <a:r>
              <a:rPr sz="2400" dirty="0">
                <a:latin typeface="Calibri"/>
                <a:cs typeface="Calibri"/>
              </a:rPr>
              <a:t>n</a:t>
            </a:r>
            <a:r>
              <a:rPr sz="2400" spc="25" dirty="0">
                <a:latin typeface="Calibri"/>
                <a:cs typeface="Calibri"/>
              </a:rPr>
              <a:t> </a:t>
            </a:r>
            <a:r>
              <a:rPr sz="2400" spc="-5" dirty="0">
                <a:latin typeface="Courier New"/>
                <a:cs typeface="Courier New"/>
              </a:rPr>
              <a:t>fopen</a:t>
            </a:r>
            <a:endParaRPr sz="2400" dirty="0">
              <a:latin typeface="Courier New"/>
              <a:cs typeface="Courier New"/>
            </a:endParaRPr>
          </a:p>
        </p:txBody>
      </p:sp>
      <p:sp>
        <p:nvSpPr>
          <p:cNvPr id="4" name="object 4"/>
          <p:cNvSpPr txBox="1"/>
          <p:nvPr/>
        </p:nvSpPr>
        <p:spPr>
          <a:xfrm>
            <a:off x="1305910" y="1871001"/>
            <a:ext cx="8240642" cy="615553"/>
          </a:xfrm>
          <a:prstGeom prst="rect">
            <a:avLst/>
          </a:prstGeom>
        </p:spPr>
        <p:txBody>
          <a:bodyPr vert="horz" wrap="square" lIns="0" tIns="0" rIns="0" bIns="0" rtlCol="0">
            <a:spAutoFit/>
          </a:bodyPr>
          <a:lstStyle/>
          <a:p>
            <a:pPr marL="12700"/>
            <a:r>
              <a:rPr sz="2000" b="1" spc="-5" dirty="0">
                <a:solidFill>
                  <a:srgbClr val="0033CC"/>
                </a:solidFill>
                <a:latin typeface="Courier New"/>
                <a:cs typeface="Courier New"/>
              </a:rPr>
              <a:t>FILE</a:t>
            </a:r>
            <a:r>
              <a:rPr sz="2000" spc="-5" dirty="0">
                <a:latin typeface="Courier New"/>
                <a:cs typeface="Courier New"/>
              </a:rPr>
              <a:t>* </a:t>
            </a:r>
            <a:r>
              <a:rPr sz="2000" b="1" spc="-5" dirty="0">
                <a:solidFill>
                  <a:srgbClr val="0033CC"/>
                </a:solidFill>
                <a:latin typeface="Courier New"/>
                <a:cs typeface="Courier New"/>
              </a:rPr>
              <a:t>fopen</a:t>
            </a:r>
            <a:r>
              <a:rPr sz="2000" b="1" spc="-5" dirty="0">
                <a:latin typeface="Courier New"/>
                <a:cs typeface="Courier New"/>
              </a:rPr>
              <a:t>(</a:t>
            </a:r>
            <a:r>
              <a:rPr sz="2000" b="1" spc="-5" dirty="0">
                <a:solidFill>
                  <a:srgbClr val="0000FF"/>
                </a:solidFill>
                <a:latin typeface="Courier New"/>
                <a:cs typeface="Courier New"/>
              </a:rPr>
              <a:t>const char </a:t>
            </a:r>
            <a:r>
              <a:rPr sz="2000" spc="-5" dirty="0">
                <a:latin typeface="Courier New"/>
                <a:cs typeface="Courier New"/>
              </a:rPr>
              <a:t>filename[]</a:t>
            </a:r>
            <a:r>
              <a:rPr sz="2000" b="1" spc="-5" dirty="0">
                <a:latin typeface="Courier New"/>
                <a:cs typeface="Courier New"/>
              </a:rPr>
              <a:t>, </a:t>
            </a:r>
            <a:r>
              <a:rPr sz="2000" b="1" spc="-5" dirty="0" err="1">
                <a:solidFill>
                  <a:srgbClr val="0000FF"/>
                </a:solidFill>
                <a:latin typeface="Courier New"/>
                <a:cs typeface="Courier New"/>
              </a:rPr>
              <a:t>const</a:t>
            </a:r>
            <a:r>
              <a:rPr sz="2000" b="1" spc="-5" dirty="0">
                <a:solidFill>
                  <a:srgbClr val="0000FF"/>
                </a:solidFill>
                <a:latin typeface="Courier New"/>
                <a:cs typeface="Courier New"/>
              </a:rPr>
              <a:t> char</a:t>
            </a:r>
            <a:r>
              <a:rPr lang="en-AU" sz="2000" b="1" spc="-5" dirty="0">
                <a:solidFill>
                  <a:srgbClr val="0000FF"/>
                </a:solidFill>
                <a:latin typeface="Courier New"/>
                <a:cs typeface="Courier New"/>
              </a:rPr>
              <a:t> </a:t>
            </a:r>
            <a:r>
              <a:rPr lang="en-AU" sz="2000" spc="-5" dirty="0">
                <a:latin typeface="Courier New"/>
                <a:cs typeface="Courier New"/>
              </a:rPr>
              <a:t>mode</a:t>
            </a:r>
            <a:r>
              <a:rPr lang="en-AU" sz="2000" b="1" spc="-5" dirty="0">
                <a:latin typeface="Courier New"/>
                <a:cs typeface="Courier New"/>
              </a:rPr>
              <a:t>);</a:t>
            </a:r>
            <a:endParaRPr lang="en-AU" sz="2000" dirty="0">
              <a:latin typeface="Courier New"/>
              <a:cs typeface="Courier New"/>
            </a:endParaRPr>
          </a:p>
          <a:p>
            <a:pPr marL="12700">
              <a:lnSpc>
                <a:spcPct val="100000"/>
              </a:lnSpc>
            </a:pPr>
            <a:endParaRPr sz="2000" dirty="0">
              <a:latin typeface="Courier New"/>
              <a:cs typeface="Courier New"/>
            </a:endParaRPr>
          </a:p>
        </p:txBody>
      </p:sp>
      <p:sp>
        <p:nvSpPr>
          <p:cNvPr id="7" name="object 7"/>
          <p:cNvSpPr txBox="1"/>
          <p:nvPr/>
        </p:nvSpPr>
        <p:spPr>
          <a:xfrm>
            <a:off x="1248924" y="5514276"/>
            <a:ext cx="9279376" cy="1527598"/>
          </a:xfrm>
          <a:prstGeom prst="rect">
            <a:avLst/>
          </a:prstGeom>
        </p:spPr>
        <p:txBody>
          <a:bodyPr vert="horz" wrap="square" lIns="0" tIns="0" rIns="0" bIns="0" rtlCol="0">
            <a:spAutoFit/>
          </a:bodyPr>
          <a:lstStyle/>
          <a:p>
            <a:pPr marL="355600" indent="-342900">
              <a:lnSpc>
                <a:spcPct val="100000"/>
              </a:lnSpc>
              <a:buFont typeface="Wingdings" panose="05000000000000000000" pitchFamily="2" charset="2"/>
              <a:buChar char="§"/>
              <a:tabLst>
                <a:tab pos="197485" algn="l"/>
              </a:tabLst>
            </a:pPr>
            <a:r>
              <a:rPr sz="2300" spc="-10" dirty="0">
                <a:cs typeface="Calibri"/>
              </a:rPr>
              <a:t>Th</a:t>
            </a:r>
            <a:r>
              <a:rPr sz="2300" spc="-5" dirty="0">
                <a:cs typeface="Calibri"/>
              </a:rPr>
              <a:t>e</a:t>
            </a:r>
            <a:r>
              <a:rPr sz="2300" spc="5" dirty="0">
                <a:cs typeface="Calibri"/>
              </a:rPr>
              <a:t> </a:t>
            </a:r>
            <a:r>
              <a:rPr sz="2300" spc="-5" dirty="0">
                <a:cs typeface="Calibri"/>
              </a:rPr>
              <a:t>same</a:t>
            </a:r>
            <a:r>
              <a:rPr sz="2300" spc="15" dirty="0">
                <a:cs typeface="Calibri"/>
              </a:rPr>
              <a:t> </a:t>
            </a:r>
            <a:r>
              <a:rPr sz="2300" spc="-5" dirty="0">
                <a:cs typeface="Calibri"/>
              </a:rPr>
              <a:t>function</a:t>
            </a:r>
            <a:r>
              <a:rPr sz="2300" spc="10" dirty="0">
                <a:cs typeface="Calibri"/>
              </a:rPr>
              <a:t> </a:t>
            </a:r>
            <a:r>
              <a:rPr sz="2300" spc="-5" dirty="0">
                <a:cs typeface="Calibri"/>
              </a:rPr>
              <a:t>i</a:t>
            </a:r>
            <a:r>
              <a:rPr sz="2300" dirty="0">
                <a:cs typeface="Calibri"/>
              </a:rPr>
              <a:t>s</a:t>
            </a:r>
            <a:r>
              <a:rPr sz="2300" spc="5" dirty="0">
                <a:cs typeface="Calibri"/>
              </a:rPr>
              <a:t> </a:t>
            </a:r>
            <a:r>
              <a:rPr sz="2300" spc="-10" dirty="0">
                <a:cs typeface="Calibri"/>
              </a:rPr>
              <a:t>use</a:t>
            </a:r>
            <a:r>
              <a:rPr sz="2300" spc="-5" dirty="0">
                <a:cs typeface="Calibri"/>
              </a:rPr>
              <a:t>d</a:t>
            </a:r>
            <a:r>
              <a:rPr sz="2300" spc="10" dirty="0">
                <a:cs typeface="Calibri"/>
              </a:rPr>
              <a:t> </a:t>
            </a:r>
            <a:r>
              <a:rPr sz="2300" spc="-50" dirty="0">
                <a:cs typeface="Calibri"/>
              </a:rPr>
              <a:t>f</a:t>
            </a:r>
            <a:r>
              <a:rPr sz="2300" spc="-5" dirty="0">
                <a:cs typeface="Calibri"/>
              </a:rPr>
              <a:t>or </a:t>
            </a:r>
            <a:r>
              <a:rPr sz="2300" spc="-10" dirty="0">
                <a:cs typeface="Calibri"/>
              </a:rPr>
              <a:t>openin</a:t>
            </a:r>
            <a:r>
              <a:rPr sz="2300" spc="-5" dirty="0">
                <a:cs typeface="Calibri"/>
              </a:rPr>
              <a:t>g</a:t>
            </a:r>
            <a:r>
              <a:rPr sz="2300" dirty="0">
                <a:cs typeface="Calibri"/>
              </a:rPr>
              <a:t> </a:t>
            </a:r>
            <a:r>
              <a:rPr sz="2300" spc="-30" dirty="0">
                <a:cs typeface="Calibri"/>
              </a:rPr>
              <a:t>te</a:t>
            </a:r>
            <a:r>
              <a:rPr sz="2300" dirty="0">
                <a:cs typeface="Calibri"/>
              </a:rPr>
              <a:t>x</a:t>
            </a:r>
            <a:r>
              <a:rPr sz="2300" spc="-5" dirty="0">
                <a:cs typeface="Calibri"/>
              </a:rPr>
              <a:t>t</a:t>
            </a:r>
            <a:r>
              <a:rPr sz="2300" spc="5" dirty="0">
                <a:cs typeface="Calibri"/>
              </a:rPr>
              <a:t> </a:t>
            </a:r>
            <a:r>
              <a:rPr sz="2300" spc="-5" dirty="0">
                <a:cs typeface="Calibri"/>
              </a:rPr>
              <a:t>and</a:t>
            </a:r>
            <a:r>
              <a:rPr sz="2300" dirty="0">
                <a:cs typeface="Calibri"/>
              </a:rPr>
              <a:t> </a:t>
            </a:r>
            <a:r>
              <a:rPr sz="2300" spc="-10" dirty="0">
                <a:cs typeface="Calibri"/>
              </a:rPr>
              <a:t>bina</a:t>
            </a:r>
            <a:r>
              <a:rPr sz="2300" spc="0" dirty="0">
                <a:cs typeface="Calibri"/>
              </a:rPr>
              <a:t>r</a:t>
            </a:r>
            <a:r>
              <a:rPr sz="2300" spc="-5" dirty="0">
                <a:cs typeface="Calibri"/>
              </a:rPr>
              <a:t>y</a:t>
            </a:r>
            <a:r>
              <a:rPr sz="2300" spc="5" dirty="0">
                <a:cs typeface="Calibri"/>
              </a:rPr>
              <a:t> </a:t>
            </a:r>
            <a:r>
              <a:rPr sz="2300" spc="-10" dirty="0">
                <a:cs typeface="Calibri"/>
              </a:rPr>
              <a:t>fil</a:t>
            </a:r>
            <a:r>
              <a:rPr sz="2300" spc="-5" dirty="0">
                <a:cs typeface="Calibri"/>
              </a:rPr>
              <a:t>e</a:t>
            </a:r>
            <a:r>
              <a:rPr sz="2300" spc="10" dirty="0">
                <a:cs typeface="Calibri"/>
              </a:rPr>
              <a:t> </a:t>
            </a:r>
            <a:r>
              <a:rPr sz="2300" spc="-35" dirty="0">
                <a:cs typeface="Calibri"/>
              </a:rPr>
              <a:t>s</a:t>
            </a:r>
            <a:r>
              <a:rPr sz="2300" spc="-5" dirty="0">
                <a:cs typeface="Calibri"/>
              </a:rPr>
              <a:t>t</a:t>
            </a:r>
            <a:r>
              <a:rPr sz="2300" spc="-30" dirty="0">
                <a:cs typeface="Calibri"/>
              </a:rPr>
              <a:t>r</a:t>
            </a:r>
            <a:r>
              <a:rPr sz="2300" spc="-5" dirty="0">
                <a:cs typeface="Calibri"/>
              </a:rPr>
              <a:t>ea</a:t>
            </a:r>
            <a:r>
              <a:rPr sz="2300" dirty="0">
                <a:cs typeface="Calibri"/>
              </a:rPr>
              <a:t>m</a:t>
            </a:r>
            <a:r>
              <a:rPr sz="2300" spc="-5" dirty="0">
                <a:cs typeface="Calibri"/>
              </a:rPr>
              <a:t>s</a:t>
            </a:r>
            <a:r>
              <a:rPr lang="en-AU" sz="2300" spc="-5" dirty="0">
                <a:cs typeface="Calibri"/>
              </a:rPr>
              <a:t>.</a:t>
            </a:r>
            <a:endParaRPr sz="2300" dirty="0">
              <a:cs typeface="Calibri"/>
            </a:endParaRPr>
          </a:p>
          <a:p>
            <a:pPr marL="355600" marR="5080" indent="-342900">
              <a:lnSpc>
                <a:spcPct val="150000"/>
              </a:lnSpc>
              <a:spcBef>
                <a:spcPts val="1340"/>
              </a:spcBef>
              <a:buFont typeface="Wingdings" panose="05000000000000000000" pitchFamily="2" charset="2"/>
              <a:buChar char="§"/>
              <a:tabLst>
                <a:tab pos="197485" algn="l"/>
              </a:tabLst>
            </a:pPr>
            <a:r>
              <a:rPr sz="2300" spc="-10" dirty="0">
                <a:cs typeface="Calibri"/>
              </a:rPr>
              <a:t>B</a:t>
            </a:r>
            <a:r>
              <a:rPr sz="2300" spc="-5" dirty="0">
                <a:cs typeface="Calibri"/>
              </a:rPr>
              <a:t>i</a:t>
            </a:r>
            <a:r>
              <a:rPr sz="2300" spc="-10" dirty="0">
                <a:cs typeface="Calibri"/>
              </a:rPr>
              <a:t>n</a:t>
            </a:r>
            <a:r>
              <a:rPr sz="2300" spc="-5" dirty="0">
                <a:cs typeface="Calibri"/>
              </a:rPr>
              <a:t>a</a:t>
            </a:r>
            <a:r>
              <a:rPr sz="2300" spc="0" dirty="0">
                <a:cs typeface="Calibri"/>
              </a:rPr>
              <a:t>r</a:t>
            </a:r>
            <a:r>
              <a:rPr sz="2300" spc="-5" dirty="0">
                <a:cs typeface="Calibri"/>
              </a:rPr>
              <a:t>y</a:t>
            </a:r>
            <a:r>
              <a:rPr sz="2300" spc="5" dirty="0">
                <a:cs typeface="Calibri"/>
              </a:rPr>
              <a:t> </a:t>
            </a:r>
            <a:r>
              <a:rPr sz="2300" spc="-5" dirty="0">
                <a:cs typeface="Calibri"/>
              </a:rPr>
              <a:t>mode </a:t>
            </a:r>
            <a:r>
              <a:rPr sz="2300" spc="-30" dirty="0">
                <a:cs typeface="Calibri"/>
              </a:rPr>
              <a:t>t</a:t>
            </a:r>
            <a:r>
              <a:rPr sz="2300" spc="-5" dirty="0">
                <a:cs typeface="Calibri"/>
              </a:rPr>
              <a:t>ell</a:t>
            </a:r>
            <a:r>
              <a:rPr sz="2300" dirty="0">
                <a:cs typeface="Calibri"/>
              </a:rPr>
              <a:t>s</a:t>
            </a:r>
            <a:r>
              <a:rPr sz="2300" spc="25" dirty="0">
                <a:cs typeface="Calibri"/>
              </a:rPr>
              <a:t> </a:t>
            </a:r>
            <a:r>
              <a:rPr sz="2300" spc="-5" dirty="0">
                <a:cs typeface="Calibri"/>
              </a:rPr>
              <a:t>the</a:t>
            </a:r>
            <a:r>
              <a:rPr sz="2300" spc="10" dirty="0">
                <a:cs typeface="Calibri"/>
              </a:rPr>
              <a:t> </a:t>
            </a:r>
            <a:r>
              <a:rPr sz="2300" spc="-5" dirty="0">
                <a:cs typeface="Calibri"/>
              </a:rPr>
              <a:t>I/O</a:t>
            </a:r>
            <a:r>
              <a:rPr sz="2300" spc="-10" dirty="0">
                <a:cs typeface="Calibri"/>
              </a:rPr>
              <a:t> </a:t>
            </a:r>
            <a:r>
              <a:rPr sz="2300" spc="-5" dirty="0">
                <a:cs typeface="Calibri"/>
              </a:rPr>
              <a:t>functions</a:t>
            </a:r>
            <a:r>
              <a:rPr sz="2300" spc="15" dirty="0">
                <a:cs typeface="Calibri"/>
              </a:rPr>
              <a:t> </a:t>
            </a:r>
            <a:r>
              <a:rPr sz="2300" b="1" spc="-5" dirty="0">
                <a:cs typeface="Calibri"/>
              </a:rPr>
              <a:t>th</a:t>
            </a:r>
            <a:r>
              <a:rPr sz="2300" b="1" spc="-25" dirty="0">
                <a:cs typeface="Calibri"/>
              </a:rPr>
              <a:t>a</a:t>
            </a:r>
            <a:r>
              <a:rPr sz="2300" b="1" spc="-5" dirty="0">
                <a:cs typeface="Calibri"/>
              </a:rPr>
              <a:t>t</a:t>
            </a:r>
            <a:r>
              <a:rPr sz="2300" b="1" spc="5" dirty="0">
                <a:cs typeface="Calibri"/>
              </a:rPr>
              <a:t> </a:t>
            </a:r>
            <a:r>
              <a:rPr sz="2300" b="1" spc="-50" dirty="0">
                <a:cs typeface="Calibri"/>
              </a:rPr>
              <a:t>f</a:t>
            </a:r>
            <a:r>
              <a:rPr sz="2300" b="1" spc="-5" dirty="0">
                <a:cs typeface="Calibri"/>
              </a:rPr>
              <a:t>orm</a:t>
            </a:r>
            <a:r>
              <a:rPr sz="2300" b="1" spc="-20" dirty="0">
                <a:cs typeface="Calibri"/>
              </a:rPr>
              <a:t>a</a:t>
            </a:r>
            <a:r>
              <a:rPr sz="2300" b="1" spc="-5" dirty="0">
                <a:cs typeface="Calibri"/>
              </a:rPr>
              <a:t>t</a:t>
            </a:r>
            <a:r>
              <a:rPr sz="2300" b="1" spc="5" dirty="0">
                <a:cs typeface="Calibri"/>
              </a:rPr>
              <a:t> </a:t>
            </a:r>
            <a:r>
              <a:rPr sz="2300" b="1" spc="-25" dirty="0">
                <a:cs typeface="Calibri"/>
              </a:rPr>
              <a:t>c</a:t>
            </a:r>
            <a:r>
              <a:rPr sz="2300" b="1" spc="-5" dirty="0">
                <a:cs typeface="Calibri"/>
              </a:rPr>
              <a:t>o</a:t>
            </a:r>
            <a:r>
              <a:rPr sz="2300" b="1" spc="-45" dirty="0">
                <a:cs typeface="Calibri"/>
              </a:rPr>
              <a:t>n</a:t>
            </a:r>
            <a:r>
              <a:rPr sz="2300" b="1" spc="-25" dirty="0">
                <a:cs typeface="Calibri"/>
              </a:rPr>
              <a:t>v</a:t>
            </a:r>
            <a:r>
              <a:rPr sz="2300" b="1" spc="-5" dirty="0">
                <a:cs typeface="Calibri"/>
              </a:rPr>
              <a:t>e</a:t>
            </a:r>
            <a:r>
              <a:rPr sz="2300" b="1" spc="-45" dirty="0">
                <a:cs typeface="Calibri"/>
              </a:rPr>
              <a:t>r</a:t>
            </a:r>
            <a:r>
              <a:rPr sz="2300" b="1" spc="-10" dirty="0">
                <a:cs typeface="Calibri"/>
              </a:rPr>
              <a:t>s</a:t>
            </a:r>
            <a:r>
              <a:rPr sz="2300" b="1" spc="-5" dirty="0">
                <a:cs typeface="Calibri"/>
              </a:rPr>
              <a:t>ion</a:t>
            </a:r>
            <a:r>
              <a:rPr sz="2300" b="1" spc="15" dirty="0">
                <a:cs typeface="Calibri"/>
              </a:rPr>
              <a:t> </a:t>
            </a:r>
            <a:r>
              <a:rPr sz="2300" b="1" spc="-5" dirty="0">
                <a:cs typeface="Calibri"/>
              </a:rPr>
              <a:t>of</a:t>
            </a:r>
            <a:r>
              <a:rPr sz="2300" b="1" spc="-10" dirty="0">
                <a:cs typeface="Calibri"/>
              </a:rPr>
              <a:t> d</a:t>
            </a:r>
            <a:r>
              <a:rPr sz="2300" b="1" spc="-20" dirty="0">
                <a:cs typeface="Calibri"/>
              </a:rPr>
              <a:t>a</a:t>
            </a:r>
            <a:r>
              <a:rPr sz="2300" b="1" spc="-30" dirty="0">
                <a:cs typeface="Calibri"/>
              </a:rPr>
              <a:t>t</a:t>
            </a:r>
            <a:r>
              <a:rPr sz="2300" b="1" spc="-5" dirty="0">
                <a:cs typeface="Calibri"/>
              </a:rPr>
              <a:t>a</a:t>
            </a:r>
            <a:r>
              <a:rPr sz="2300" b="1" spc="10" dirty="0">
                <a:cs typeface="Calibri"/>
              </a:rPr>
              <a:t> </a:t>
            </a:r>
            <a:r>
              <a:rPr sz="2300" b="1" spc="-5" dirty="0">
                <a:cs typeface="Calibri"/>
              </a:rPr>
              <a:t>and i</a:t>
            </a:r>
            <a:r>
              <a:rPr sz="2300" b="1" spc="-25" dirty="0">
                <a:cs typeface="Calibri"/>
              </a:rPr>
              <a:t>n</a:t>
            </a:r>
            <a:r>
              <a:rPr sz="2300" b="1" spc="-30" dirty="0">
                <a:cs typeface="Calibri"/>
              </a:rPr>
              <a:t>t</a:t>
            </a:r>
            <a:r>
              <a:rPr sz="2300" b="1" spc="-5" dirty="0">
                <a:cs typeface="Calibri"/>
              </a:rPr>
              <a:t>er</a:t>
            </a:r>
            <a:r>
              <a:rPr sz="2300" b="1" spc="-10" dirty="0">
                <a:cs typeface="Calibri"/>
              </a:rPr>
              <a:t>p</a:t>
            </a:r>
            <a:r>
              <a:rPr sz="2300" b="1" spc="-30" dirty="0">
                <a:cs typeface="Calibri"/>
              </a:rPr>
              <a:t>r</a:t>
            </a:r>
            <a:r>
              <a:rPr sz="2300" b="1" spc="-15" dirty="0">
                <a:cs typeface="Calibri"/>
              </a:rPr>
              <a:t>e</a:t>
            </a:r>
            <a:r>
              <a:rPr sz="2300" b="1" spc="-30" dirty="0">
                <a:cs typeface="Calibri"/>
              </a:rPr>
              <a:t>t</a:t>
            </a:r>
            <a:r>
              <a:rPr sz="2300" b="1" spc="-15" dirty="0">
                <a:cs typeface="Calibri"/>
              </a:rPr>
              <a:t>a</a:t>
            </a:r>
            <a:r>
              <a:rPr sz="2300" b="1" dirty="0">
                <a:cs typeface="Calibri"/>
              </a:rPr>
              <a:t>t</a:t>
            </a:r>
            <a:r>
              <a:rPr sz="2300" b="1" spc="-5" dirty="0">
                <a:cs typeface="Calibri"/>
              </a:rPr>
              <a:t>ion</a:t>
            </a:r>
            <a:r>
              <a:rPr sz="2300" b="1" spc="20" dirty="0">
                <a:cs typeface="Calibri"/>
              </a:rPr>
              <a:t> </a:t>
            </a:r>
            <a:r>
              <a:rPr sz="2300" b="1" spc="-5" dirty="0">
                <a:cs typeface="Calibri"/>
              </a:rPr>
              <a:t>of</a:t>
            </a:r>
            <a:r>
              <a:rPr sz="2300" b="1" spc="-10" dirty="0">
                <a:cs typeface="Calibri"/>
              </a:rPr>
              <a:t> </a:t>
            </a:r>
            <a:r>
              <a:rPr sz="2300" b="1" dirty="0">
                <a:cs typeface="Calibri"/>
              </a:rPr>
              <a:t>all</a:t>
            </a:r>
            <a:r>
              <a:rPr sz="2300" b="1" spc="5" dirty="0">
                <a:cs typeface="Calibri"/>
              </a:rPr>
              <a:t> </a:t>
            </a:r>
            <a:r>
              <a:rPr sz="2300" b="1" spc="-5" dirty="0">
                <a:cs typeface="Calibri"/>
              </a:rPr>
              <a:t>es</a:t>
            </a:r>
            <a:r>
              <a:rPr sz="2300" b="1" spc="-25" dirty="0">
                <a:cs typeface="Calibri"/>
              </a:rPr>
              <a:t>c</a:t>
            </a:r>
            <a:r>
              <a:rPr sz="2300" b="1" spc="-5" dirty="0">
                <a:cs typeface="Calibri"/>
              </a:rPr>
              <a:t>a</a:t>
            </a:r>
            <a:r>
              <a:rPr sz="2300" b="1" spc="-10" dirty="0">
                <a:cs typeface="Calibri"/>
              </a:rPr>
              <a:t>p</a:t>
            </a:r>
            <a:r>
              <a:rPr sz="2300" b="1" spc="-5" dirty="0">
                <a:cs typeface="Calibri"/>
              </a:rPr>
              <a:t>e</a:t>
            </a:r>
            <a:r>
              <a:rPr sz="2300" b="1" spc="20" dirty="0">
                <a:cs typeface="Calibri"/>
              </a:rPr>
              <a:t> </a:t>
            </a:r>
            <a:r>
              <a:rPr sz="2300" b="1" spc="-5" dirty="0">
                <a:cs typeface="Calibri"/>
              </a:rPr>
              <a:t>sequences</a:t>
            </a:r>
            <a:r>
              <a:rPr sz="2300" b="1" spc="20" dirty="0">
                <a:cs typeface="Calibri"/>
              </a:rPr>
              <a:t> </a:t>
            </a:r>
            <a:r>
              <a:rPr sz="2300" b="1" spc="-5" dirty="0">
                <a:cs typeface="Calibri"/>
              </a:rPr>
              <a:t>(</a:t>
            </a:r>
            <a:r>
              <a:rPr sz="2300" b="1" dirty="0">
                <a:cs typeface="Calibri"/>
              </a:rPr>
              <a:t> </a:t>
            </a:r>
            <a:r>
              <a:rPr sz="2300" b="1" spc="-5" dirty="0">
                <a:cs typeface="Courier New"/>
              </a:rPr>
              <a:t>\n,</a:t>
            </a:r>
            <a:r>
              <a:rPr sz="2300" b="1" dirty="0">
                <a:cs typeface="Courier New"/>
              </a:rPr>
              <a:t> </a:t>
            </a:r>
            <a:r>
              <a:rPr sz="2300" b="1" spc="-5" dirty="0">
                <a:cs typeface="Courier New"/>
              </a:rPr>
              <a:t>\t,</a:t>
            </a:r>
            <a:r>
              <a:rPr sz="2300" b="1" spc="-750" dirty="0">
                <a:cs typeface="Courier New"/>
              </a:rPr>
              <a:t> </a:t>
            </a:r>
            <a:r>
              <a:rPr sz="2300" b="1" spc="-10" dirty="0">
                <a:cs typeface="Calibri"/>
              </a:rPr>
              <a:t>…</a:t>
            </a:r>
            <a:r>
              <a:rPr sz="2300" b="1" spc="-5" dirty="0">
                <a:cs typeface="Calibri"/>
              </a:rPr>
              <a:t>) mu</a:t>
            </a:r>
            <a:r>
              <a:rPr sz="2300" b="1" spc="-35" dirty="0">
                <a:cs typeface="Calibri"/>
              </a:rPr>
              <a:t>s</a:t>
            </a:r>
            <a:r>
              <a:rPr sz="2300" b="1" spc="-5" dirty="0">
                <a:cs typeface="Calibri"/>
              </a:rPr>
              <a:t>t</a:t>
            </a:r>
            <a:r>
              <a:rPr sz="2300" b="1" spc="15" dirty="0">
                <a:cs typeface="Calibri"/>
              </a:rPr>
              <a:t> </a:t>
            </a:r>
            <a:r>
              <a:rPr sz="2300" b="1" spc="-10" dirty="0">
                <a:cs typeface="Calibri"/>
              </a:rPr>
              <a:t>b</a:t>
            </a:r>
            <a:r>
              <a:rPr sz="2300" b="1" spc="-5" dirty="0">
                <a:cs typeface="Calibri"/>
              </a:rPr>
              <a:t>e</a:t>
            </a:r>
            <a:r>
              <a:rPr sz="2300" b="1" dirty="0">
                <a:cs typeface="Calibri"/>
              </a:rPr>
              <a:t> </a:t>
            </a:r>
            <a:r>
              <a:rPr sz="2300" b="1" spc="-5" dirty="0">
                <a:cs typeface="Calibri"/>
              </a:rPr>
              <a:t>supp</a:t>
            </a:r>
            <a:r>
              <a:rPr sz="2300" b="1" spc="-35" dirty="0">
                <a:cs typeface="Calibri"/>
              </a:rPr>
              <a:t>r</a:t>
            </a:r>
            <a:r>
              <a:rPr sz="2300" b="1" spc="-5" dirty="0">
                <a:cs typeface="Calibri"/>
              </a:rPr>
              <a:t>essed</a:t>
            </a:r>
            <a:r>
              <a:rPr lang="en-AU" sz="2300" spc="-5" dirty="0">
                <a:cs typeface="Calibri"/>
              </a:rPr>
              <a:t>.</a:t>
            </a:r>
            <a:endParaRPr sz="2300" dirty="0">
              <a:cs typeface="Calibri"/>
            </a:endParaRPr>
          </a:p>
        </p:txBody>
      </p:sp>
      <p:graphicFrame>
        <p:nvGraphicFramePr>
          <p:cNvPr id="6" name="object 6"/>
          <p:cNvGraphicFramePr>
            <a:graphicFrameLocks noGrp="1"/>
          </p:cNvGraphicFramePr>
          <p:nvPr/>
        </p:nvGraphicFramePr>
        <p:xfrm>
          <a:off x="1124343" y="2682748"/>
          <a:ext cx="8412478" cy="2500881"/>
        </p:xfrm>
        <a:graphic>
          <a:graphicData uri="http://schemas.openxmlformats.org/drawingml/2006/table">
            <a:tbl>
              <a:tblPr firstRow="1" bandRow="1">
                <a:tableStyleId>{2D5ABB26-0587-4C30-8999-92F81FD0307C}</a:tableStyleId>
              </a:tblPr>
              <a:tblGrid>
                <a:gridCol w="962406">
                  <a:extLst>
                    <a:ext uri="{9D8B030D-6E8A-4147-A177-3AD203B41FA5}">
                      <a16:colId xmlns:a16="http://schemas.microsoft.com/office/drawing/2014/main" val="20000"/>
                    </a:ext>
                  </a:extLst>
                </a:gridCol>
                <a:gridCol w="4088891">
                  <a:extLst>
                    <a:ext uri="{9D8B030D-6E8A-4147-A177-3AD203B41FA5}">
                      <a16:colId xmlns:a16="http://schemas.microsoft.com/office/drawing/2014/main" val="20001"/>
                    </a:ext>
                  </a:extLst>
                </a:gridCol>
                <a:gridCol w="2016252">
                  <a:extLst>
                    <a:ext uri="{9D8B030D-6E8A-4147-A177-3AD203B41FA5}">
                      <a16:colId xmlns:a16="http://schemas.microsoft.com/office/drawing/2014/main" val="20002"/>
                    </a:ext>
                  </a:extLst>
                </a:gridCol>
                <a:gridCol w="1344929">
                  <a:extLst>
                    <a:ext uri="{9D8B030D-6E8A-4147-A177-3AD203B41FA5}">
                      <a16:colId xmlns:a16="http://schemas.microsoft.com/office/drawing/2014/main" val="20003"/>
                    </a:ext>
                  </a:extLst>
                </a:gridCol>
              </a:tblGrid>
              <a:tr h="640079">
                <a:tc>
                  <a:txBody>
                    <a:bodyPr/>
                    <a:lstStyle/>
                    <a:p>
                      <a:pPr marL="201295">
                        <a:lnSpc>
                          <a:spcPct val="100000"/>
                        </a:lnSpc>
                      </a:pPr>
                      <a:r>
                        <a:rPr sz="1800" spc="-5" dirty="0">
                          <a:latin typeface="Courier New"/>
                          <a:cs typeface="Courier New"/>
                        </a:rPr>
                        <a:t>Mode</a:t>
                      </a:r>
                      <a:endParaRPr sz="18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85875">
                        <a:lnSpc>
                          <a:spcPct val="100000"/>
                        </a:lnSpc>
                      </a:pPr>
                      <a:r>
                        <a:rPr sz="1800" spc="-5" dirty="0">
                          <a:latin typeface="Courier New"/>
                          <a:cs typeface="Courier New"/>
                        </a:rPr>
                        <a:t>Description</a:t>
                      </a:r>
                      <a:endParaRPr sz="1800" dirty="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9554">
                        <a:lnSpc>
                          <a:spcPct val="100000"/>
                        </a:lnSpc>
                      </a:pPr>
                      <a:r>
                        <a:rPr sz="1800" spc="-5" dirty="0">
                          <a:latin typeface="Courier New"/>
                          <a:cs typeface="Courier New"/>
                        </a:rPr>
                        <a:t>Restriction</a:t>
                      </a:r>
                      <a:endParaRPr sz="18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86690" marR="113664" indent="-68580">
                        <a:lnSpc>
                          <a:spcPct val="100000"/>
                        </a:lnSpc>
                      </a:pPr>
                      <a:r>
                        <a:rPr sz="1800" spc="-5" dirty="0">
                          <a:latin typeface="Courier New"/>
                          <a:cs typeface="Courier New"/>
                        </a:rPr>
                        <a:t>Previous </a:t>
                      </a:r>
                      <a:r>
                        <a:rPr sz="1800" spc="-10" dirty="0">
                          <a:latin typeface="Courier New"/>
                          <a:cs typeface="Courier New"/>
                        </a:rPr>
                        <a:t>Content</a:t>
                      </a:r>
                      <a:endParaRPr sz="18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79882">
                <a:tc>
                  <a:txBody>
                    <a:bodyPr/>
                    <a:lstStyle/>
                    <a:p>
                      <a:pPr algn="ctr">
                        <a:lnSpc>
                          <a:spcPct val="100000"/>
                        </a:lnSpc>
                      </a:pPr>
                      <a:r>
                        <a:rPr sz="2000" b="1" spc="5" dirty="0">
                          <a:latin typeface="Arial Unicode MS"/>
                          <a:cs typeface="Arial Unicode MS"/>
                        </a:rPr>
                        <a:t>rb</a:t>
                      </a:r>
                      <a:endParaRPr sz="2000">
                        <a:latin typeface="Arial Unicode MS"/>
                        <a:cs typeface="Arial Unicode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36880">
                        <a:lnSpc>
                          <a:spcPct val="100000"/>
                        </a:lnSpc>
                      </a:pPr>
                      <a:r>
                        <a:rPr sz="2000" dirty="0">
                          <a:latin typeface="Courier New"/>
                          <a:cs typeface="Courier New"/>
                        </a:rPr>
                        <a:t>Open file for reading</a:t>
                      </a:r>
                      <a:endParaRPr sz="20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5960" marR="260350" indent="-428625">
                        <a:lnSpc>
                          <a:spcPct val="100000"/>
                        </a:lnSpc>
                      </a:pPr>
                      <a:r>
                        <a:rPr sz="1600" dirty="0">
                          <a:latin typeface="Courier New"/>
                          <a:cs typeface="Courier New"/>
                        </a:rPr>
                        <a:t>must</a:t>
                      </a:r>
                      <a:r>
                        <a:rPr sz="1600" spc="5" dirty="0">
                          <a:latin typeface="Courier New"/>
                          <a:cs typeface="Courier New"/>
                        </a:rPr>
                        <a:t> </a:t>
                      </a:r>
                      <a:r>
                        <a:rPr sz="1600" dirty="0">
                          <a:latin typeface="Courier New"/>
                          <a:cs typeface="Courier New"/>
                        </a:rPr>
                        <a:t>already </a:t>
                      </a:r>
                      <a:r>
                        <a:rPr sz="1600" spc="-5" dirty="0">
                          <a:latin typeface="Courier New"/>
                          <a:cs typeface="Courier New"/>
                        </a:rPr>
                        <a:t>exist</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1600" dirty="0">
                          <a:latin typeface="Courier New"/>
                          <a:cs typeface="Courier New"/>
                        </a:rPr>
                        <a:t>preserved</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79119">
                <a:tc>
                  <a:txBody>
                    <a:bodyPr/>
                    <a:lstStyle/>
                    <a:p>
                      <a:pPr marL="311785">
                        <a:lnSpc>
                          <a:spcPct val="100000"/>
                        </a:lnSpc>
                      </a:pPr>
                      <a:r>
                        <a:rPr sz="2000" b="1" dirty="0">
                          <a:latin typeface="Arial Unicode MS"/>
                          <a:cs typeface="Arial Unicode MS"/>
                        </a:rPr>
                        <a:t>wb</a:t>
                      </a:r>
                      <a:endParaRPr sz="2000">
                        <a:latin typeface="Arial Unicode MS"/>
                        <a:cs typeface="Arial Unicode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36880">
                        <a:lnSpc>
                          <a:spcPct val="100000"/>
                        </a:lnSpc>
                      </a:pPr>
                      <a:r>
                        <a:rPr sz="2000" dirty="0">
                          <a:latin typeface="Courier New"/>
                          <a:cs typeface="Courier New"/>
                        </a:rPr>
                        <a:t>Open file for writing</a:t>
                      </a:r>
                      <a:endParaRPr sz="20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6375" marR="198755" indent="183515">
                        <a:lnSpc>
                          <a:spcPct val="100000"/>
                        </a:lnSpc>
                      </a:pPr>
                      <a:r>
                        <a:rPr sz="1600" dirty="0">
                          <a:latin typeface="Courier New"/>
                          <a:cs typeface="Courier New"/>
                        </a:rPr>
                        <a:t>created if doesn't exist</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1600" dirty="0">
                          <a:latin typeface="Courier New"/>
                          <a:cs typeface="Courier New"/>
                        </a:rPr>
                        <a:t>erased</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701801">
                <a:tc>
                  <a:txBody>
                    <a:bodyPr/>
                    <a:lstStyle/>
                    <a:p>
                      <a:pPr algn="ctr">
                        <a:lnSpc>
                          <a:spcPct val="100000"/>
                        </a:lnSpc>
                      </a:pPr>
                      <a:r>
                        <a:rPr sz="2000" b="1" dirty="0">
                          <a:latin typeface="Arial Unicode MS"/>
                          <a:cs typeface="Arial Unicode MS"/>
                        </a:rPr>
                        <a:t>ab</a:t>
                      </a:r>
                      <a:endParaRPr sz="2000">
                        <a:latin typeface="Arial Unicode MS"/>
                        <a:cs typeface="Arial Unicode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60680" marR="202565" indent="-152400">
                        <a:lnSpc>
                          <a:spcPct val="100000"/>
                        </a:lnSpc>
                      </a:pPr>
                      <a:r>
                        <a:rPr sz="2000" dirty="0">
                          <a:latin typeface="Courier New"/>
                          <a:cs typeface="Courier New"/>
                        </a:rPr>
                        <a:t>Open for writing. Output is appended at the end</a:t>
                      </a:r>
                      <a:endParaRPr sz="20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6375" marR="198755" indent="183515">
                        <a:lnSpc>
                          <a:spcPct val="100000"/>
                        </a:lnSpc>
                      </a:pPr>
                      <a:r>
                        <a:rPr sz="1600" dirty="0">
                          <a:latin typeface="Courier New"/>
                          <a:cs typeface="Courier New"/>
                        </a:rPr>
                        <a:t>created if doesn't exist</a:t>
                      </a:r>
                      <a:endParaRPr sz="16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1600" dirty="0">
                          <a:latin typeface="Courier New"/>
                          <a:cs typeface="Courier New"/>
                        </a:rPr>
                        <a:t>preserved</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66236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1100" y="228895"/>
            <a:ext cx="6171051" cy="724173"/>
          </a:xfrm>
          <a:prstGeom prst="rect">
            <a:avLst/>
          </a:prstGeom>
        </p:spPr>
        <p:txBody>
          <a:bodyPr vert="horz" wrap="square" lIns="0" tIns="107569" rIns="0" bIns="0" rtlCol="0">
            <a:spAutoFit/>
          </a:bodyPr>
          <a:lstStyle/>
          <a:p>
            <a:pPr marL="177800" indent="-111125">
              <a:lnSpc>
                <a:spcPct val="100000"/>
              </a:lnSpc>
            </a:pPr>
            <a:r>
              <a:rPr sz="4000" spc="-5" dirty="0"/>
              <a:t>Open</a:t>
            </a:r>
            <a:r>
              <a:rPr sz="4000" spc="10" dirty="0"/>
              <a:t> </a:t>
            </a:r>
            <a:r>
              <a:rPr lang="en-US" sz="4000" spc="-10" dirty="0"/>
              <a:t>F</a:t>
            </a:r>
            <a:r>
              <a:rPr sz="4000" spc="-10" dirty="0"/>
              <a:t>ile</a:t>
            </a:r>
            <a:r>
              <a:rPr sz="4000" spc="-5" dirty="0"/>
              <a:t>:</a:t>
            </a:r>
            <a:r>
              <a:rPr sz="4000" dirty="0"/>
              <a:t> </a:t>
            </a:r>
            <a:r>
              <a:rPr sz="4000" spc="-5" dirty="0"/>
              <a:t>Er</a:t>
            </a:r>
            <a:r>
              <a:rPr sz="4000" spc="-70" dirty="0"/>
              <a:t>r</a:t>
            </a:r>
            <a:r>
              <a:rPr sz="4000" dirty="0"/>
              <a:t>o</a:t>
            </a:r>
            <a:r>
              <a:rPr sz="4000" spc="-80" dirty="0"/>
              <a:t>r</a:t>
            </a:r>
            <a:r>
              <a:rPr lang="en-US" sz="4000" spc="-5" dirty="0"/>
              <a:t> Handling</a:t>
            </a:r>
            <a:endParaRPr sz="4000" spc="-5" dirty="0"/>
          </a:p>
        </p:txBody>
      </p:sp>
      <p:sp>
        <p:nvSpPr>
          <p:cNvPr id="3" name="object 3"/>
          <p:cNvSpPr txBox="1"/>
          <p:nvPr/>
        </p:nvSpPr>
        <p:spPr>
          <a:xfrm>
            <a:off x="1213834" y="1489075"/>
            <a:ext cx="9314466" cy="815608"/>
          </a:xfrm>
          <a:prstGeom prst="rect">
            <a:avLst/>
          </a:prstGeom>
        </p:spPr>
        <p:txBody>
          <a:bodyPr vert="horz" wrap="square" lIns="0" tIns="0" rIns="0" bIns="0" rtlCol="0">
            <a:spAutoFit/>
          </a:bodyPr>
          <a:lstStyle/>
          <a:p>
            <a:pPr marL="469900" marR="5080" indent="-457200">
              <a:buFont typeface="Arial" panose="020B0604020202020204" pitchFamily="34" charset="0"/>
              <a:buChar char="•"/>
              <a:tabLst>
                <a:tab pos="271145" algn="l"/>
                <a:tab pos="814705" algn="l"/>
                <a:tab pos="1445260" algn="l"/>
                <a:tab pos="2677795" algn="l"/>
                <a:tab pos="3407410" algn="l"/>
                <a:tab pos="3714115" algn="l"/>
                <a:tab pos="4298315" algn="l"/>
                <a:tab pos="5440045" algn="l"/>
                <a:tab pos="5797550" algn="l"/>
              </a:tabLst>
            </a:pPr>
            <a:r>
              <a:rPr sz="2400" b="1" spc="-5" dirty="0">
                <a:latin typeface="Calibri"/>
                <a:cs typeface="Calibri"/>
              </a:rPr>
              <a:t>D</a:t>
            </a:r>
            <a:r>
              <a:rPr sz="2400" b="1" dirty="0">
                <a:latin typeface="Calibri"/>
                <a:cs typeface="Calibri"/>
              </a:rPr>
              <a:t>o</a:t>
            </a:r>
            <a:r>
              <a:rPr lang="en-AU" sz="2400" b="1" dirty="0">
                <a:latin typeface="Calibri"/>
                <a:cs typeface="Calibri"/>
              </a:rPr>
              <a:t> NOT </a:t>
            </a:r>
            <a:r>
              <a:rPr sz="2400" b="1" spc="-5" dirty="0">
                <a:latin typeface="Calibri"/>
                <a:cs typeface="Calibri"/>
              </a:rPr>
              <a:t>assum</a:t>
            </a:r>
            <a:r>
              <a:rPr sz="2400" b="1" dirty="0">
                <a:latin typeface="Calibri"/>
                <a:cs typeface="Calibri"/>
              </a:rPr>
              <a:t>e</a:t>
            </a:r>
            <a:r>
              <a:rPr lang="en-US" sz="2400" b="1" dirty="0">
                <a:latin typeface="Calibri"/>
                <a:cs typeface="Calibri"/>
              </a:rPr>
              <a:t> </a:t>
            </a:r>
            <a:r>
              <a:rPr sz="2400" b="1" spc="-5" dirty="0">
                <a:latin typeface="Calibri"/>
                <a:cs typeface="Calibri"/>
              </a:rPr>
              <a:t>th</a:t>
            </a:r>
            <a:r>
              <a:rPr sz="2400" b="1" spc="-25" dirty="0">
                <a:latin typeface="Calibri"/>
                <a:cs typeface="Calibri"/>
              </a:rPr>
              <a:t>a</a:t>
            </a:r>
            <a:r>
              <a:rPr sz="2400" b="1" dirty="0">
                <a:latin typeface="Calibri"/>
                <a:cs typeface="Calibri"/>
              </a:rPr>
              <a:t>t	a	</a:t>
            </a:r>
            <a:r>
              <a:rPr sz="2400" b="1" spc="-5" dirty="0">
                <a:latin typeface="Calibri"/>
                <a:cs typeface="Calibri"/>
              </a:rPr>
              <a:t>fil</a:t>
            </a:r>
            <a:r>
              <a:rPr sz="2400" b="1" dirty="0">
                <a:latin typeface="Calibri"/>
                <a:cs typeface="Calibri"/>
              </a:rPr>
              <a:t>e</a:t>
            </a:r>
            <a:r>
              <a:rPr lang="en-AU" sz="2400" b="1" dirty="0">
                <a:latin typeface="Calibri"/>
                <a:cs typeface="Calibri"/>
              </a:rPr>
              <a:t> stream is </a:t>
            </a:r>
            <a:r>
              <a:rPr sz="2400" b="1" dirty="0">
                <a:latin typeface="Calibri"/>
                <a:cs typeface="Calibri"/>
              </a:rPr>
              <a:t>a</a:t>
            </a:r>
            <a:r>
              <a:rPr sz="2400" b="1" spc="-5" dirty="0">
                <a:latin typeface="Calibri"/>
                <a:cs typeface="Calibri"/>
              </a:rPr>
              <a:t>l</a:t>
            </a:r>
            <a:r>
              <a:rPr sz="2400" b="1" spc="-35" dirty="0">
                <a:latin typeface="Calibri"/>
                <a:cs typeface="Calibri"/>
              </a:rPr>
              <a:t>w</a:t>
            </a:r>
            <a:r>
              <a:rPr sz="2400" b="1" spc="-60" dirty="0">
                <a:latin typeface="Calibri"/>
                <a:cs typeface="Calibri"/>
              </a:rPr>
              <a:t>a</a:t>
            </a:r>
            <a:r>
              <a:rPr sz="2400" b="1" spc="-35" dirty="0">
                <a:latin typeface="Calibri"/>
                <a:cs typeface="Calibri"/>
              </a:rPr>
              <a:t>y</a:t>
            </a:r>
            <a:r>
              <a:rPr sz="2400" b="1" dirty="0">
                <a:latin typeface="Calibri"/>
                <a:cs typeface="Calibri"/>
              </a:rPr>
              <a:t>s </a:t>
            </a:r>
            <a:r>
              <a:rPr sz="2400" b="1" spc="-5" dirty="0">
                <a:latin typeface="Calibri"/>
                <a:cs typeface="Calibri"/>
              </a:rPr>
              <a:t>succes</a:t>
            </a:r>
            <a:r>
              <a:rPr sz="2400" b="1" spc="-20" dirty="0">
                <a:latin typeface="Calibri"/>
                <a:cs typeface="Calibri"/>
              </a:rPr>
              <a:t>s</a:t>
            </a:r>
            <a:r>
              <a:rPr sz="2400" b="1" spc="-5" dirty="0">
                <a:latin typeface="Calibri"/>
                <a:cs typeface="Calibri"/>
              </a:rPr>
              <a:t>fully</a:t>
            </a:r>
            <a:r>
              <a:rPr lang="en-AU" sz="2400" b="1" spc="-5" dirty="0">
                <a:latin typeface="Calibri"/>
                <a:cs typeface="Calibri"/>
              </a:rPr>
              <a:t> created</a:t>
            </a:r>
            <a:endParaRPr sz="2400" b="1" dirty="0">
              <a:latin typeface="Calibri"/>
              <a:cs typeface="Calibri"/>
            </a:endParaRPr>
          </a:p>
          <a:p>
            <a:pPr marL="469900" lvl="1">
              <a:spcBef>
                <a:spcPts val="595"/>
              </a:spcBef>
            </a:pPr>
            <a:r>
              <a:rPr sz="2400" b="1" spc="-465" dirty="0">
                <a:solidFill>
                  <a:srgbClr val="0033CC"/>
                </a:solidFill>
                <a:latin typeface="Calibri"/>
                <a:cs typeface="Calibri"/>
              </a:rPr>
              <a:t>− </a:t>
            </a:r>
            <a:r>
              <a:rPr lang="en-AU" sz="2400" b="1" spc="-465" dirty="0">
                <a:solidFill>
                  <a:srgbClr val="0033CC"/>
                </a:solidFill>
                <a:latin typeface="Calibri"/>
                <a:cs typeface="Calibri"/>
              </a:rPr>
              <a:t>                           </a:t>
            </a:r>
            <a:r>
              <a:rPr sz="2300" b="1" dirty="0">
                <a:solidFill>
                  <a:srgbClr val="0033CC"/>
                </a:solidFill>
                <a:latin typeface="Calibri"/>
                <a:cs typeface="Calibri"/>
              </a:rPr>
              <a:t>In</a:t>
            </a:r>
            <a:r>
              <a:rPr sz="2300" b="1" spc="-20" dirty="0">
                <a:solidFill>
                  <a:srgbClr val="0033CC"/>
                </a:solidFill>
                <a:latin typeface="Calibri"/>
                <a:cs typeface="Calibri"/>
              </a:rPr>
              <a:t>c</a:t>
            </a:r>
            <a:r>
              <a:rPr sz="2300" b="1" spc="-5" dirty="0">
                <a:solidFill>
                  <a:srgbClr val="0033CC"/>
                </a:solidFill>
                <a:latin typeface="Calibri"/>
                <a:cs typeface="Calibri"/>
              </a:rPr>
              <a:t>or</a:t>
            </a:r>
            <a:r>
              <a:rPr sz="2300" b="1" spc="-40" dirty="0">
                <a:solidFill>
                  <a:srgbClr val="0033CC"/>
                </a:solidFill>
                <a:latin typeface="Calibri"/>
                <a:cs typeface="Calibri"/>
              </a:rPr>
              <a:t>r</a:t>
            </a:r>
            <a:r>
              <a:rPr sz="2300" b="1" spc="-5" dirty="0">
                <a:solidFill>
                  <a:srgbClr val="0033CC"/>
                </a:solidFill>
                <a:latin typeface="Calibri"/>
                <a:cs typeface="Calibri"/>
              </a:rPr>
              <a:t>ect</a:t>
            </a:r>
            <a:r>
              <a:rPr sz="2300" b="1" spc="-15" dirty="0">
                <a:solidFill>
                  <a:srgbClr val="0033CC"/>
                </a:solidFill>
                <a:latin typeface="Calibri"/>
                <a:cs typeface="Calibri"/>
              </a:rPr>
              <a:t> </a:t>
            </a:r>
            <a:r>
              <a:rPr sz="2300" b="1" spc="-5" dirty="0">
                <a:solidFill>
                  <a:srgbClr val="0033CC"/>
                </a:solidFill>
                <a:latin typeface="Calibri"/>
                <a:cs typeface="Calibri"/>
              </a:rPr>
              <a:t>fil</a:t>
            </a:r>
            <a:r>
              <a:rPr sz="2300" b="1" dirty="0">
                <a:solidFill>
                  <a:srgbClr val="0033CC"/>
                </a:solidFill>
                <a:latin typeface="Calibri"/>
                <a:cs typeface="Calibri"/>
              </a:rPr>
              <a:t>e </a:t>
            </a:r>
            <a:r>
              <a:rPr sz="2300" b="1" spc="-5" dirty="0">
                <a:solidFill>
                  <a:srgbClr val="0033CC"/>
                </a:solidFill>
                <a:latin typeface="Calibri"/>
                <a:cs typeface="Calibri"/>
              </a:rPr>
              <a:t>name</a:t>
            </a:r>
            <a:endParaRPr sz="2300" b="1" dirty="0">
              <a:solidFill>
                <a:srgbClr val="0033CC"/>
              </a:solidFill>
              <a:latin typeface="Calibri"/>
              <a:cs typeface="Calibri"/>
            </a:endParaRPr>
          </a:p>
        </p:txBody>
      </p:sp>
      <p:sp>
        <p:nvSpPr>
          <p:cNvPr id="5" name="object 5"/>
          <p:cNvSpPr txBox="1"/>
          <p:nvPr/>
        </p:nvSpPr>
        <p:spPr>
          <a:xfrm>
            <a:off x="1220858" y="2657725"/>
            <a:ext cx="6436613" cy="3341941"/>
          </a:xfrm>
          <a:prstGeom prst="rect">
            <a:avLst/>
          </a:prstGeom>
        </p:spPr>
        <p:txBody>
          <a:bodyPr vert="horz" wrap="square" lIns="0" tIns="0" rIns="0" bIns="0" rtlCol="0">
            <a:spAutoFit/>
          </a:bodyPr>
          <a:lstStyle/>
          <a:p>
            <a:pPr marL="317500"/>
            <a:r>
              <a:rPr lang="en-AU" sz="2000" spc="-5" dirty="0">
                <a:latin typeface="Courier New"/>
                <a:cs typeface="Courier New"/>
              </a:rPr>
              <a:t>  </a:t>
            </a:r>
            <a:r>
              <a:rPr sz="2000" spc="-5" dirty="0" err="1">
                <a:latin typeface="Courier New"/>
                <a:cs typeface="Courier New"/>
              </a:rPr>
              <a:t>inFile</a:t>
            </a:r>
            <a:r>
              <a:rPr sz="2000" spc="-5" dirty="0">
                <a:latin typeface="Courier New"/>
                <a:cs typeface="Courier New"/>
              </a:rPr>
              <a:t> = </a:t>
            </a:r>
            <a:r>
              <a:rPr sz="2000" b="1" spc="-5" dirty="0">
                <a:solidFill>
                  <a:srgbClr val="0070C0"/>
                </a:solidFill>
                <a:latin typeface="Courier New"/>
                <a:cs typeface="Courier New"/>
              </a:rPr>
              <a:t>fopen</a:t>
            </a:r>
            <a:r>
              <a:rPr sz="2000" spc="-5" dirty="0">
                <a:latin typeface="Courier New"/>
                <a:cs typeface="Courier New"/>
              </a:rPr>
              <a:t>("</a:t>
            </a:r>
            <a:r>
              <a:rPr sz="2000" spc="-5" dirty="0" err="1">
                <a:latin typeface="Courier New"/>
                <a:cs typeface="Courier New"/>
              </a:rPr>
              <a:t>names.t</a:t>
            </a:r>
            <a:r>
              <a:rPr sz="2000" dirty="0" err="1">
                <a:latin typeface="Courier New"/>
                <a:cs typeface="Courier New"/>
              </a:rPr>
              <a:t>x</a:t>
            </a:r>
            <a:r>
              <a:rPr lang="en-US" sz="2000" b="1" dirty="0" err="1">
                <a:latin typeface="Courier New"/>
                <a:cs typeface="Courier New"/>
              </a:rPr>
              <a:t>b</a:t>
            </a:r>
            <a:r>
              <a:rPr sz="2000" spc="-5" dirty="0">
                <a:latin typeface="Courier New"/>
                <a:cs typeface="Courier New"/>
              </a:rPr>
              <a:t>",</a:t>
            </a:r>
            <a:r>
              <a:rPr lang="en-AU" sz="2000" spc="-5" dirty="0">
                <a:latin typeface="Courier New"/>
                <a:cs typeface="Courier New"/>
              </a:rPr>
              <a:t> "r");</a:t>
            </a:r>
            <a:endParaRPr lang="en-AU" sz="2000" dirty="0">
              <a:latin typeface="Courier New"/>
              <a:cs typeface="Courier New"/>
            </a:endParaRPr>
          </a:p>
          <a:p>
            <a:pPr marL="317500">
              <a:lnSpc>
                <a:spcPct val="100000"/>
              </a:lnSpc>
            </a:pPr>
            <a:endParaRPr sz="2000" dirty="0">
              <a:latin typeface="Courier New"/>
              <a:cs typeface="Courier New"/>
            </a:endParaRPr>
          </a:p>
          <a:p>
            <a:pPr marL="631825" lvl="1" indent="-161925">
              <a:lnSpc>
                <a:spcPct val="150000"/>
              </a:lnSpc>
              <a:spcBef>
                <a:spcPts val="780"/>
              </a:spcBef>
              <a:buFont typeface="Calibri"/>
              <a:buChar char="−"/>
              <a:tabLst>
                <a:tab pos="175260" algn="l"/>
              </a:tabLst>
            </a:pPr>
            <a:r>
              <a:rPr lang="en-US" sz="2300" b="1" spc="-5" dirty="0">
                <a:solidFill>
                  <a:srgbClr val="0033CC"/>
                </a:solidFill>
                <a:latin typeface="Calibri"/>
                <a:cs typeface="Calibri"/>
              </a:rPr>
              <a:t>   </a:t>
            </a:r>
            <a:r>
              <a:rPr sz="2300" b="1" spc="-5" dirty="0">
                <a:solidFill>
                  <a:srgbClr val="0033CC"/>
                </a:solidFill>
                <a:latin typeface="Calibri"/>
                <a:cs typeface="Calibri"/>
              </a:rPr>
              <a:t>Viol</a:t>
            </a:r>
            <a:r>
              <a:rPr sz="2300" b="1" spc="-25" dirty="0">
                <a:solidFill>
                  <a:srgbClr val="0033CC"/>
                </a:solidFill>
                <a:latin typeface="Calibri"/>
                <a:cs typeface="Calibri"/>
              </a:rPr>
              <a:t>a</a:t>
            </a:r>
            <a:r>
              <a:rPr sz="2300" b="1" dirty="0">
                <a:solidFill>
                  <a:srgbClr val="0033CC"/>
                </a:solidFill>
                <a:latin typeface="Calibri"/>
                <a:cs typeface="Calibri"/>
              </a:rPr>
              <a:t>t</a:t>
            </a:r>
            <a:r>
              <a:rPr sz="2300" b="1" spc="-5" dirty="0">
                <a:solidFill>
                  <a:srgbClr val="0033CC"/>
                </a:solidFill>
                <a:latin typeface="Calibri"/>
                <a:cs typeface="Calibri"/>
              </a:rPr>
              <a:t>io</a:t>
            </a:r>
            <a:r>
              <a:rPr sz="2300" b="1" dirty="0">
                <a:solidFill>
                  <a:srgbClr val="0033CC"/>
                </a:solidFill>
                <a:latin typeface="Calibri"/>
                <a:cs typeface="Calibri"/>
              </a:rPr>
              <a:t>n</a:t>
            </a:r>
            <a:r>
              <a:rPr sz="2300" b="1" spc="-25" dirty="0">
                <a:solidFill>
                  <a:srgbClr val="0033CC"/>
                </a:solidFill>
                <a:latin typeface="Calibri"/>
                <a:cs typeface="Calibri"/>
              </a:rPr>
              <a:t> </a:t>
            </a:r>
            <a:r>
              <a:rPr sz="2300" b="1" spc="-5" dirty="0">
                <a:solidFill>
                  <a:srgbClr val="0033CC"/>
                </a:solidFill>
                <a:latin typeface="Calibri"/>
                <a:cs typeface="Calibri"/>
              </a:rPr>
              <a:t>o</a:t>
            </a:r>
            <a:r>
              <a:rPr sz="2300" b="1" dirty="0">
                <a:solidFill>
                  <a:srgbClr val="0033CC"/>
                </a:solidFill>
                <a:latin typeface="Calibri"/>
                <a:cs typeface="Calibri"/>
              </a:rPr>
              <a:t>f</a:t>
            </a:r>
            <a:r>
              <a:rPr sz="2300" b="1" spc="-5" dirty="0">
                <a:solidFill>
                  <a:srgbClr val="0033CC"/>
                </a:solidFill>
                <a:latin typeface="Calibri"/>
                <a:cs typeface="Calibri"/>
              </a:rPr>
              <a:t> </a:t>
            </a:r>
            <a:r>
              <a:rPr sz="2300" b="1" spc="-40" dirty="0">
                <a:solidFill>
                  <a:srgbClr val="0033CC"/>
                </a:solidFill>
                <a:latin typeface="Calibri"/>
                <a:cs typeface="Calibri"/>
              </a:rPr>
              <a:t>r</a:t>
            </a:r>
            <a:r>
              <a:rPr sz="2300" b="1" spc="-5" dirty="0">
                <a:solidFill>
                  <a:srgbClr val="0033CC"/>
                </a:solidFill>
                <a:latin typeface="Calibri"/>
                <a:cs typeface="Calibri"/>
              </a:rPr>
              <a:t>e</a:t>
            </a:r>
            <a:r>
              <a:rPr sz="2300" b="1" spc="-40" dirty="0">
                <a:solidFill>
                  <a:srgbClr val="0033CC"/>
                </a:solidFill>
                <a:latin typeface="Calibri"/>
                <a:cs typeface="Calibri"/>
              </a:rPr>
              <a:t>s</a:t>
            </a:r>
            <a:r>
              <a:rPr sz="2300" b="1" dirty="0">
                <a:solidFill>
                  <a:srgbClr val="0033CC"/>
                </a:solidFill>
                <a:latin typeface="Calibri"/>
                <a:cs typeface="Calibri"/>
              </a:rPr>
              <a:t>trictions</a:t>
            </a:r>
          </a:p>
          <a:p>
            <a:pPr marL="317500">
              <a:lnSpc>
                <a:spcPct val="150000"/>
              </a:lnSpc>
              <a:spcBef>
                <a:spcPts val="400"/>
              </a:spcBef>
            </a:pPr>
            <a:r>
              <a:rPr lang="en-AU" sz="2000" spc="-5" dirty="0">
                <a:latin typeface="Courier New"/>
                <a:cs typeface="Courier New"/>
              </a:rPr>
              <a:t>  </a:t>
            </a:r>
            <a:r>
              <a:rPr lang="en-AU" sz="2000" b="1" spc="-5" dirty="0">
                <a:solidFill>
                  <a:srgbClr val="0070C0"/>
                </a:solidFill>
                <a:latin typeface="Courier New"/>
                <a:cs typeface="Courier New"/>
              </a:rPr>
              <a:t> </a:t>
            </a:r>
            <a:r>
              <a:rPr sz="2000" b="1" spc="-5" dirty="0">
                <a:solidFill>
                  <a:srgbClr val="0070C0"/>
                </a:solidFill>
                <a:latin typeface="Courier New"/>
                <a:cs typeface="Courier New"/>
              </a:rPr>
              <a:t>FILE </a:t>
            </a:r>
            <a:r>
              <a:rPr sz="2000" spc="-5" dirty="0">
                <a:latin typeface="Courier New"/>
                <a:cs typeface="Courier New"/>
              </a:rPr>
              <a:t>*inFile;</a:t>
            </a:r>
            <a:endParaRPr sz="2000" dirty="0">
              <a:latin typeface="Courier New"/>
              <a:cs typeface="Courier New"/>
            </a:endParaRPr>
          </a:p>
          <a:p>
            <a:pPr marL="317500">
              <a:lnSpc>
                <a:spcPct val="150000"/>
              </a:lnSpc>
              <a:spcBef>
                <a:spcPts val="515"/>
              </a:spcBef>
            </a:pPr>
            <a:r>
              <a:rPr lang="en-AU" sz="2000" spc="-5" dirty="0">
                <a:latin typeface="Courier New"/>
                <a:cs typeface="Courier New"/>
              </a:rPr>
              <a:t>   </a:t>
            </a:r>
            <a:r>
              <a:rPr sz="2000" spc="-5" dirty="0" err="1">
                <a:latin typeface="Courier New"/>
                <a:cs typeface="Courier New"/>
              </a:rPr>
              <a:t>inFile</a:t>
            </a:r>
            <a:r>
              <a:rPr sz="2000" spc="-5" dirty="0">
                <a:latin typeface="Courier New"/>
                <a:cs typeface="Courier New"/>
              </a:rPr>
              <a:t> = </a:t>
            </a:r>
            <a:r>
              <a:rPr sz="2000" b="1" spc="-5" dirty="0">
                <a:solidFill>
                  <a:srgbClr val="0070C0"/>
                </a:solidFill>
                <a:latin typeface="Courier New"/>
                <a:cs typeface="Courier New"/>
              </a:rPr>
              <a:t>fopen</a:t>
            </a:r>
            <a:r>
              <a:rPr sz="2000" spc="-5" dirty="0">
                <a:latin typeface="Courier New"/>
                <a:cs typeface="Courier New"/>
              </a:rPr>
              <a:t>("names.txt",</a:t>
            </a:r>
            <a:r>
              <a:rPr lang="en-AU" sz="2000" spc="-5" dirty="0">
                <a:latin typeface="Courier New"/>
                <a:cs typeface="Courier New"/>
              </a:rPr>
              <a:t> "r");</a:t>
            </a:r>
            <a:endParaRPr sz="2000" dirty="0">
              <a:latin typeface="Courier New"/>
              <a:cs typeface="Courier New"/>
            </a:endParaRPr>
          </a:p>
          <a:p>
            <a:pPr marL="631825" lvl="1" indent="-161925">
              <a:lnSpc>
                <a:spcPct val="150000"/>
              </a:lnSpc>
              <a:spcBef>
                <a:spcPts val="620"/>
              </a:spcBef>
              <a:buFont typeface="Calibri"/>
              <a:buChar char="−"/>
              <a:tabLst>
                <a:tab pos="175260" algn="l"/>
              </a:tabLst>
            </a:pPr>
            <a:r>
              <a:rPr lang="en-US" sz="2300" b="1" spc="-5" dirty="0">
                <a:solidFill>
                  <a:srgbClr val="0033CC"/>
                </a:solidFill>
                <a:latin typeface="Calibri"/>
                <a:cs typeface="Calibri"/>
              </a:rPr>
              <a:t>  </a:t>
            </a:r>
            <a:r>
              <a:rPr sz="2300" b="1" spc="-5" dirty="0">
                <a:solidFill>
                  <a:srgbClr val="0033CC"/>
                </a:solidFill>
                <a:latin typeface="Calibri"/>
                <a:cs typeface="Calibri"/>
              </a:rPr>
              <a:t>H</a:t>
            </a:r>
            <a:r>
              <a:rPr sz="2300" b="1" dirty="0">
                <a:solidFill>
                  <a:srgbClr val="0033CC"/>
                </a:solidFill>
                <a:latin typeface="Calibri"/>
                <a:cs typeface="Calibri"/>
              </a:rPr>
              <a:t>a</a:t>
            </a:r>
            <a:r>
              <a:rPr sz="2300" b="1" spc="-35" dirty="0">
                <a:solidFill>
                  <a:srgbClr val="0033CC"/>
                </a:solidFill>
                <a:latin typeface="Calibri"/>
                <a:cs typeface="Calibri"/>
              </a:rPr>
              <a:t>r</a:t>
            </a:r>
            <a:r>
              <a:rPr sz="2300" b="1" spc="-5" dirty="0">
                <a:solidFill>
                  <a:srgbClr val="0033CC"/>
                </a:solidFill>
                <a:latin typeface="Calibri"/>
                <a:cs typeface="Calibri"/>
              </a:rPr>
              <a:t>d</a:t>
            </a:r>
            <a:r>
              <a:rPr sz="2300" b="1" spc="-40" dirty="0">
                <a:solidFill>
                  <a:srgbClr val="0033CC"/>
                </a:solidFill>
                <a:latin typeface="Calibri"/>
                <a:cs typeface="Calibri"/>
              </a:rPr>
              <a:t>w</a:t>
            </a:r>
            <a:r>
              <a:rPr sz="2300" b="1" spc="-5" dirty="0">
                <a:solidFill>
                  <a:srgbClr val="0033CC"/>
                </a:solidFill>
                <a:latin typeface="Calibri"/>
                <a:cs typeface="Calibri"/>
              </a:rPr>
              <a:t>a</a:t>
            </a:r>
            <a:r>
              <a:rPr sz="2300" b="1" spc="-40" dirty="0">
                <a:solidFill>
                  <a:srgbClr val="0033CC"/>
                </a:solidFill>
                <a:latin typeface="Calibri"/>
                <a:cs typeface="Calibri"/>
              </a:rPr>
              <a:t>r</a:t>
            </a:r>
            <a:r>
              <a:rPr sz="2300" b="1" spc="-5" dirty="0">
                <a:solidFill>
                  <a:srgbClr val="0033CC"/>
                </a:solidFill>
                <a:latin typeface="Calibri"/>
                <a:cs typeface="Calibri"/>
              </a:rPr>
              <a:t>e</a:t>
            </a:r>
            <a:r>
              <a:rPr sz="2300" b="1" spc="10" dirty="0">
                <a:solidFill>
                  <a:srgbClr val="0033CC"/>
                </a:solidFill>
                <a:latin typeface="Calibri"/>
                <a:cs typeface="Calibri"/>
              </a:rPr>
              <a:t> </a:t>
            </a:r>
            <a:r>
              <a:rPr sz="2300" b="1" spc="-50" dirty="0">
                <a:solidFill>
                  <a:srgbClr val="0033CC"/>
                </a:solidFill>
                <a:latin typeface="Calibri"/>
                <a:cs typeface="Calibri"/>
              </a:rPr>
              <a:t>f</a:t>
            </a:r>
            <a:r>
              <a:rPr sz="2300" b="1" dirty="0">
                <a:solidFill>
                  <a:srgbClr val="0033CC"/>
                </a:solidFill>
                <a:latin typeface="Calibri"/>
                <a:cs typeface="Calibri"/>
              </a:rPr>
              <a:t>ail</a:t>
            </a:r>
            <a:r>
              <a:rPr sz="2300" b="1" spc="-5" dirty="0">
                <a:solidFill>
                  <a:srgbClr val="0033CC"/>
                </a:solidFill>
                <a:latin typeface="Calibri"/>
                <a:cs typeface="Calibri"/>
              </a:rPr>
              <a:t>u</a:t>
            </a:r>
            <a:r>
              <a:rPr sz="2300" b="1" spc="-40" dirty="0">
                <a:solidFill>
                  <a:srgbClr val="0033CC"/>
                </a:solidFill>
                <a:latin typeface="Calibri"/>
                <a:cs typeface="Calibri"/>
              </a:rPr>
              <a:t>re</a:t>
            </a:r>
            <a:endParaRPr lang="en-AU" sz="2300" b="1" spc="-40" dirty="0">
              <a:solidFill>
                <a:srgbClr val="0033CC"/>
              </a:solidFill>
              <a:latin typeface="Calibri"/>
              <a:cs typeface="Calibri"/>
            </a:endParaRPr>
          </a:p>
          <a:p>
            <a:pPr marL="469900" lvl="1">
              <a:spcBef>
                <a:spcPts val="620"/>
              </a:spcBef>
              <a:tabLst>
                <a:tab pos="175260" algn="l"/>
              </a:tabLst>
            </a:pPr>
            <a:endParaRPr sz="2400" dirty="0">
              <a:latin typeface="Calibri"/>
              <a:cs typeface="Calibri"/>
            </a:endParaRPr>
          </a:p>
        </p:txBody>
      </p:sp>
      <p:sp>
        <p:nvSpPr>
          <p:cNvPr id="8" name="object 8"/>
          <p:cNvSpPr txBox="1"/>
          <p:nvPr/>
        </p:nvSpPr>
        <p:spPr>
          <a:xfrm>
            <a:off x="1055756" y="5938627"/>
            <a:ext cx="9472544" cy="1554272"/>
          </a:xfrm>
          <a:prstGeom prst="rect">
            <a:avLst/>
          </a:prstGeom>
        </p:spPr>
        <p:txBody>
          <a:bodyPr vert="horz" wrap="square" lIns="0" tIns="0" rIns="0" bIns="0" rtlCol="0">
            <a:spAutoFit/>
          </a:bodyPr>
          <a:lstStyle/>
          <a:p>
            <a:pPr marL="469900" indent="-457200">
              <a:lnSpc>
                <a:spcPct val="150000"/>
              </a:lnSpc>
              <a:buFont typeface="Arial" panose="020B0604020202020204" pitchFamily="34" charset="0"/>
              <a:buChar char="•"/>
              <a:tabLst>
                <a:tab pos="271145" algn="l"/>
              </a:tabLst>
            </a:pPr>
            <a:r>
              <a:rPr sz="2400" b="1" spc="-210" dirty="0">
                <a:latin typeface="Calibri"/>
                <a:cs typeface="Calibri"/>
              </a:rPr>
              <a:t>Y</a:t>
            </a:r>
            <a:r>
              <a:rPr sz="2400" b="1" spc="-5" dirty="0">
                <a:latin typeface="Calibri"/>
                <a:cs typeface="Calibri"/>
              </a:rPr>
              <a:t>o</a:t>
            </a:r>
            <a:r>
              <a:rPr sz="2400" b="1" dirty="0">
                <a:latin typeface="Calibri"/>
                <a:cs typeface="Calibri"/>
              </a:rPr>
              <a:t>u</a:t>
            </a:r>
            <a:r>
              <a:rPr sz="2400" b="1" spc="310" dirty="0">
                <a:latin typeface="Calibri"/>
                <a:cs typeface="Calibri"/>
              </a:rPr>
              <a:t> </a:t>
            </a:r>
            <a:r>
              <a:rPr sz="2400" b="1" spc="-5" dirty="0">
                <a:latin typeface="Calibri"/>
                <a:cs typeface="Calibri"/>
              </a:rPr>
              <a:t>shoul</a:t>
            </a:r>
            <a:r>
              <a:rPr sz="2400" b="1" dirty="0">
                <a:latin typeface="Calibri"/>
                <a:cs typeface="Calibri"/>
              </a:rPr>
              <a:t>d</a:t>
            </a:r>
            <a:r>
              <a:rPr sz="2400" b="1" spc="300" dirty="0">
                <a:latin typeface="Calibri"/>
                <a:cs typeface="Calibri"/>
              </a:rPr>
              <a:t> </a:t>
            </a:r>
            <a:r>
              <a:rPr sz="2400" b="1" spc="-5" dirty="0">
                <a:latin typeface="Calibri"/>
                <a:cs typeface="Calibri"/>
              </a:rPr>
              <a:t>al</a:t>
            </a:r>
            <a:r>
              <a:rPr sz="2400" b="1" spc="-40" dirty="0">
                <a:latin typeface="Calibri"/>
                <a:cs typeface="Calibri"/>
              </a:rPr>
              <a:t>w</a:t>
            </a:r>
            <a:r>
              <a:rPr sz="2400" b="1" spc="-60" dirty="0">
                <a:latin typeface="Calibri"/>
                <a:cs typeface="Calibri"/>
              </a:rPr>
              <a:t>a</a:t>
            </a:r>
            <a:r>
              <a:rPr sz="2400" b="1" spc="-35" dirty="0">
                <a:latin typeface="Calibri"/>
                <a:cs typeface="Calibri"/>
              </a:rPr>
              <a:t>y</a:t>
            </a:r>
            <a:r>
              <a:rPr sz="2400" b="1" dirty="0">
                <a:latin typeface="Calibri"/>
                <a:cs typeface="Calibri"/>
              </a:rPr>
              <a:t>s </a:t>
            </a:r>
            <a:r>
              <a:rPr sz="2400" b="1" spc="-320" dirty="0">
                <a:latin typeface="Calibri"/>
                <a:cs typeface="Calibri"/>
              </a:rPr>
              <a:t> </a:t>
            </a:r>
            <a:r>
              <a:rPr sz="2400" b="1" spc="-5" dirty="0">
                <a:latin typeface="Calibri"/>
                <a:cs typeface="Calibri"/>
              </a:rPr>
              <a:t>chec</a:t>
            </a:r>
            <a:r>
              <a:rPr sz="2400" b="1" dirty="0">
                <a:latin typeface="Calibri"/>
                <a:cs typeface="Calibri"/>
              </a:rPr>
              <a:t>k</a:t>
            </a:r>
            <a:r>
              <a:rPr sz="2400" b="1" spc="310" dirty="0">
                <a:latin typeface="Calibri"/>
                <a:cs typeface="Calibri"/>
              </a:rPr>
              <a:t> </a:t>
            </a:r>
            <a:r>
              <a:rPr sz="2400" b="1" dirty="0">
                <a:latin typeface="Calibri"/>
                <a:cs typeface="Calibri"/>
              </a:rPr>
              <a:t>t</a:t>
            </a:r>
            <a:r>
              <a:rPr sz="2400" b="1" spc="-5" dirty="0">
                <a:latin typeface="Calibri"/>
                <a:cs typeface="Calibri"/>
              </a:rPr>
              <a:t>h</a:t>
            </a:r>
            <a:r>
              <a:rPr sz="2400" b="1" dirty="0">
                <a:latin typeface="Calibri"/>
                <a:cs typeface="Calibri"/>
              </a:rPr>
              <a:t>e</a:t>
            </a:r>
            <a:r>
              <a:rPr sz="2400" b="1" spc="305" dirty="0">
                <a:latin typeface="Calibri"/>
                <a:cs typeface="Calibri"/>
              </a:rPr>
              <a:t> </a:t>
            </a:r>
            <a:r>
              <a:rPr sz="2400" b="1" spc="-30" dirty="0">
                <a:latin typeface="Calibri"/>
                <a:cs typeface="Calibri"/>
              </a:rPr>
              <a:t>s</a:t>
            </a:r>
            <a:r>
              <a:rPr sz="2400" b="1" spc="-40" dirty="0">
                <a:latin typeface="Calibri"/>
                <a:cs typeface="Calibri"/>
              </a:rPr>
              <a:t>t</a:t>
            </a:r>
            <a:r>
              <a:rPr sz="2400" b="1" spc="-30" dirty="0">
                <a:latin typeface="Calibri"/>
                <a:cs typeface="Calibri"/>
              </a:rPr>
              <a:t>a</a:t>
            </a:r>
            <a:r>
              <a:rPr sz="2400" b="1" spc="-5" dirty="0">
                <a:latin typeface="Calibri"/>
                <a:cs typeface="Calibri"/>
              </a:rPr>
              <a:t>tu</a:t>
            </a:r>
            <a:r>
              <a:rPr sz="2400" b="1" dirty="0">
                <a:latin typeface="Calibri"/>
                <a:cs typeface="Calibri"/>
              </a:rPr>
              <a:t>s </a:t>
            </a:r>
            <a:r>
              <a:rPr sz="2400" b="1" spc="-320" dirty="0">
                <a:latin typeface="Calibri"/>
                <a:cs typeface="Calibri"/>
              </a:rPr>
              <a:t> </a:t>
            </a:r>
            <a:r>
              <a:rPr sz="2400" b="1" spc="-5" dirty="0">
                <a:latin typeface="Calibri"/>
                <a:cs typeface="Calibri"/>
              </a:rPr>
              <a:t>o</a:t>
            </a:r>
            <a:r>
              <a:rPr sz="2400" b="1" dirty="0">
                <a:latin typeface="Calibri"/>
                <a:cs typeface="Calibri"/>
              </a:rPr>
              <a:t>f</a:t>
            </a:r>
            <a:r>
              <a:rPr sz="2400" b="1" spc="305" dirty="0">
                <a:latin typeface="Calibri"/>
                <a:cs typeface="Calibri"/>
              </a:rPr>
              <a:t> </a:t>
            </a:r>
            <a:r>
              <a:rPr sz="2400" b="1" dirty="0">
                <a:latin typeface="Calibri"/>
                <a:cs typeface="Calibri"/>
              </a:rPr>
              <a:t>a</a:t>
            </a:r>
            <a:r>
              <a:rPr sz="2400" b="1" spc="310" dirty="0">
                <a:latin typeface="Calibri"/>
                <a:cs typeface="Calibri"/>
              </a:rPr>
              <a:t> </a:t>
            </a:r>
            <a:r>
              <a:rPr sz="2400" b="1" spc="-30" dirty="0">
                <a:latin typeface="Calibri"/>
                <a:cs typeface="Calibri"/>
              </a:rPr>
              <a:t>s</a:t>
            </a:r>
            <a:r>
              <a:rPr sz="2400" b="1" spc="-5" dirty="0">
                <a:latin typeface="Calibri"/>
                <a:cs typeface="Calibri"/>
              </a:rPr>
              <a:t>t</a:t>
            </a:r>
            <a:r>
              <a:rPr sz="2400" b="1" spc="-35" dirty="0">
                <a:latin typeface="Calibri"/>
                <a:cs typeface="Calibri"/>
              </a:rPr>
              <a:t>r</a:t>
            </a:r>
            <a:r>
              <a:rPr sz="2400" b="1" dirty="0">
                <a:latin typeface="Calibri"/>
                <a:cs typeface="Calibri"/>
              </a:rPr>
              <a:t>eam</a:t>
            </a:r>
            <a:r>
              <a:rPr sz="2400" b="1" spc="300" dirty="0">
                <a:latin typeface="Calibri"/>
                <a:cs typeface="Calibri"/>
              </a:rPr>
              <a:t> </a:t>
            </a:r>
            <a:r>
              <a:rPr sz="2400" b="1" spc="-20" dirty="0">
                <a:latin typeface="Calibri"/>
                <a:cs typeface="Calibri"/>
              </a:rPr>
              <a:t>a</a:t>
            </a:r>
            <a:r>
              <a:rPr sz="2400" b="1" spc="-5" dirty="0">
                <a:latin typeface="Calibri"/>
                <a:cs typeface="Calibri"/>
              </a:rPr>
              <a:t>f</a:t>
            </a:r>
            <a:r>
              <a:rPr sz="2400" b="1" spc="-40" dirty="0">
                <a:latin typeface="Calibri"/>
                <a:cs typeface="Calibri"/>
              </a:rPr>
              <a:t>t</a:t>
            </a:r>
            <a:r>
              <a:rPr sz="2400" b="1" spc="-5" dirty="0">
                <a:latin typeface="Calibri"/>
                <a:cs typeface="Calibri"/>
              </a:rPr>
              <a:t>er</a:t>
            </a:r>
            <a:r>
              <a:rPr lang="en-AU" sz="2400" b="1" spc="-5" dirty="0">
                <a:latin typeface="Calibri"/>
                <a:cs typeface="Calibri"/>
              </a:rPr>
              <a:t> </a:t>
            </a:r>
            <a:r>
              <a:rPr sz="2400" b="1" spc="-5" dirty="0" err="1">
                <a:solidFill>
                  <a:srgbClr val="0070C0"/>
                </a:solidFill>
                <a:latin typeface="Courier New"/>
                <a:cs typeface="Courier New"/>
              </a:rPr>
              <a:t>fope</a:t>
            </a:r>
            <a:r>
              <a:rPr sz="2400" b="1" dirty="0" err="1">
                <a:solidFill>
                  <a:srgbClr val="0070C0"/>
                </a:solidFill>
                <a:latin typeface="Courier New"/>
                <a:cs typeface="Courier New"/>
              </a:rPr>
              <a:t>n</a:t>
            </a:r>
            <a:r>
              <a:rPr sz="2400" b="1" spc="-915" dirty="0">
                <a:latin typeface="Courier New"/>
                <a:cs typeface="Courier New"/>
              </a:rPr>
              <a:t> </a:t>
            </a:r>
            <a:r>
              <a:rPr sz="2400" b="1" spc="-5" dirty="0">
                <a:latin typeface="Calibri"/>
                <a:cs typeface="Calibri"/>
              </a:rPr>
              <a:t>:</a:t>
            </a:r>
            <a:endParaRPr sz="2400" dirty="0">
              <a:latin typeface="Calibri"/>
              <a:cs typeface="Calibri"/>
            </a:endParaRPr>
          </a:p>
          <a:p>
            <a:pPr marL="317500">
              <a:lnSpc>
                <a:spcPct val="150000"/>
              </a:lnSpc>
              <a:spcBef>
                <a:spcPts val="530"/>
              </a:spcBef>
            </a:pPr>
            <a:r>
              <a:rPr lang="en-AU" sz="2000" spc="-5" dirty="0">
                <a:latin typeface="Courier New"/>
                <a:cs typeface="Courier New"/>
              </a:rPr>
              <a:t> </a:t>
            </a:r>
            <a:r>
              <a:rPr sz="2000" spc="-5" dirty="0" err="1">
                <a:latin typeface="Courier New"/>
                <a:cs typeface="Courier New"/>
              </a:rPr>
              <a:t>inFile</a:t>
            </a:r>
            <a:r>
              <a:rPr sz="2000" spc="-5" dirty="0">
                <a:latin typeface="Courier New"/>
                <a:cs typeface="Courier New"/>
              </a:rPr>
              <a:t> = </a:t>
            </a:r>
            <a:r>
              <a:rPr sz="2000" b="1" spc="-5" dirty="0">
                <a:solidFill>
                  <a:srgbClr val="0070C0"/>
                </a:solidFill>
                <a:latin typeface="Courier New"/>
                <a:cs typeface="Courier New"/>
              </a:rPr>
              <a:t>fopen</a:t>
            </a:r>
            <a:r>
              <a:rPr sz="2000" spc="-5" dirty="0">
                <a:latin typeface="Courier New"/>
                <a:cs typeface="Courier New"/>
              </a:rPr>
              <a:t>("names.txt", "r");</a:t>
            </a:r>
            <a:endParaRPr sz="2000" dirty="0">
              <a:latin typeface="Courier New"/>
              <a:cs typeface="Courier New"/>
            </a:endParaRPr>
          </a:p>
          <a:p>
            <a:pPr marL="317500">
              <a:lnSpc>
                <a:spcPct val="150000"/>
              </a:lnSpc>
              <a:spcBef>
                <a:spcPts val="440"/>
              </a:spcBef>
            </a:pPr>
            <a:r>
              <a:rPr lang="en-AU" sz="2000" spc="-5" dirty="0">
                <a:solidFill>
                  <a:srgbClr val="0000FF"/>
                </a:solidFill>
                <a:latin typeface="Courier New"/>
                <a:cs typeface="Courier New"/>
              </a:rPr>
              <a:t> </a:t>
            </a:r>
            <a:r>
              <a:rPr sz="2000" spc="-5" dirty="0">
                <a:solidFill>
                  <a:srgbClr val="0000FF"/>
                </a:solidFill>
                <a:latin typeface="Courier New"/>
                <a:cs typeface="Courier New"/>
              </a:rPr>
              <a:t>if</a:t>
            </a:r>
            <a:r>
              <a:rPr sz="2000" spc="-5" dirty="0">
                <a:latin typeface="Courier New"/>
                <a:cs typeface="Courier New"/>
              </a:rPr>
              <a:t>( inFile </a:t>
            </a:r>
            <a:r>
              <a:rPr sz="2000" b="1" spc="-5" dirty="0">
                <a:latin typeface="Courier New"/>
                <a:cs typeface="Courier New"/>
              </a:rPr>
              <a:t>== </a:t>
            </a:r>
            <a:r>
              <a:rPr sz="2000" b="1" spc="-5" dirty="0">
                <a:solidFill>
                  <a:srgbClr val="0033CC"/>
                </a:solidFill>
                <a:latin typeface="Courier New"/>
                <a:cs typeface="Courier New"/>
              </a:rPr>
              <a:t>NULL</a:t>
            </a:r>
            <a:r>
              <a:rPr sz="2000" spc="-5" dirty="0">
                <a:latin typeface="Courier New"/>
                <a:cs typeface="Courier New"/>
              </a:rPr>
              <a:t>) { … </a:t>
            </a:r>
            <a:r>
              <a:rPr sz="2000" i="1" spc="-5" dirty="0">
                <a:latin typeface="Courier New"/>
                <a:cs typeface="Courier New"/>
              </a:rPr>
              <a:t>error recovery action </a:t>
            </a:r>
            <a:r>
              <a:rPr sz="2000" spc="-5" dirty="0">
                <a:latin typeface="Courier New"/>
                <a:cs typeface="Courier New"/>
              </a:rPr>
              <a:t>… }</a:t>
            </a:r>
            <a:endParaRPr sz="2000" dirty="0">
              <a:latin typeface="Courier New"/>
              <a:cs typeface="Courier New"/>
            </a:endParaRPr>
          </a:p>
        </p:txBody>
      </p:sp>
      <p:sp>
        <p:nvSpPr>
          <p:cNvPr id="9" name="object 9"/>
          <p:cNvSpPr/>
          <p:nvPr/>
        </p:nvSpPr>
        <p:spPr>
          <a:xfrm>
            <a:off x="4770767" y="3928011"/>
            <a:ext cx="2738755" cy="400685"/>
          </a:xfrm>
          <a:custGeom>
            <a:avLst/>
            <a:gdLst/>
            <a:ahLst/>
            <a:cxnLst/>
            <a:rect l="l" t="t" r="r" b="b"/>
            <a:pathLst>
              <a:path w="2738754" h="400685">
                <a:moveTo>
                  <a:pt x="69978" y="200055"/>
                </a:moveTo>
                <a:lnTo>
                  <a:pt x="59435" y="170024"/>
                </a:lnTo>
                <a:lnTo>
                  <a:pt x="0" y="230984"/>
                </a:lnTo>
                <a:lnTo>
                  <a:pt x="57911" y="238288"/>
                </a:lnTo>
                <a:lnTo>
                  <a:pt x="57911" y="204314"/>
                </a:lnTo>
                <a:lnTo>
                  <a:pt x="69978" y="200055"/>
                </a:lnTo>
                <a:close/>
              </a:path>
              <a:path w="2738754" h="400685">
                <a:moveTo>
                  <a:pt x="74201" y="212082"/>
                </a:moveTo>
                <a:lnTo>
                  <a:pt x="69978" y="200055"/>
                </a:lnTo>
                <a:lnTo>
                  <a:pt x="57911" y="204314"/>
                </a:lnTo>
                <a:lnTo>
                  <a:pt x="62483" y="215744"/>
                </a:lnTo>
                <a:lnTo>
                  <a:pt x="74201" y="212082"/>
                </a:lnTo>
                <a:close/>
              </a:path>
              <a:path w="2738754" h="400685">
                <a:moveTo>
                  <a:pt x="84581" y="241652"/>
                </a:moveTo>
                <a:lnTo>
                  <a:pt x="74201" y="212082"/>
                </a:lnTo>
                <a:lnTo>
                  <a:pt x="62483" y="215744"/>
                </a:lnTo>
                <a:lnTo>
                  <a:pt x="57911" y="204314"/>
                </a:lnTo>
                <a:lnTo>
                  <a:pt x="57911" y="238288"/>
                </a:lnTo>
                <a:lnTo>
                  <a:pt x="84581" y="241652"/>
                </a:lnTo>
                <a:close/>
              </a:path>
              <a:path w="2738754" h="400685">
                <a:moveTo>
                  <a:pt x="2738628" y="400148"/>
                </a:moveTo>
                <a:lnTo>
                  <a:pt x="2738628" y="387194"/>
                </a:lnTo>
                <a:lnTo>
                  <a:pt x="2669285" y="384908"/>
                </a:lnTo>
                <a:lnTo>
                  <a:pt x="2606040" y="382585"/>
                </a:lnTo>
                <a:lnTo>
                  <a:pt x="2543555" y="379574"/>
                </a:lnTo>
                <a:lnTo>
                  <a:pt x="2493688" y="376841"/>
                </a:lnTo>
                <a:lnTo>
                  <a:pt x="2455676" y="373851"/>
                </a:lnTo>
                <a:lnTo>
                  <a:pt x="2417731" y="370140"/>
                </a:lnTo>
                <a:lnTo>
                  <a:pt x="2379869" y="365682"/>
                </a:lnTo>
                <a:lnTo>
                  <a:pt x="2342107" y="360452"/>
                </a:lnTo>
                <a:lnTo>
                  <a:pt x="2304461" y="354423"/>
                </a:lnTo>
                <a:lnTo>
                  <a:pt x="2266950" y="347570"/>
                </a:lnTo>
                <a:lnTo>
                  <a:pt x="2213190" y="335399"/>
                </a:lnTo>
                <a:lnTo>
                  <a:pt x="2176499" y="324718"/>
                </a:lnTo>
                <a:lnTo>
                  <a:pt x="2128500" y="308117"/>
                </a:lnTo>
                <a:lnTo>
                  <a:pt x="2081231" y="289577"/>
                </a:lnTo>
                <a:lnTo>
                  <a:pt x="2046044" y="274897"/>
                </a:lnTo>
                <a:lnTo>
                  <a:pt x="2010917" y="259940"/>
                </a:lnTo>
                <a:lnTo>
                  <a:pt x="1954529" y="234794"/>
                </a:lnTo>
                <a:lnTo>
                  <a:pt x="1926335" y="222602"/>
                </a:lnTo>
                <a:lnTo>
                  <a:pt x="1864856" y="198970"/>
                </a:lnTo>
                <a:lnTo>
                  <a:pt x="1801080" y="177198"/>
                </a:lnTo>
                <a:lnTo>
                  <a:pt x="1735486" y="157135"/>
                </a:lnTo>
                <a:lnTo>
                  <a:pt x="1668553" y="138632"/>
                </a:lnTo>
                <a:lnTo>
                  <a:pt x="1600761" y="121537"/>
                </a:lnTo>
                <a:lnTo>
                  <a:pt x="1532589" y="105700"/>
                </a:lnTo>
                <a:lnTo>
                  <a:pt x="1464516" y="90969"/>
                </a:lnTo>
                <a:lnTo>
                  <a:pt x="1397021" y="77195"/>
                </a:lnTo>
                <a:lnTo>
                  <a:pt x="1330583" y="64227"/>
                </a:lnTo>
                <a:lnTo>
                  <a:pt x="1265681" y="51914"/>
                </a:lnTo>
                <a:lnTo>
                  <a:pt x="1229105" y="46580"/>
                </a:lnTo>
                <a:lnTo>
                  <a:pt x="1157477" y="35912"/>
                </a:lnTo>
                <a:lnTo>
                  <a:pt x="1121664" y="31340"/>
                </a:lnTo>
                <a:lnTo>
                  <a:pt x="1095162" y="27901"/>
                </a:lnTo>
                <a:lnTo>
                  <a:pt x="1067952" y="24409"/>
                </a:lnTo>
                <a:lnTo>
                  <a:pt x="1011731" y="17512"/>
                </a:lnTo>
                <a:lnTo>
                  <a:pt x="952374" y="11016"/>
                </a:lnTo>
                <a:lnTo>
                  <a:pt x="894327" y="5775"/>
                </a:lnTo>
                <a:lnTo>
                  <a:pt x="834428" y="1913"/>
                </a:lnTo>
                <a:lnTo>
                  <a:pt x="774587" y="38"/>
                </a:lnTo>
                <a:lnTo>
                  <a:pt x="744888" y="0"/>
                </a:lnTo>
                <a:lnTo>
                  <a:pt x="715445" y="641"/>
                </a:lnTo>
                <a:lnTo>
                  <a:pt x="657646" y="4209"/>
                </a:lnTo>
                <a:lnTo>
                  <a:pt x="601830" y="11231"/>
                </a:lnTo>
                <a:lnTo>
                  <a:pt x="548639" y="22196"/>
                </a:lnTo>
                <a:lnTo>
                  <a:pt x="492251" y="38960"/>
                </a:lnTo>
                <a:lnTo>
                  <a:pt x="446711" y="54831"/>
                </a:lnTo>
                <a:lnTo>
                  <a:pt x="411169" y="68626"/>
                </a:lnTo>
                <a:lnTo>
                  <a:pt x="364487" y="88350"/>
                </a:lnTo>
                <a:lnTo>
                  <a:pt x="306418" y="113837"/>
                </a:lnTo>
                <a:lnTo>
                  <a:pt x="294747" y="118900"/>
                </a:lnTo>
                <a:lnTo>
                  <a:pt x="249935" y="137258"/>
                </a:lnTo>
                <a:lnTo>
                  <a:pt x="207220" y="151931"/>
                </a:lnTo>
                <a:lnTo>
                  <a:pt x="183213" y="160217"/>
                </a:lnTo>
                <a:lnTo>
                  <a:pt x="111251" y="185264"/>
                </a:lnTo>
                <a:lnTo>
                  <a:pt x="97535" y="190598"/>
                </a:lnTo>
                <a:lnTo>
                  <a:pt x="83819" y="195170"/>
                </a:lnTo>
                <a:lnTo>
                  <a:pt x="69978" y="200055"/>
                </a:lnTo>
                <a:lnTo>
                  <a:pt x="74201" y="212082"/>
                </a:lnTo>
                <a:lnTo>
                  <a:pt x="74675" y="211934"/>
                </a:lnTo>
                <a:lnTo>
                  <a:pt x="87629" y="207362"/>
                </a:lnTo>
                <a:lnTo>
                  <a:pt x="101345" y="202028"/>
                </a:lnTo>
                <a:lnTo>
                  <a:pt x="122989" y="195416"/>
                </a:lnTo>
                <a:lnTo>
                  <a:pt x="165866" y="181123"/>
                </a:lnTo>
                <a:lnTo>
                  <a:pt x="208290" y="165654"/>
                </a:lnTo>
                <a:lnTo>
                  <a:pt x="250375" y="149304"/>
                </a:lnTo>
                <a:lnTo>
                  <a:pt x="292234" y="132369"/>
                </a:lnTo>
                <a:lnTo>
                  <a:pt x="354848" y="106519"/>
                </a:lnTo>
                <a:lnTo>
                  <a:pt x="375730" y="97931"/>
                </a:lnTo>
                <a:lnTo>
                  <a:pt x="417592" y="81018"/>
                </a:lnTo>
                <a:lnTo>
                  <a:pt x="459683" y="64706"/>
                </a:lnTo>
                <a:lnTo>
                  <a:pt x="502114" y="49288"/>
                </a:lnTo>
                <a:lnTo>
                  <a:pt x="551688" y="34388"/>
                </a:lnTo>
                <a:lnTo>
                  <a:pt x="593622" y="25804"/>
                </a:lnTo>
                <a:lnTo>
                  <a:pt x="650353" y="17864"/>
                </a:lnTo>
                <a:lnTo>
                  <a:pt x="709046" y="13660"/>
                </a:lnTo>
                <a:lnTo>
                  <a:pt x="774587" y="12763"/>
                </a:lnTo>
                <a:lnTo>
                  <a:pt x="799553" y="13209"/>
                </a:lnTo>
                <a:lnTo>
                  <a:pt x="860731" y="16043"/>
                </a:lnTo>
                <a:lnTo>
                  <a:pt x="921935" y="20771"/>
                </a:lnTo>
                <a:lnTo>
                  <a:pt x="982879" y="26898"/>
                </a:lnTo>
                <a:lnTo>
                  <a:pt x="1042209" y="33806"/>
                </a:lnTo>
                <a:lnTo>
                  <a:pt x="1128372" y="44642"/>
                </a:lnTo>
                <a:lnTo>
                  <a:pt x="1155953" y="48104"/>
                </a:lnTo>
                <a:lnTo>
                  <a:pt x="1226819" y="58772"/>
                </a:lnTo>
                <a:lnTo>
                  <a:pt x="1299971" y="70964"/>
                </a:lnTo>
                <a:lnTo>
                  <a:pt x="1363773" y="83518"/>
                </a:lnTo>
                <a:lnTo>
                  <a:pt x="1429255" y="96699"/>
                </a:lnTo>
                <a:lnTo>
                  <a:pt x="1495887" y="110692"/>
                </a:lnTo>
                <a:lnTo>
                  <a:pt x="1563139" y="125684"/>
                </a:lnTo>
                <a:lnTo>
                  <a:pt x="1630479" y="141859"/>
                </a:lnTo>
                <a:lnTo>
                  <a:pt x="1697379" y="159403"/>
                </a:lnTo>
                <a:lnTo>
                  <a:pt x="1763307" y="178502"/>
                </a:lnTo>
                <a:lnTo>
                  <a:pt x="1827733" y="199342"/>
                </a:lnTo>
                <a:lnTo>
                  <a:pt x="1890126" y="222108"/>
                </a:lnTo>
                <a:lnTo>
                  <a:pt x="1949958" y="246986"/>
                </a:lnTo>
                <a:lnTo>
                  <a:pt x="2005583" y="271370"/>
                </a:lnTo>
                <a:lnTo>
                  <a:pt x="2042309" y="287147"/>
                </a:lnTo>
                <a:lnTo>
                  <a:pt x="2077734" y="301846"/>
                </a:lnTo>
                <a:lnTo>
                  <a:pt x="2124822" y="320316"/>
                </a:lnTo>
                <a:lnTo>
                  <a:pt x="2172501" y="336840"/>
                </a:lnTo>
                <a:lnTo>
                  <a:pt x="2209143" y="347525"/>
                </a:lnTo>
                <a:lnTo>
                  <a:pt x="2297054" y="366220"/>
                </a:lnTo>
                <a:lnTo>
                  <a:pt x="2346982" y="374398"/>
                </a:lnTo>
                <a:lnTo>
                  <a:pt x="2384889" y="379265"/>
                </a:lnTo>
                <a:lnTo>
                  <a:pt x="2422984" y="383320"/>
                </a:lnTo>
                <a:lnTo>
                  <a:pt x="2461080" y="386809"/>
                </a:lnTo>
                <a:lnTo>
                  <a:pt x="2511552" y="391004"/>
                </a:lnTo>
                <a:lnTo>
                  <a:pt x="2606802" y="395604"/>
                </a:lnTo>
                <a:lnTo>
                  <a:pt x="2669285" y="397862"/>
                </a:lnTo>
                <a:lnTo>
                  <a:pt x="2738628" y="400148"/>
                </a:lnTo>
                <a:close/>
              </a:path>
            </a:pathLst>
          </a:custGeom>
          <a:solidFill>
            <a:srgbClr val="800000"/>
          </a:solidFill>
        </p:spPr>
        <p:txBody>
          <a:bodyPr wrap="square" lIns="0" tIns="0" rIns="0" bIns="0" rtlCol="0"/>
          <a:lstStyle/>
          <a:p>
            <a:endParaRPr/>
          </a:p>
        </p:txBody>
      </p:sp>
      <p:sp>
        <p:nvSpPr>
          <p:cNvPr id="10" name="object 10"/>
          <p:cNvSpPr txBox="1"/>
          <p:nvPr/>
        </p:nvSpPr>
        <p:spPr>
          <a:xfrm>
            <a:off x="7657471" y="3998467"/>
            <a:ext cx="1320165" cy="802640"/>
          </a:xfrm>
          <a:prstGeom prst="rect">
            <a:avLst/>
          </a:prstGeom>
        </p:spPr>
        <p:txBody>
          <a:bodyPr vert="horz" wrap="square" lIns="0" tIns="0" rIns="0" bIns="0" rtlCol="0">
            <a:spAutoFit/>
          </a:bodyPr>
          <a:lstStyle/>
          <a:p>
            <a:pPr marL="12700" marR="5080" algn="just">
              <a:lnSpc>
                <a:spcPct val="100000"/>
              </a:lnSpc>
            </a:pPr>
            <a:r>
              <a:rPr sz="1800" spc="-5" dirty="0">
                <a:solidFill>
                  <a:srgbClr val="800000"/>
                </a:solidFill>
                <a:latin typeface="Calibri"/>
                <a:cs typeface="Calibri"/>
              </a:rPr>
              <a:t>m</a:t>
            </a:r>
            <a:r>
              <a:rPr sz="1800" spc="-40" dirty="0">
                <a:solidFill>
                  <a:srgbClr val="800000"/>
                </a:solidFill>
                <a:latin typeface="Calibri"/>
                <a:cs typeface="Calibri"/>
              </a:rPr>
              <a:t>a</a:t>
            </a:r>
            <a:r>
              <a:rPr sz="1800" spc="-5" dirty="0">
                <a:solidFill>
                  <a:srgbClr val="800000"/>
                </a:solidFill>
                <a:latin typeface="Calibri"/>
                <a:cs typeface="Calibri"/>
              </a:rPr>
              <a:t>y</a:t>
            </a:r>
            <a:r>
              <a:rPr sz="1800" dirty="0">
                <a:solidFill>
                  <a:srgbClr val="800000"/>
                </a:solidFill>
                <a:latin typeface="Calibri"/>
                <a:cs typeface="Calibri"/>
              </a:rPr>
              <a:t> </a:t>
            </a:r>
            <a:r>
              <a:rPr sz="1800" spc="-5" dirty="0">
                <a:solidFill>
                  <a:srgbClr val="800000"/>
                </a:solidFill>
                <a:latin typeface="Calibri"/>
                <a:cs typeface="Calibri"/>
              </a:rPr>
              <a:t>no</a:t>
            </a:r>
            <a:r>
              <a:rPr sz="1800" dirty="0">
                <a:solidFill>
                  <a:srgbClr val="800000"/>
                </a:solidFill>
                <a:latin typeface="Calibri"/>
                <a:cs typeface="Calibri"/>
              </a:rPr>
              <a:t>t</a:t>
            </a:r>
            <a:r>
              <a:rPr sz="1800" spc="5" dirty="0">
                <a:solidFill>
                  <a:srgbClr val="800000"/>
                </a:solidFill>
                <a:latin typeface="Calibri"/>
                <a:cs typeface="Calibri"/>
              </a:rPr>
              <a:t> </a:t>
            </a:r>
            <a:r>
              <a:rPr sz="1800" spc="-40" dirty="0">
                <a:solidFill>
                  <a:srgbClr val="800000"/>
                </a:solidFill>
                <a:latin typeface="Calibri"/>
                <a:cs typeface="Calibri"/>
              </a:rPr>
              <a:t>e</a:t>
            </a:r>
            <a:r>
              <a:rPr sz="1800" spc="-5" dirty="0">
                <a:solidFill>
                  <a:srgbClr val="800000"/>
                </a:solidFill>
                <a:latin typeface="Calibri"/>
                <a:cs typeface="Calibri"/>
              </a:rPr>
              <a:t>x</a:t>
            </a:r>
            <a:r>
              <a:rPr sz="1800" dirty="0">
                <a:solidFill>
                  <a:srgbClr val="800000"/>
                </a:solidFill>
                <a:latin typeface="Calibri"/>
                <a:cs typeface="Calibri"/>
              </a:rPr>
              <a:t>i</a:t>
            </a:r>
            <a:r>
              <a:rPr sz="1800" spc="-25" dirty="0">
                <a:solidFill>
                  <a:srgbClr val="800000"/>
                </a:solidFill>
                <a:latin typeface="Calibri"/>
                <a:cs typeface="Calibri"/>
              </a:rPr>
              <a:t>s</a:t>
            </a:r>
            <a:r>
              <a:rPr sz="1800" spc="-5" dirty="0">
                <a:solidFill>
                  <a:srgbClr val="800000"/>
                </a:solidFill>
                <a:latin typeface="Calibri"/>
                <a:cs typeface="Calibri"/>
              </a:rPr>
              <a:t>t, o</a:t>
            </a:r>
            <a:r>
              <a:rPr sz="1800" dirty="0">
                <a:solidFill>
                  <a:srgbClr val="800000"/>
                </a:solidFill>
                <a:latin typeface="Calibri"/>
                <a:cs typeface="Calibri"/>
              </a:rPr>
              <a:t>r </a:t>
            </a:r>
            <a:r>
              <a:rPr sz="1800" spc="-10" dirty="0">
                <a:solidFill>
                  <a:srgbClr val="800000"/>
                </a:solidFill>
                <a:latin typeface="Calibri"/>
                <a:cs typeface="Calibri"/>
              </a:rPr>
              <a:t>acces</a:t>
            </a:r>
            <a:r>
              <a:rPr sz="1800" spc="-5" dirty="0">
                <a:solidFill>
                  <a:srgbClr val="800000"/>
                </a:solidFill>
                <a:latin typeface="Calibri"/>
                <a:cs typeface="Calibri"/>
              </a:rPr>
              <a:t>s</a:t>
            </a:r>
            <a:r>
              <a:rPr sz="1800" spc="5" dirty="0">
                <a:solidFill>
                  <a:srgbClr val="800000"/>
                </a:solidFill>
                <a:latin typeface="Calibri"/>
                <a:cs typeface="Calibri"/>
              </a:rPr>
              <a:t> </a:t>
            </a:r>
            <a:r>
              <a:rPr sz="1800" spc="-5" dirty="0">
                <a:solidFill>
                  <a:srgbClr val="800000"/>
                </a:solidFill>
                <a:latin typeface="Calibri"/>
                <a:cs typeface="Calibri"/>
              </a:rPr>
              <a:t>m</a:t>
            </a:r>
            <a:r>
              <a:rPr sz="1800" spc="-40" dirty="0">
                <a:solidFill>
                  <a:srgbClr val="800000"/>
                </a:solidFill>
                <a:latin typeface="Calibri"/>
                <a:cs typeface="Calibri"/>
              </a:rPr>
              <a:t>a</a:t>
            </a:r>
            <a:r>
              <a:rPr sz="1800" spc="-5" dirty="0">
                <a:solidFill>
                  <a:srgbClr val="800000"/>
                </a:solidFill>
                <a:latin typeface="Calibri"/>
                <a:cs typeface="Calibri"/>
              </a:rPr>
              <a:t>y </a:t>
            </a:r>
            <a:r>
              <a:rPr sz="1800" dirty="0">
                <a:solidFill>
                  <a:srgbClr val="800000"/>
                </a:solidFill>
                <a:latin typeface="Calibri"/>
                <a:cs typeface="Calibri"/>
              </a:rPr>
              <a:t>be</a:t>
            </a:r>
            <a:r>
              <a:rPr sz="1800" spc="10" dirty="0">
                <a:solidFill>
                  <a:srgbClr val="800000"/>
                </a:solidFill>
                <a:latin typeface="Calibri"/>
                <a:cs typeface="Calibri"/>
              </a:rPr>
              <a:t> </a:t>
            </a:r>
            <a:r>
              <a:rPr sz="1800" spc="-30" dirty="0">
                <a:solidFill>
                  <a:srgbClr val="800000"/>
                </a:solidFill>
                <a:latin typeface="Calibri"/>
                <a:cs typeface="Calibri"/>
              </a:rPr>
              <a:t>r</a:t>
            </a:r>
            <a:r>
              <a:rPr sz="1800" spc="-10" dirty="0">
                <a:solidFill>
                  <a:srgbClr val="800000"/>
                </a:solidFill>
                <a:latin typeface="Calibri"/>
                <a:cs typeface="Calibri"/>
              </a:rPr>
              <a:t>e</a:t>
            </a:r>
            <a:r>
              <a:rPr sz="1800" spc="-25" dirty="0">
                <a:solidFill>
                  <a:srgbClr val="800000"/>
                </a:solidFill>
                <a:latin typeface="Calibri"/>
                <a:cs typeface="Calibri"/>
              </a:rPr>
              <a:t>s</a:t>
            </a:r>
            <a:r>
              <a:rPr sz="1800" spc="-5" dirty="0">
                <a:solidFill>
                  <a:srgbClr val="800000"/>
                </a:solidFill>
                <a:latin typeface="Calibri"/>
                <a:cs typeface="Calibri"/>
              </a:rPr>
              <a:t>t</a:t>
            </a:r>
            <a:r>
              <a:rPr sz="1800" dirty="0">
                <a:solidFill>
                  <a:srgbClr val="800000"/>
                </a:solidFill>
                <a:latin typeface="Calibri"/>
                <a:cs typeface="Calibri"/>
              </a:rPr>
              <a:t>ric</a:t>
            </a:r>
            <a:r>
              <a:rPr sz="1800" spc="-25" dirty="0">
                <a:solidFill>
                  <a:srgbClr val="800000"/>
                </a:solidFill>
                <a:latin typeface="Calibri"/>
                <a:cs typeface="Calibri"/>
              </a:rPr>
              <a:t>t</a:t>
            </a:r>
            <a:r>
              <a:rPr sz="1800" spc="-5" dirty="0">
                <a:solidFill>
                  <a:srgbClr val="800000"/>
                </a:solidFill>
                <a:latin typeface="Calibri"/>
                <a:cs typeface="Calibri"/>
              </a:rPr>
              <a:t>ed</a:t>
            </a:r>
            <a:endParaRPr sz="1800">
              <a:latin typeface="Calibri"/>
              <a:cs typeface="Calibri"/>
            </a:endParaRPr>
          </a:p>
        </p:txBody>
      </p:sp>
      <p:pic>
        <p:nvPicPr>
          <p:cNvPr id="6" name="Picture 5">
            <a:extLst>
              <a:ext uri="{FF2B5EF4-FFF2-40B4-BE49-F238E27FC236}">
                <a16:creationId xmlns:a16="http://schemas.microsoft.com/office/drawing/2014/main" id="{DB324F94-4404-4329-B7E9-15D23F3EB604}"/>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65100" y="1974206"/>
            <a:ext cx="1382568" cy="1200651"/>
          </a:xfrm>
          <a:prstGeom prst="rect">
            <a:avLst/>
          </a:prstGeom>
        </p:spPr>
      </p:pic>
    </p:spTree>
    <p:extLst>
      <p:ext uri="{BB962C8B-B14F-4D97-AF65-F5344CB8AC3E}">
        <p14:creationId xmlns:p14="http://schemas.microsoft.com/office/powerpoint/2010/main" val="1503369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69522" y="1285320"/>
            <a:ext cx="9330178" cy="1190839"/>
          </a:xfrm>
          <a:prstGeom prst="rect">
            <a:avLst/>
          </a:prstGeom>
        </p:spPr>
        <p:txBody>
          <a:bodyPr vert="horz" wrap="square" lIns="0" tIns="0" rIns="0" bIns="0" rtlCol="0">
            <a:spAutoFit/>
          </a:bodyPr>
          <a:lstStyle/>
          <a:p>
            <a:pPr marL="469265" marR="5080" indent="-457200">
              <a:lnSpc>
                <a:spcPct val="103400"/>
              </a:lnSpc>
              <a:tabLst>
                <a:tab pos="445770" algn="l"/>
              </a:tabLst>
            </a:pPr>
            <a:r>
              <a:rPr sz="2800" dirty="0">
                <a:highlight>
                  <a:srgbClr val="FFFF00"/>
                </a:highlight>
                <a:latin typeface="Calibri"/>
                <a:cs typeface="Calibri"/>
              </a:rPr>
              <a:t>4</a:t>
            </a:r>
            <a:r>
              <a:rPr sz="2400" dirty="0">
                <a:highlight>
                  <a:srgbClr val="FFFF00"/>
                </a:highlight>
                <a:latin typeface="Calibri"/>
                <a:cs typeface="Calibri"/>
              </a:rPr>
              <a:t>.</a:t>
            </a:r>
            <a:r>
              <a:rPr sz="2400" dirty="0">
                <a:latin typeface="Calibri"/>
                <a:cs typeface="Calibri"/>
              </a:rPr>
              <a:t>	</a:t>
            </a:r>
            <a:endParaRPr lang="en-US" sz="2400" dirty="0">
              <a:latin typeface="Calibri"/>
              <a:cs typeface="Calibri"/>
            </a:endParaRPr>
          </a:p>
          <a:p>
            <a:pPr marL="469265" marR="5080" indent="-457200">
              <a:lnSpc>
                <a:spcPct val="103400"/>
              </a:lnSpc>
              <a:tabLst>
                <a:tab pos="445770" algn="l"/>
              </a:tabLst>
            </a:pPr>
            <a:r>
              <a:rPr lang="en-US" sz="2400" dirty="0">
                <a:highlight>
                  <a:srgbClr val="FFFF00"/>
                </a:highlight>
                <a:latin typeface="Calibri"/>
                <a:cs typeface="Calibri"/>
              </a:rPr>
              <a:t>4.1. Text file stream: u</a:t>
            </a:r>
            <a:r>
              <a:rPr sz="2400" dirty="0">
                <a:latin typeface="Calibri"/>
                <a:cs typeface="Calibri"/>
              </a:rPr>
              <a:t>se</a:t>
            </a:r>
            <a:r>
              <a:rPr sz="2400" spc="-5" dirty="0">
                <a:latin typeface="Calibri"/>
                <a:cs typeface="Calibri"/>
              </a:rPr>
              <a:t> </a:t>
            </a:r>
            <a:r>
              <a:rPr sz="2400" b="1" spc="-5" dirty="0">
                <a:solidFill>
                  <a:srgbClr val="0070C0"/>
                </a:solidFill>
                <a:latin typeface="Courier New"/>
                <a:cs typeface="Courier New"/>
              </a:rPr>
              <a:t>fprintf(</a:t>
            </a:r>
            <a:r>
              <a:rPr sz="2400" b="1" dirty="0">
                <a:solidFill>
                  <a:srgbClr val="0070C0"/>
                </a:solidFill>
                <a:latin typeface="Courier New"/>
                <a:cs typeface="Courier New"/>
              </a:rPr>
              <a:t>)</a:t>
            </a:r>
            <a:r>
              <a:rPr sz="2400" b="1" spc="-25" dirty="0">
                <a:solidFill>
                  <a:srgbClr val="0070C0"/>
                </a:solidFill>
                <a:latin typeface="Courier New"/>
                <a:cs typeface="Courier New"/>
              </a:rPr>
              <a:t> </a:t>
            </a:r>
            <a:r>
              <a:rPr sz="2400" spc="-5" dirty="0">
                <a:latin typeface="Calibri"/>
                <a:cs typeface="Calibri"/>
              </a:rPr>
              <a:t>and</a:t>
            </a:r>
            <a:r>
              <a:rPr lang="en-AU" sz="2400" spc="-5" dirty="0">
                <a:latin typeface="Calibri"/>
                <a:cs typeface="Calibri"/>
              </a:rPr>
              <a:t> </a:t>
            </a:r>
            <a:r>
              <a:rPr lang="en-AU" sz="2400" b="1" spc="-5" dirty="0" err="1">
                <a:solidFill>
                  <a:srgbClr val="0070C0"/>
                </a:solidFill>
                <a:latin typeface="Courier New"/>
                <a:cs typeface="Courier New"/>
              </a:rPr>
              <a:t>fscanf</a:t>
            </a:r>
            <a:r>
              <a:rPr lang="en-AU" sz="2400" b="1" spc="-5" dirty="0">
                <a:solidFill>
                  <a:srgbClr val="0070C0"/>
                </a:solidFill>
                <a:latin typeface="Courier New"/>
                <a:cs typeface="Courier New"/>
              </a:rPr>
              <a:t>() </a:t>
            </a:r>
            <a:r>
              <a:rPr lang="en-AU" sz="2400" spc="-5" dirty="0">
                <a:cs typeface="Calibri"/>
              </a:rPr>
              <a:t>functions </a:t>
            </a:r>
            <a:r>
              <a:rPr sz="2400" spc="-60" dirty="0">
                <a:latin typeface="Calibri"/>
                <a:cs typeface="Calibri"/>
              </a:rPr>
              <a:t>f</a:t>
            </a:r>
            <a:r>
              <a:rPr sz="2400" spc="-5" dirty="0">
                <a:latin typeface="Calibri"/>
                <a:cs typeface="Calibri"/>
              </a:rPr>
              <a:t>or</a:t>
            </a:r>
            <a:r>
              <a:rPr sz="2400" spc="-10" dirty="0">
                <a:latin typeface="Calibri"/>
                <a:cs typeface="Calibri"/>
              </a:rPr>
              <a:t> </a:t>
            </a:r>
            <a:r>
              <a:rPr sz="2400" spc="-5" dirty="0">
                <a:latin typeface="Calibri"/>
                <a:cs typeface="Calibri"/>
              </a:rPr>
              <a:t>fil</a:t>
            </a:r>
            <a:r>
              <a:rPr sz="2400" dirty="0">
                <a:latin typeface="Calibri"/>
                <a:cs typeface="Calibri"/>
              </a:rPr>
              <a:t>e</a:t>
            </a:r>
            <a:r>
              <a:rPr sz="2400" spc="-15" dirty="0">
                <a:latin typeface="Calibri"/>
                <a:cs typeface="Calibri"/>
              </a:rPr>
              <a:t> </a:t>
            </a:r>
            <a:r>
              <a:rPr sz="2400" spc="-5" dirty="0">
                <a:latin typeface="Calibri"/>
                <a:cs typeface="Calibri"/>
              </a:rPr>
              <a:t>I/</a:t>
            </a:r>
            <a:r>
              <a:rPr sz="2400" dirty="0">
                <a:latin typeface="Calibri"/>
                <a:cs typeface="Calibri"/>
              </a:rPr>
              <a:t>O </a:t>
            </a:r>
            <a:r>
              <a:rPr sz="2400" spc="-5" dirty="0">
                <a:latin typeface="Calibri"/>
                <a:cs typeface="Calibri"/>
              </a:rPr>
              <a:t>ope</a:t>
            </a:r>
            <a:r>
              <a:rPr sz="2400" spc="-60" dirty="0">
                <a:latin typeface="Calibri"/>
                <a:cs typeface="Calibri"/>
              </a:rPr>
              <a:t>r</a:t>
            </a:r>
            <a:r>
              <a:rPr sz="2400" spc="-25" dirty="0">
                <a:latin typeface="Calibri"/>
                <a:cs typeface="Calibri"/>
              </a:rPr>
              <a:t>a</a:t>
            </a:r>
            <a:r>
              <a:rPr sz="2400" spc="-5" dirty="0">
                <a:latin typeface="Calibri"/>
                <a:cs typeface="Calibri"/>
              </a:rPr>
              <a:t>tions</a:t>
            </a:r>
            <a:r>
              <a:rPr lang="en-AU" sz="2400" spc="-5" dirty="0">
                <a:latin typeface="Calibri"/>
                <a:cs typeface="Calibri"/>
              </a:rPr>
              <a:t>:</a:t>
            </a:r>
            <a:endParaRPr sz="2400" dirty="0">
              <a:latin typeface="Calibri"/>
              <a:cs typeface="Calibri"/>
            </a:endParaRPr>
          </a:p>
        </p:txBody>
      </p:sp>
      <p:sp>
        <p:nvSpPr>
          <p:cNvPr id="6" name="object 6"/>
          <p:cNvSpPr txBox="1"/>
          <p:nvPr/>
        </p:nvSpPr>
        <p:spPr>
          <a:xfrm>
            <a:off x="1319903" y="3208182"/>
            <a:ext cx="3674110" cy="369332"/>
          </a:xfrm>
          <a:prstGeom prst="rect">
            <a:avLst/>
          </a:prstGeom>
        </p:spPr>
        <p:txBody>
          <a:bodyPr vert="horz" wrap="square" lIns="0" tIns="0" rIns="0" bIns="0" rtlCol="0">
            <a:spAutoFit/>
          </a:bodyPr>
          <a:lstStyle/>
          <a:p>
            <a:pPr marL="12700">
              <a:lnSpc>
                <a:spcPct val="100000"/>
              </a:lnSpc>
            </a:pPr>
            <a:r>
              <a:rPr sz="2400" b="1" spc="-5" dirty="0">
                <a:solidFill>
                  <a:srgbClr val="0070C0"/>
                </a:solidFill>
                <a:latin typeface="Courier New"/>
                <a:cs typeface="Courier New"/>
              </a:rPr>
              <a:t>fscanf</a:t>
            </a:r>
            <a:r>
              <a:rPr sz="2400" spc="-5" dirty="0">
                <a:latin typeface="Courier New"/>
                <a:cs typeface="Courier New"/>
              </a:rPr>
              <a:t>(inFile</a:t>
            </a:r>
            <a:r>
              <a:rPr sz="2400" dirty="0">
                <a:latin typeface="Courier New"/>
                <a:cs typeface="Courier New"/>
              </a:rPr>
              <a:t>,</a:t>
            </a:r>
            <a:r>
              <a:rPr sz="2400" spc="-10" dirty="0">
                <a:latin typeface="Courier New"/>
                <a:cs typeface="Courier New"/>
              </a:rPr>
              <a:t> </a:t>
            </a:r>
            <a:r>
              <a:rPr sz="2400" spc="-5" dirty="0">
                <a:latin typeface="Courier New"/>
                <a:cs typeface="Courier New"/>
              </a:rPr>
              <a:t>"%s",</a:t>
            </a:r>
            <a:endParaRPr sz="2400" dirty="0">
              <a:latin typeface="Courier New"/>
              <a:cs typeface="Courier New"/>
            </a:endParaRPr>
          </a:p>
        </p:txBody>
      </p:sp>
      <p:sp>
        <p:nvSpPr>
          <p:cNvPr id="7" name="object 7"/>
          <p:cNvSpPr txBox="1"/>
          <p:nvPr/>
        </p:nvSpPr>
        <p:spPr>
          <a:xfrm>
            <a:off x="5150904" y="3208182"/>
            <a:ext cx="1120140" cy="330200"/>
          </a:xfrm>
          <a:prstGeom prst="rect">
            <a:avLst/>
          </a:prstGeom>
        </p:spPr>
        <p:txBody>
          <a:bodyPr vert="horz" wrap="square" lIns="0" tIns="0" rIns="0" bIns="0" rtlCol="0">
            <a:spAutoFit/>
          </a:bodyPr>
          <a:lstStyle/>
          <a:p>
            <a:pPr marL="12700">
              <a:lnSpc>
                <a:spcPct val="100000"/>
              </a:lnSpc>
            </a:pPr>
            <a:r>
              <a:rPr sz="2400" spc="-5" dirty="0">
                <a:latin typeface="Courier New"/>
                <a:cs typeface="Courier New"/>
              </a:rPr>
              <a:t>name);</a:t>
            </a:r>
            <a:endParaRPr sz="2400">
              <a:latin typeface="Courier New"/>
              <a:cs typeface="Courier New"/>
            </a:endParaRPr>
          </a:p>
        </p:txBody>
      </p:sp>
      <p:sp>
        <p:nvSpPr>
          <p:cNvPr id="8" name="object 8"/>
          <p:cNvSpPr txBox="1"/>
          <p:nvPr/>
        </p:nvSpPr>
        <p:spPr>
          <a:xfrm>
            <a:off x="1319903" y="3647094"/>
            <a:ext cx="4040504" cy="369332"/>
          </a:xfrm>
          <a:prstGeom prst="rect">
            <a:avLst/>
          </a:prstGeom>
        </p:spPr>
        <p:txBody>
          <a:bodyPr vert="horz" wrap="square" lIns="0" tIns="0" rIns="0" bIns="0" rtlCol="0">
            <a:spAutoFit/>
          </a:bodyPr>
          <a:lstStyle/>
          <a:p>
            <a:pPr marL="12700">
              <a:lnSpc>
                <a:spcPct val="100000"/>
              </a:lnSpc>
            </a:pPr>
            <a:r>
              <a:rPr sz="2400" b="1" spc="-5" dirty="0">
                <a:solidFill>
                  <a:srgbClr val="0070C0"/>
                </a:solidFill>
                <a:latin typeface="Courier New"/>
                <a:cs typeface="Courier New"/>
              </a:rPr>
              <a:t>fprintf</a:t>
            </a:r>
            <a:r>
              <a:rPr sz="2400" spc="-5" dirty="0">
                <a:latin typeface="Courier New"/>
                <a:cs typeface="Courier New"/>
              </a:rPr>
              <a:t>(outFile</a:t>
            </a:r>
            <a:r>
              <a:rPr sz="2400" dirty="0">
                <a:latin typeface="Courier New"/>
                <a:cs typeface="Courier New"/>
              </a:rPr>
              <a:t>,</a:t>
            </a:r>
            <a:r>
              <a:rPr sz="2400" spc="-10" dirty="0">
                <a:latin typeface="Courier New"/>
                <a:cs typeface="Courier New"/>
              </a:rPr>
              <a:t> </a:t>
            </a:r>
            <a:r>
              <a:rPr sz="2400" spc="-5" dirty="0">
                <a:latin typeface="Courier New"/>
                <a:cs typeface="Courier New"/>
              </a:rPr>
              <a:t>"%f",</a:t>
            </a:r>
            <a:endParaRPr sz="2400" dirty="0">
              <a:latin typeface="Courier New"/>
              <a:cs typeface="Courier New"/>
            </a:endParaRPr>
          </a:p>
        </p:txBody>
      </p:sp>
      <p:sp>
        <p:nvSpPr>
          <p:cNvPr id="9" name="object 9"/>
          <p:cNvSpPr txBox="1"/>
          <p:nvPr/>
        </p:nvSpPr>
        <p:spPr>
          <a:xfrm>
            <a:off x="5517030" y="3647094"/>
            <a:ext cx="1120775" cy="330200"/>
          </a:xfrm>
          <a:prstGeom prst="rect">
            <a:avLst/>
          </a:prstGeom>
        </p:spPr>
        <p:txBody>
          <a:bodyPr vert="horz" wrap="square" lIns="0" tIns="0" rIns="0" bIns="0" rtlCol="0">
            <a:spAutoFit/>
          </a:bodyPr>
          <a:lstStyle/>
          <a:p>
            <a:pPr marL="12700">
              <a:lnSpc>
                <a:spcPct val="100000"/>
              </a:lnSpc>
            </a:pPr>
            <a:r>
              <a:rPr sz="2400" spc="-5" dirty="0">
                <a:latin typeface="Courier New"/>
                <a:cs typeface="Courier New"/>
              </a:rPr>
              <a:t>mark);</a:t>
            </a:r>
            <a:endParaRPr sz="2400">
              <a:latin typeface="Courier New"/>
              <a:cs typeface="Courier New"/>
            </a:endParaRPr>
          </a:p>
        </p:txBody>
      </p:sp>
      <p:grpSp>
        <p:nvGrpSpPr>
          <p:cNvPr id="2" name="Group 1">
            <a:extLst>
              <a:ext uri="{FF2B5EF4-FFF2-40B4-BE49-F238E27FC236}">
                <a16:creationId xmlns:a16="http://schemas.microsoft.com/office/drawing/2014/main" id="{10402C4E-B984-4603-975E-A5387ABF36A7}"/>
              </a:ext>
            </a:extLst>
          </p:cNvPr>
          <p:cNvGrpSpPr/>
          <p:nvPr/>
        </p:nvGrpSpPr>
        <p:grpSpPr>
          <a:xfrm>
            <a:off x="1409670" y="5117782"/>
            <a:ext cx="7381100" cy="2030730"/>
            <a:chOff x="1457464" y="3826137"/>
            <a:chExt cx="7381100" cy="2030730"/>
          </a:xfrm>
        </p:grpSpPr>
        <p:sp>
          <p:nvSpPr>
            <p:cNvPr id="10" name="object 10"/>
            <p:cNvSpPr txBox="1"/>
            <p:nvPr/>
          </p:nvSpPr>
          <p:spPr>
            <a:xfrm>
              <a:off x="1783086" y="4709549"/>
              <a:ext cx="1005840" cy="254000"/>
            </a:xfrm>
            <a:prstGeom prst="rect">
              <a:avLst/>
            </a:prstGeom>
          </p:spPr>
          <p:txBody>
            <a:bodyPr vert="horz" wrap="square" lIns="0" tIns="0" rIns="0" bIns="0" rtlCol="0">
              <a:spAutoFit/>
            </a:bodyPr>
            <a:lstStyle/>
            <a:p>
              <a:pPr marL="12700">
                <a:lnSpc>
                  <a:spcPct val="100000"/>
                </a:lnSpc>
              </a:pPr>
              <a:r>
                <a:rPr sz="1800" b="1" dirty="0">
                  <a:latin typeface="Calibri"/>
                  <a:cs typeface="Calibri"/>
                </a:rPr>
                <a:t>C p</a:t>
              </a:r>
              <a:r>
                <a:rPr sz="1800" b="1" spc="-25" dirty="0">
                  <a:latin typeface="Calibri"/>
                  <a:cs typeface="Calibri"/>
                </a:rPr>
                <a:t>r</a:t>
              </a:r>
              <a:r>
                <a:rPr sz="1800" b="1" dirty="0">
                  <a:latin typeface="Calibri"/>
                  <a:cs typeface="Calibri"/>
                </a:rPr>
                <a:t>og</a:t>
              </a:r>
              <a:r>
                <a:rPr sz="1800" b="1" spc="-45" dirty="0">
                  <a:latin typeface="Calibri"/>
                  <a:cs typeface="Calibri"/>
                </a:rPr>
                <a:t>r</a:t>
              </a:r>
              <a:r>
                <a:rPr sz="1800" b="1" spc="-5" dirty="0">
                  <a:latin typeface="Calibri"/>
                  <a:cs typeface="Calibri"/>
                </a:rPr>
                <a:t>a</a:t>
              </a:r>
              <a:r>
                <a:rPr sz="1800" b="1" dirty="0">
                  <a:latin typeface="Calibri"/>
                  <a:cs typeface="Calibri"/>
                </a:rPr>
                <a:t>m</a:t>
              </a:r>
              <a:endParaRPr sz="1800">
                <a:latin typeface="Calibri"/>
                <a:cs typeface="Calibri"/>
              </a:endParaRPr>
            </a:p>
          </p:txBody>
        </p:sp>
        <p:sp>
          <p:nvSpPr>
            <p:cNvPr id="11" name="object 11"/>
            <p:cNvSpPr txBox="1"/>
            <p:nvPr/>
          </p:nvSpPr>
          <p:spPr>
            <a:xfrm>
              <a:off x="2049919" y="4153882"/>
              <a:ext cx="1564633" cy="246221"/>
            </a:xfrm>
            <a:prstGeom prst="rect">
              <a:avLst/>
            </a:prstGeom>
          </p:spPr>
          <p:txBody>
            <a:bodyPr vert="horz" wrap="square" lIns="0" tIns="0" rIns="0" bIns="0" rtlCol="0">
              <a:spAutoFit/>
            </a:bodyPr>
            <a:lstStyle/>
            <a:p>
              <a:pPr marL="12700">
                <a:lnSpc>
                  <a:spcPct val="100000"/>
                </a:lnSpc>
              </a:pPr>
              <a:r>
                <a:rPr lang="en-US" sz="1600" b="1" dirty="0">
                  <a:latin typeface="Courier New"/>
                  <a:cs typeface="Courier New"/>
                </a:rPr>
                <a:t>char n</a:t>
              </a:r>
              <a:r>
                <a:rPr sz="1600" b="1" dirty="0">
                  <a:latin typeface="Courier New"/>
                  <a:cs typeface="Courier New"/>
                </a:rPr>
                <a:t>ame</a:t>
              </a:r>
              <a:r>
                <a:rPr lang="en-US" sz="1600" b="1" dirty="0">
                  <a:latin typeface="Courier New"/>
                  <a:cs typeface="Courier New"/>
                </a:rPr>
                <a:t> []</a:t>
              </a:r>
              <a:endParaRPr sz="1600" dirty="0">
                <a:latin typeface="Courier New"/>
                <a:cs typeface="Courier New"/>
              </a:endParaRPr>
            </a:p>
          </p:txBody>
        </p:sp>
        <p:sp>
          <p:nvSpPr>
            <p:cNvPr id="12" name="object 12"/>
            <p:cNvSpPr/>
            <p:nvPr/>
          </p:nvSpPr>
          <p:spPr>
            <a:xfrm>
              <a:off x="1457464" y="3826137"/>
              <a:ext cx="4013200" cy="2030730"/>
            </a:xfrm>
            <a:custGeom>
              <a:avLst/>
              <a:gdLst/>
              <a:ahLst/>
              <a:cxnLst/>
              <a:rect l="l" t="t" r="r" b="b"/>
              <a:pathLst>
                <a:path w="4013200" h="2030729">
                  <a:moveTo>
                    <a:pt x="3987800" y="908773"/>
                  </a:moveTo>
                  <a:lnTo>
                    <a:pt x="3987800" y="850460"/>
                  </a:lnTo>
                  <a:lnTo>
                    <a:pt x="3962400" y="792868"/>
                  </a:lnTo>
                  <a:lnTo>
                    <a:pt x="3949700" y="765030"/>
                  </a:lnTo>
                  <a:lnTo>
                    <a:pt x="3937000" y="737834"/>
                  </a:lnTo>
                  <a:lnTo>
                    <a:pt x="3924300" y="711283"/>
                  </a:lnTo>
                  <a:lnTo>
                    <a:pt x="3898900" y="685378"/>
                  </a:lnTo>
                  <a:lnTo>
                    <a:pt x="3886200" y="660124"/>
                  </a:lnTo>
                  <a:lnTo>
                    <a:pt x="3860800" y="635522"/>
                  </a:lnTo>
                  <a:lnTo>
                    <a:pt x="3848100" y="611575"/>
                  </a:lnTo>
                  <a:lnTo>
                    <a:pt x="3822700" y="588285"/>
                  </a:lnTo>
                  <a:lnTo>
                    <a:pt x="3784600" y="543690"/>
                  </a:lnTo>
                  <a:lnTo>
                    <a:pt x="3733800" y="501756"/>
                  </a:lnTo>
                  <a:lnTo>
                    <a:pt x="3683000" y="462505"/>
                  </a:lnTo>
                  <a:lnTo>
                    <a:pt x="3670300" y="443892"/>
                  </a:lnTo>
                  <a:lnTo>
                    <a:pt x="3644900" y="425958"/>
                  </a:lnTo>
                  <a:lnTo>
                    <a:pt x="3606800" y="406146"/>
                  </a:lnTo>
                  <a:lnTo>
                    <a:pt x="3581400" y="387096"/>
                  </a:lnTo>
                  <a:lnTo>
                    <a:pt x="3517900" y="350480"/>
                  </a:lnTo>
                  <a:lnTo>
                    <a:pt x="3454400" y="316004"/>
                  </a:lnTo>
                  <a:lnTo>
                    <a:pt x="3390900" y="283619"/>
                  </a:lnTo>
                  <a:lnTo>
                    <a:pt x="3327400" y="253275"/>
                  </a:lnTo>
                  <a:lnTo>
                    <a:pt x="3263900" y="224923"/>
                  </a:lnTo>
                  <a:lnTo>
                    <a:pt x="3200400" y="198515"/>
                  </a:lnTo>
                  <a:lnTo>
                    <a:pt x="3124200" y="174001"/>
                  </a:lnTo>
                  <a:lnTo>
                    <a:pt x="3060700" y="151332"/>
                  </a:lnTo>
                  <a:lnTo>
                    <a:pt x="2984500" y="130459"/>
                  </a:lnTo>
                  <a:lnTo>
                    <a:pt x="2921000" y="111332"/>
                  </a:lnTo>
                  <a:lnTo>
                    <a:pt x="2844800" y="93904"/>
                  </a:lnTo>
                  <a:lnTo>
                    <a:pt x="2781300" y="78123"/>
                  </a:lnTo>
                  <a:lnTo>
                    <a:pt x="2705100" y="63943"/>
                  </a:lnTo>
                  <a:lnTo>
                    <a:pt x="2628900" y="51312"/>
                  </a:lnTo>
                  <a:lnTo>
                    <a:pt x="2565400" y="40182"/>
                  </a:lnTo>
                  <a:lnTo>
                    <a:pt x="2489200" y="30505"/>
                  </a:lnTo>
                  <a:lnTo>
                    <a:pt x="2425700" y="22231"/>
                  </a:lnTo>
                  <a:lnTo>
                    <a:pt x="2349500" y="15310"/>
                  </a:lnTo>
                  <a:lnTo>
                    <a:pt x="2273300" y="9694"/>
                  </a:lnTo>
                  <a:lnTo>
                    <a:pt x="2209800" y="5334"/>
                  </a:lnTo>
                  <a:lnTo>
                    <a:pt x="2108200" y="1524"/>
                  </a:lnTo>
                  <a:lnTo>
                    <a:pt x="2006600" y="0"/>
                  </a:lnTo>
                  <a:lnTo>
                    <a:pt x="1905000" y="1524"/>
                  </a:lnTo>
                  <a:lnTo>
                    <a:pt x="1803400" y="5334"/>
                  </a:lnTo>
                  <a:lnTo>
                    <a:pt x="1727200" y="9665"/>
                  </a:lnTo>
                  <a:lnTo>
                    <a:pt x="1663700" y="15262"/>
                  </a:lnTo>
                  <a:lnTo>
                    <a:pt x="1587500" y="22173"/>
                  </a:lnTo>
                  <a:lnTo>
                    <a:pt x="1511300" y="30445"/>
                  </a:lnTo>
                  <a:lnTo>
                    <a:pt x="1447800" y="40127"/>
                  </a:lnTo>
                  <a:lnTo>
                    <a:pt x="1371600" y="51266"/>
                  </a:lnTo>
                  <a:lnTo>
                    <a:pt x="1295400" y="63911"/>
                  </a:lnTo>
                  <a:lnTo>
                    <a:pt x="1231900" y="78109"/>
                  </a:lnTo>
                  <a:lnTo>
                    <a:pt x="1155700" y="93908"/>
                  </a:lnTo>
                  <a:lnTo>
                    <a:pt x="1092200" y="111356"/>
                  </a:lnTo>
                  <a:lnTo>
                    <a:pt x="1016000" y="130502"/>
                  </a:lnTo>
                  <a:lnTo>
                    <a:pt x="939800" y="151392"/>
                  </a:lnTo>
                  <a:lnTo>
                    <a:pt x="876300" y="174076"/>
                  </a:lnTo>
                  <a:lnTo>
                    <a:pt x="812799" y="198601"/>
                  </a:lnTo>
                  <a:lnTo>
                    <a:pt x="736599" y="225015"/>
                  </a:lnTo>
                  <a:lnTo>
                    <a:pt x="673099" y="253365"/>
                  </a:lnTo>
                  <a:lnTo>
                    <a:pt x="609600" y="283701"/>
                  </a:lnTo>
                  <a:lnTo>
                    <a:pt x="546100" y="316069"/>
                  </a:lnTo>
                  <a:lnTo>
                    <a:pt x="482600" y="350518"/>
                  </a:lnTo>
                  <a:lnTo>
                    <a:pt x="419100" y="387096"/>
                  </a:lnTo>
                  <a:lnTo>
                    <a:pt x="393699" y="406908"/>
                  </a:lnTo>
                  <a:lnTo>
                    <a:pt x="368299" y="425958"/>
                  </a:lnTo>
                  <a:lnTo>
                    <a:pt x="317499" y="462443"/>
                  </a:lnTo>
                  <a:lnTo>
                    <a:pt x="266699" y="501689"/>
                  </a:lnTo>
                  <a:lnTo>
                    <a:pt x="228599" y="543667"/>
                  </a:lnTo>
                  <a:lnTo>
                    <a:pt x="203199" y="565669"/>
                  </a:lnTo>
                  <a:lnTo>
                    <a:pt x="177799" y="588343"/>
                  </a:lnTo>
                  <a:lnTo>
                    <a:pt x="152399" y="611684"/>
                  </a:lnTo>
                  <a:lnTo>
                    <a:pt x="139699" y="635688"/>
                  </a:lnTo>
                  <a:lnTo>
                    <a:pt x="114299" y="660352"/>
                  </a:lnTo>
                  <a:lnTo>
                    <a:pt x="101599" y="685671"/>
                  </a:lnTo>
                  <a:lnTo>
                    <a:pt x="88899" y="711641"/>
                  </a:lnTo>
                  <a:lnTo>
                    <a:pt x="63499" y="738259"/>
                  </a:lnTo>
                  <a:lnTo>
                    <a:pt x="50799" y="765521"/>
                  </a:lnTo>
                  <a:lnTo>
                    <a:pt x="38099" y="793423"/>
                  </a:lnTo>
                  <a:lnTo>
                    <a:pt x="25399" y="821961"/>
                  </a:lnTo>
                  <a:lnTo>
                    <a:pt x="25399" y="851131"/>
                  </a:lnTo>
                  <a:lnTo>
                    <a:pt x="0" y="911352"/>
                  </a:lnTo>
                  <a:lnTo>
                    <a:pt x="0" y="1120140"/>
                  </a:lnTo>
                  <a:lnTo>
                    <a:pt x="12700" y="1145286"/>
                  </a:lnTo>
                  <a:lnTo>
                    <a:pt x="12699" y="913638"/>
                  </a:lnTo>
                  <a:lnTo>
                    <a:pt x="38099" y="850879"/>
                  </a:lnTo>
                  <a:lnTo>
                    <a:pt x="50799" y="820610"/>
                  </a:lnTo>
                  <a:lnTo>
                    <a:pt x="50799" y="791077"/>
                  </a:lnTo>
                  <a:lnTo>
                    <a:pt x="76199" y="762280"/>
                  </a:lnTo>
                  <a:lnTo>
                    <a:pt x="88899" y="734215"/>
                  </a:lnTo>
                  <a:lnTo>
                    <a:pt x="101599" y="706879"/>
                  </a:lnTo>
                  <a:lnTo>
                    <a:pt x="126999" y="680270"/>
                  </a:lnTo>
                  <a:lnTo>
                    <a:pt x="139699" y="654387"/>
                  </a:lnTo>
                  <a:lnTo>
                    <a:pt x="165099" y="629226"/>
                  </a:lnTo>
                  <a:lnTo>
                    <a:pt x="177799" y="604785"/>
                  </a:lnTo>
                  <a:lnTo>
                    <a:pt x="203199" y="581061"/>
                  </a:lnTo>
                  <a:lnTo>
                    <a:pt x="253999" y="535757"/>
                  </a:lnTo>
                  <a:lnTo>
                    <a:pt x="304799" y="493294"/>
                  </a:lnTo>
                  <a:lnTo>
                    <a:pt x="355599" y="453653"/>
                  </a:lnTo>
                  <a:lnTo>
                    <a:pt x="406399" y="416814"/>
                  </a:lnTo>
                  <a:lnTo>
                    <a:pt x="457200" y="378714"/>
                  </a:lnTo>
                  <a:lnTo>
                    <a:pt x="520700" y="342101"/>
                  </a:lnTo>
                  <a:lnTo>
                    <a:pt x="584200" y="307715"/>
                  </a:lnTo>
                  <a:lnTo>
                    <a:pt x="660399" y="275508"/>
                  </a:lnTo>
                  <a:lnTo>
                    <a:pt x="723899" y="245431"/>
                  </a:lnTo>
                  <a:lnTo>
                    <a:pt x="800099" y="217435"/>
                  </a:lnTo>
                  <a:lnTo>
                    <a:pt x="863600" y="191473"/>
                  </a:lnTo>
                  <a:lnTo>
                    <a:pt x="939800" y="167496"/>
                  </a:lnTo>
                  <a:lnTo>
                    <a:pt x="1016000" y="145456"/>
                  </a:lnTo>
                  <a:lnTo>
                    <a:pt x="1079500" y="125305"/>
                  </a:lnTo>
                  <a:lnTo>
                    <a:pt x="1155700" y="106994"/>
                  </a:lnTo>
                  <a:lnTo>
                    <a:pt x="1231900" y="90475"/>
                  </a:lnTo>
                  <a:lnTo>
                    <a:pt x="1308100" y="75700"/>
                  </a:lnTo>
                  <a:lnTo>
                    <a:pt x="1384300" y="62620"/>
                  </a:lnTo>
                  <a:lnTo>
                    <a:pt x="1460500" y="51187"/>
                  </a:lnTo>
                  <a:lnTo>
                    <a:pt x="1536700" y="41353"/>
                  </a:lnTo>
                  <a:lnTo>
                    <a:pt x="1600200" y="33070"/>
                  </a:lnTo>
                  <a:lnTo>
                    <a:pt x="1676400" y="26289"/>
                  </a:lnTo>
                  <a:lnTo>
                    <a:pt x="1752600" y="20963"/>
                  </a:lnTo>
                  <a:lnTo>
                    <a:pt x="1828800" y="17041"/>
                  </a:lnTo>
                  <a:lnTo>
                    <a:pt x="1905000" y="14478"/>
                  </a:lnTo>
                  <a:lnTo>
                    <a:pt x="2006600" y="12954"/>
                  </a:lnTo>
                  <a:lnTo>
                    <a:pt x="2108200" y="14478"/>
                  </a:lnTo>
                  <a:lnTo>
                    <a:pt x="2209800" y="18287"/>
                  </a:lnTo>
                  <a:lnTo>
                    <a:pt x="2311400" y="24384"/>
                  </a:lnTo>
                  <a:lnTo>
                    <a:pt x="2374900" y="30199"/>
                  </a:lnTo>
                  <a:lnTo>
                    <a:pt x="2438400" y="37192"/>
                  </a:lnTo>
                  <a:lnTo>
                    <a:pt x="2501900" y="45408"/>
                  </a:lnTo>
                  <a:lnTo>
                    <a:pt x="2578100" y="54893"/>
                  </a:lnTo>
                  <a:lnTo>
                    <a:pt x="2641600" y="65693"/>
                  </a:lnTo>
                  <a:lnTo>
                    <a:pt x="2705100" y="77854"/>
                  </a:lnTo>
                  <a:lnTo>
                    <a:pt x="2781300" y="91423"/>
                  </a:lnTo>
                  <a:lnTo>
                    <a:pt x="2844800" y="106444"/>
                  </a:lnTo>
                  <a:lnTo>
                    <a:pt x="2908300" y="122965"/>
                  </a:lnTo>
                  <a:lnTo>
                    <a:pt x="2984500" y="141031"/>
                  </a:lnTo>
                  <a:lnTo>
                    <a:pt x="3048000" y="160689"/>
                  </a:lnTo>
                  <a:lnTo>
                    <a:pt x="3111500" y="181984"/>
                  </a:lnTo>
                  <a:lnTo>
                    <a:pt x="3175000" y="204962"/>
                  </a:lnTo>
                  <a:lnTo>
                    <a:pt x="3238500" y="229670"/>
                  </a:lnTo>
                  <a:lnTo>
                    <a:pt x="3302000" y="256154"/>
                  </a:lnTo>
                  <a:lnTo>
                    <a:pt x="3365500" y="284458"/>
                  </a:lnTo>
                  <a:lnTo>
                    <a:pt x="3429000" y="314631"/>
                  </a:lnTo>
                  <a:lnTo>
                    <a:pt x="3492500" y="346717"/>
                  </a:lnTo>
                  <a:lnTo>
                    <a:pt x="3543300" y="380762"/>
                  </a:lnTo>
                  <a:lnTo>
                    <a:pt x="3606800" y="416814"/>
                  </a:lnTo>
                  <a:lnTo>
                    <a:pt x="3657600" y="456438"/>
                  </a:lnTo>
                  <a:lnTo>
                    <a:pt x="3683000" y="474496"/>
                  </a:lnTo>
                  <a:lnTo>
                    <a:pt x="3708400" y="493210"/>
                  </a:lnTo>
                  <a:lnTo>
                    <a:pt x="3733800" y="512576"/>
                  </a:lnTo>
                  <a:lnTo>
                    <a:pt x="3746500" y="532591"/>
                  </a:lnTo>
                  <a:lnTo>
                    <a:pt x="3771900" y="553253"/>
                  </a:lnTo>
                  <a:lnTo>
                    <a:pt x="3797300" y="574559"/>
                  </a:lnTo>
                  <a:lnTo>
                    <a:pt x="3822700" y="596505"/>
                  </a:lnTo>
                  <a:lnTo>
                    <a:pt x="3835400" y="619089"/>
                  </a:lnTo>
                  <a:lnTo>
                    <a:pt x="3860800" y="642308"/>
                  </a:lnTo>
                  <a:lnTo>
                    <a:pt x="3873500" y="666159"/>
                  </a:lnTo>
                  <a:lnTo>
                    <a:pt x="3886200" y="690639"/>
                  </a:lnTo>
                  <a:lnTo>
                    <a:pt x="3911600" y="715745"/>
                  </a:lnTo>
                  <a:lnTo>
                    <a:pt x="3924300" y="741474"/>
                  </a:lnTo>
                  <a:lnTo>
                    <a:pt x="3937000" y="767824"/>
                  </a:lnTo>
                  <a:lnTo>
                    <a:pt x="3949700" y="794791"/>
                  </a:lnTo>
                  <a:lnTo>
                    <a:pt x="3975100" y="850565"/>
                  </a:lnTo>
                  <a:lnTo>
                    <a:pt x="3975100" y="879366"/>
                  </a:lnTo>
                  <a:lnTo>
                    <a:pt x="3987800" y="908773"/>
                  </a:lnTo>
                  <a:close/>
                </a:path>
                <a:path w="4013200" h="2030729">
                  <a:moveTo>
                    <a:pt x="25400" y="1176764"/>
                  </a:moveTo>
                  <a:lnTo>
                    <a:pt x="25400" y="1142238"/>
                  </a:lnTo>
                  <a:lnTo>
                    <a:pt x="12700" y="1117092"/>
                  </a:lnTo>
                  <a:lnTo>
                    <a:pt x="12700" y="1145286"/>
                  </a:lnTo>
                  <a:lnTo>
                    <a:pt x="25400" y="1176764"/>
                  </a:lnTo>
                  <a:close/>
                </a:path>
                <a:path w="4013200" h="2030729">
                  <a:moveTo>
                    <a:pt x="3987800" y="1186749"/>
                  </a:moveTo>
                  <a:lnTo>
                    <a:pt x="3987800" y="1121942"/>
                  </a:lnTo>
                  <a:lnTo>
                    <a:pt x="3975100" y="1151343"/>
                  </a:lnTo>
                  <a:lnTo>
                    <a:pt x="3975100" y="1180144"/>
                  </a:lnTo>
                  <a:lnTo>
                    <a:pt x="3949700" y="1235931"/>
                  </a:lnTo>
                  <a:lnTo>
                    <a:pt x="3937000" y="1262910"/>
                  </a:lnTo>
                  <a:lnTo>
                    <a:pt x="3924300" y="1289274"/>
                  </a:lnTo>
                  <a:lnTo>
                    <a:pt x="3911600" y="1315019"/>
                  </a:lnTo>
                  <a:lnTo>
                    <a:pt x="3886200" y="1340141"/>
                  </a:lnTo>
                  <a:lnTo>
                    <a:pt x="3873500" y="1364637"/>
                  </a:lnTo>
                  <a:lnTo>
                    <a:pt x="3860800" y="1388502"/>
                  </a:lnTo>
                  <a:lnTo>
                    <a:pt x="3835400" y="1411733"/>
                  </a:lnTo>
                  <a:lnTo>
                    <a:pt x="3822700" y="1434326"/>
                  </a:lnTo>
                  <a:lnTo>
                    <a:pt x="3797300" y="1456277"/>
                  </a:lnTo>
                  <a:lnTo>
                    <a:pt x="3771900" y="1477583"/>
                  </a:lnTo>
                  <a:lnTo>
                    <a:pt x="3746500" y="1498239"/>
                  </a:lnTo>
                  <a:lnTo>
                    <a:pt x="3733800" y="1518242"/>
                  </a:lnTo>
                  <a:lnTo>
                    <a:pt x="3708400" y="1537587"/>
                  </a:lnTo>
                  <a:lnTo>
                    <a:pt x="3683000" y="1556272"/>
                  </a:lnTo>
                  <a:lnTo>
                    <a:pt x="3657600" y="1574292"/>
                  </a:lnTo>
                  <a:lnTo>
                    <a:pt x="3606800" y="1613916"/>
                  </a:lnTo>
                  <a:lnTo>
                    <a:pt x="3543300" y="1649841"/>
                  </a:lnTo>
                  <a:lnTo>
                    <a:pt x="3492500" y="1683800"/>
                  </a:lnTo>
                  <a:lnTo>
                    <a:pt x="3429000" y="1715835"/>
                  </a:lnTo>
                  <a:lnTo>
                    <a:pt x="3365500" y="1745987"/>
                  </a:lnTo>
                  <a:lnTo>
                    <a:pt x="3302000" y="1774297"/>
                  </a:lnTo>
                  <a:lnTo>
                    <a:pt x="3238500" y="1800808"/>
                  </a:lnTo>
                  <a:lnTo>
                    <a:pt x="3175000" y="1825560"/>
                  </a:lnTo>
                  <a:lnTo>
                    <a:pt x="3111500" y="1848597"/>
                  </a:lnTo>
                  <a:lnTo>
                    <a:pt x="3048000" y="1869959"/>
                  </a:lnTo>
                  <a:lnTo>
                    <a:pt x="2984500" y="1889688"/>
                  </a:lnTo>
                  <a:lnTo>
                    <a:pt x="2908300" y="1907826"/>
                  </a:lnTo>
                  <a:lnTo>
                    <a:pt x="2844800" y="1924415"/>
                  </a:lnTo>
                  <a:lnTo>
                    <a:pt x="2781300" y="1939495"/>
                  </a:lnTo>
                  <a:lnTo>
                    <a:pt x="2705100" y="1953110"/>
                  </a:lnTo>
                  <a:lnTo>
                    <a:pt x="2641600" y="1965300"/>
                  </a:lnTo>
                  <a:lnTo>
                    <a:pt x="2578100" y="1976108"/>
                  </a:lnTo>
                  <a:lnTo>
                    <a:pt x="2501900" y="1985575"/>
                  </a:lnTo>
                  <a:lnTo>
                    <a:pt x="2438400" y="1993742"/>
                  </a:lnTo>
                  <a:lnTo>
                    <a:pt x="2374900" y="2000652"/>
                  </a:lnTo>
                  <a:lnTo>
                    <a:pt x="2311400" y="2006346"/>
                  </a:lnTo>
                  <a:lnTo>
                    <a:pt x="2209800" y="2012442"/>
                  </a:lnTo>
                  <a:lnTo>
                    <a:pt x="2108200" y="2016252"/>
                  </a:lnTo>
                  <a:lnTo>
                    <a:pt x="2006600" y="2017776"/>
                  </a:lnTo>
                  <a:lnTo>
                    <a:pt x="1905000" y="2016252"/>
                  </a:lnTo>
                  <a:lnTo>
                    <a:pt x="1828800" y="2013830"/>
                  </a:lnTo>
                  <a:lnTo>
                    <a:pt x="1752600" y="2010012"/>
                  </a:lnTo>
                  <a:lnTo>
                    <a:pt x="1676400" y="2004752"/>
                  </a:lnTo>
                  <a:lnTo>
                    <a:pt x="1612900" y="1998005"/>
                  </a:lnTo>
                  <a:lnTo>
                    <a:pt x="1536700" y="1989726"/>
                  </a:lnTo>
                  <a:lnTo>
                    <a:pt x="1460500" y="1979871"/>
                  </a:lnTo>
                  <a:lnTo>
                    <a:pt x="1384300" y="1968394"/>
                  </a:lnTo>
                  <a:lnTo>
                    <a:pt x="1308100" y="1955251"/>
                  </a:lnTo>
                  <a:lnTo>
                    <a:pt x="1231900" y="1940397"/>
                  </a:lnTo>
                  <a:lnTo>
                    <a:pt x="1155700" y="1923788"/>
                  </a:lnTo>
                  <a:lnTo>
                    <a:pt x="1079500" y="1905377"/>
                  </a:lnTo>
                  <a:lnTo>
                    <a:pt x="1003300" y="1885121"/>
                  </a:lnTo>
                  <a:lnTo>
                    <a:pt x="939800" y="1862975"/>
                  </a:lnTo>
                  <a:lnTo>
                    <a:pt x="863600" y="1838893"/>
                  </a:lnTo>
                  <a:lnTo>
                    <a:pt x="787400" y="1812831"/>
                  </a:lnTo>
                  <a:lnTo>
                    <a:pt x="723900" y="1784745"/>
                  </a:lnTo>
                  <a:lnTo>
                    <a:pt x="660400" y="1754589"/>
                  </a:lnTo>
                  <a:lnTo>
                    <a:pt x="584200" y="1722318"/>
                  </a:lnTo>
                  <a:lnTo>
                    <a:pt x="520700" y="1687888"/>
                  </a:lnTo>
                  <a:lnTo>
                    <a:pt x="457200" y="1651254"/>
                  </a:lnTo>
                  <a:lnTo>
                    <a:pt x="431800" y="1632966"/>
                  </a:lnTo>
                  <a:lnTo>
                    <a:pt x="406400" y="1613916"/>
                  </a:lnTo>
                  <a:lnTo>
                    <a:pt x="381000" y="1596579"/>
                  </a:lnTo>
                  <a:lnTo>
                    <a:pt x="330200" y="1559954"/>
                  </a:lnTo>
                  <a:lnTo>
                    <a:pt x="279400" y="1520717"/>
                  </a:lnTo>
                  <a:lnTo>
                    <a:pt x="228600" y="1478859"/>
                  </a:lnTo>
                  <a:lnTo>
                    <a:pt x="215900" y="1456945"/>
                  </a:lnTo>
                  <a:lnTo>
                    <a:pt x="190500" y="1434371"/>
                  </a:lnTo>
                  <a:lnTo>
                    <a:pt x="165100" y="1411138"/>
                  </a:lnTo>
                  <a:lnTo>
                    <a:pt x="152400" y="1387243"/>
                  </a:lnTo>
                  <a:lnTo>
                    <a:pt x="127000" y="1362686"/>
                  </a:lnTo>
                  <a:lnTo>
                    <a:pt x="114300" y="1337465"/>
                  </a:lnTo>
                  <a:lnTo>
                    <a:pt x="101600" y="1311580"/>
                  </a:lnTo>
                  <a:lnTo>
                    <a:pt x="76200" y="1285028"/>
                  </a:lnTo>
                  <a:lnTo>
                    <a:pt x="63500" y="1257809"/>
                  </a:lnTo>
                  <a:lnTo>
                    <a:pt x="50800" y="1229922"/>
                  </a:lnTo>
                  <a:lnTo>
                    <a:pt x="38100" y="1201365"/>
                  </a:lnTo>
                  <a:lnTo>
                    <a:pt x="25400" y="1172137"/>
                  </a:lnTo>
                  <a:lnTo>
                    <a:pt x="25400" y="1207661"/>
                  </a:lnTo>
                  <a:lnTo>
                    <a:pt x="50800" y="1267635"/>
                  </a:lnTo>
                  <a:lnTo>
                    <a:pt x="76200" y="1296676"/>
                  </a:lnTo>
                  <a:lnTo>
                    <a:pt x="88900" y="1325062"/>
                  </a:lnTo>
                  <a:lnTo>
                    <a:pt x="101600" y="1352776"/>
                  </a:lnTo>
                  <a:lnTo>
                    <a:pt x="127000" y="1379800"/>
                  </a:lnTo>
                  <a:lnTo>
                    <a:pt x="152400" y="1406114"/>
                  </a:lnTo>
                  <a:lnTo>
                    <a:pt x="165100" y="1431702"/>
                  </a:lnTo>
                  <a:lnTo>
                    <a:pt x="215900" y="1480625"/>
                  </a:lnTo>
                  <a:lnTo>
                    <a:pt x="266700" y="1526424"/>
                  </a:lnTo>
                  <a:lnTo>
                    <a:pt x="317500" y="1568955"/>
                  </a:lnTo>
                  <a:lnTo>
                    <a:pt x="368300" y="1608073"/>
                  </a:lnTo>
                  <a:lnTo>
                    <a:pt x="419100" y="1643634"/>
                  </a:lnTo>
                  <a:lnTo>
                    <a:pt x="457200" y="1662684"/>
                  </a:lnTo>
                  <a:lnTo>
                    <a:pt x="482600" y="1680972"/>
                  </a:lnTo>
                  <a:lnTo>
                    <a:pt x="558800" y="1717992"/>
                  </a:lnTo>
                  <a:lnTo>
                    <a:pt x="622300" y="1752655"/>
                  </a:lnTo>
                  <a:lnTo>
                    <a:pt x="698500" y="1785011"/>
                  </a:lnTo>
                  <a:lnTo>
                    <a:pt x="762000" y="1815109"/>
                  </a:lnTo>
                  <a:lnTo>
                    <a:pt x="838200" y="1843001"/>
                  </a:lnTo>
                  <a:lnTo>
                    <a:pt x="914400" y="1868736"/>
                  </a:lnTo>
                  <a:lnTo>
                    <a:pt x="990600" y="1892364"/>
                  </a:lnTo>
                  <a:lnTo>
                    <a:pt x="1066800" y="1913937"/>
                  </a:lnTo>
                  <a:lnTo>
                    <a:pt x="1143000" y="1933504"/>
                  </a:lnTo>
                  <a:lnTo>
                    <a:pt x="1219200" y="1951115"/>
                  </a:lnTo>
                  <a:lnTo>
                    <a:pt x="1295400" y="1966821"/>
                  </a:lnTo>
                  <a:lnTo>
                    <a:pt x="1384300" y="1980672"/>
                  </a:lnTo>
                  <a:lnTo>
                    <a:pt x="1460500" y="1992718"/>
                  </a:lnTo>
                  <a:lnTo>
                    <a:pt x="1536700" y="2003009"/>
                  </a:lnTo>
                  <a:lnTo>
                    <a:pt x="1612900" y="2011597"/>
                  </a:lnTo>
                  <a:lnTo>
                    <a:pt x="1689100" y="2018530"/>
                  </a:lnTo>
                  <a:lnTo>
                    <a:pt x="1778000" y="2023860"/>
                  </a:lnTo>
                  <a:lnTo>
                    <a:pt x="1854200" y="2027636"/>
                  </a:lnTo>
                  <a:lnTo>
                    <a:pt x="1930400" y="2029909"/>
                  </a:lnTo>
                  <a:lnTo>
                    <a:pt x="2006600" y="2030730"/>
                  </a:lnTo>
                  <a:lnTo>
                    <a:pt x="2108200" y="2029206"/>
                  </a:lnTo>
                  <a:lnTo>
                    <a:pt x="2209800" y="2025396"/>
                  </a:lnTo>
                  <a:lnTo>
                    <a:pt x="2311400" y="2019300"/>
                  </a:lnTo>
                  <a:lnTo>
                    <a:pt x="2413000" y="2010156"/>
                  </a:lnTo>
                  <a:lnTo>
                    <a:pt x="2463800" y="2002980"/>
                  </a:lnTo>
                  <a:lnTo>
                    <a:pt x="2540000" y="1994682"/>
                  </a:lnTo>
                  <a:lnTo>
                    <a:pt x="2603500" y="1985218"/>
                  </a:lnTo>
                  <a:lnTo>
                    <a:pt x="2667000" y="1974545"/>
                  </a:lnTo>
                  <a:lnTo>
                    <a:pt x="2730500" y="1962622"/>
                  </a:lnTo>
                  <a:lnTo>
                    <a:pt x="2794000" y="1949405"/>
                  </a:lnTo>
                  <a:lnTo>
                    <a:pt x="2857500" y="1934852"/>
                  </a:lnTo>
                  <a:lnTo>
                    <a:pt x="2921000" y="1918921"/>
                  </a:lnTo>
                  <a:lnTo>
                    <a:pt x="2984500" y="1901569"/>
                  </a:lnTo>
                  <a:lnTo>
                    <a:pt x="3048000" y="1882754"/>
                  </a:lnTo>
                  <a:lnTo>
                    <a:pt x="3111500" y="1862433"/>
                  </a:lnTo>
                  <a:lnTo>
                    <a:pt x="3175000" y="1840564"/>
                  </a:lnTo>
                  <a:lnTo>
                    <a:pt x="3238500" y="1817103"/>
                  </a:lnTo>
                  <a:lnTo>
                    <a:pt x="3302000" y="1792010"/>
                  </a:lnTo>
                  <a:lnTo>
                    <a:pt x="3352800" y="1765241"/>
                  </a:lnTo>
                  <a:lnTo>
                    <a:pt x="3416300" y="1736754"/>
                  </a:lnTo>
                  <a:lnTo>
                    <a:pt x="3479800" y="1706505"/>
                  </a:lnTo>
                  <a:lnTo>
                    <a:pt x="3530600" y="1674454"/>
                  </a:lnTo>
                  <a:lnTo>
                    <a:pt x="3581400" y="1640557"/>
                  </a:lnTo>
                  <a:lnTo>
                    <a:pt x="3644900" y="1604772"/>
                  </a:lnTo>
                  <a:lnTo>
                    <a:pt x="3670300" y="1584198"/>
                  </a:lnTo>
                  <a:lnTo>
                    <a:pt x="3695700" y="1564386"/>
                  </a:lnTo>
                  <a:lnTo>
                    <a:pt x="3721100" y="1545326"/>
                  </a:lnTo>
                  <a:lnTo>
                    <a:pt x="3746500" y="1525671"/>
                  </a:lnTo>
                  <a:lnTo>
                    <a:pt x="3759200" y="1505418"/>
                  </a:lnTo>
                  <a:lnTo>
                    <a:pt x="3784600" y="1484566"/>
                  </a:lnTo>
                  <a:lnTo>
                    <a:pt x="3810000" y="1463111"/>
                  </a:lnTo>
                  <a:lnTo>
                    <a:pt x="3822700" y="1441052"/>
                  </a:lnTo>
                  <a:lnTo>
                    <a:pt x="3848100" y="1418386"/>
                  </a:lnTo>
                  <a:lnTo>
                    <a:pt x="3860800" y="1395112"/>
                  </a:lnTo>
                  <a:lnTo>
                    <a:pt x="3886200" y="1371228"/>
                  </a:lnTo>
                  <a:lnTo>
                    <a:pt x="3898900" y="1346730"/>
                  </a:lnTo>
                  <a:lnTo>
                    <a:pt x="3924300" y="1321617"/>
                  </a:lnTo>
                  <a:lnTo>
                    <a:pt x="3937000" y="1295887"/>
                  </a:lnTo>
                  <a:lnTo>
                    <a:pt x="3949700" y="1269537"/>
                  </a:lnTo>
                  <a:lnTo>
                    <a:pt x="3962400" y="1242566"/>
                  </a:lnTo>
                  <a:lnTo>
                    <a:pt x="3975100" y="1214970"/>
                  </a:lnTo>
                  <a:lnTo>
                    <a:pt x="3987800" y="1186749"/>
                  </a:lnTo>
                  <a:close/>
                </a:path>
                <a:path w="4013200" h="2030729">
                  <a:moveTo>
                    <a:pt x="4000500" y="963930"/>
                  </a:moveTo>
                  <a:lnTo>
                    <a:pt x="4000500" y="910590"/>
                  </a:lnTo>
                  <a:lnTo>
                    <a:pt x="3987800" y="880209"/>
                  </a:lnTo>
                  <a:lnTo>
                    <a:pt x="3987800" y="938784"/>
                  </a:lnTo>
                  <a:lnTo>
                    <a:pt x="4000500" y="963930"/>
                  </a:lnTo>
                  <a:close/>
                </a:path>
                <a:path w="4013200" h="2030729">
                  <a:moveTo>
                    <a:pt x="4000500" y="1128420"/>
                  </a:moveTo>
                  <a:lnTo>
                    <a:pt x="4000500" y="1066800"/>
                  </a:lnTo>
                  <a:lnTo>
                    <a:pt x="3987800" y="1091946"/>
                  </a:lnTo>
                  <a:lnTo>
                    <a:pt x="3987800" y="1157900"/>
                  </a:lnTo>
                  <a:lnTo>
                    <a:pt x="4000500" y="1128420"/>
                  </a:lnTo>
                  <a:close/>
                </a:path>
                <a:path w="4013200" h="2030729">
                  <a:moveTo>
                    <a:pt x="4013200" y="1067562"/>
                  </a:moveTo>
                  <a:lnTo>
                    <a:pt x="4013200" y="962406"/>
                  </a:lnTo>
                  <a:lnTo>
                    <a:pt x="4000500" y="936497"/>
                  </a:lnTo>
                  <a:lnTo>
                    <a:pt x="4000500" y="1098308"/>
                  </a:lnTo>
                  <a:lnTo>
                    <a:pt x="4013200" y="1067562"/>
                  </a:lnTo>
                  <a:close/>
                </a:path>
              </a:pathLst>
            </a:custGeom>
            <a:solidFill>
              <a:srgbClr val="000000"/>
            </a:solidFill>
          </p:spPr>
          <p:txBody>
            <a:bodyPr wrap="square" lIns="0" tIns="0" rIns="0" bIns="0" rtlCol="0"/>
            <a:lstStyle/>
            <a:p>
              <a:endParaRPr/>
            </a:p>
          </p:txBody>
        </p:sp>
        <p:sp>
          <p:nvSpPr>
            <p:cNvPr id="13" name="object 13"/>
            <p:cNvSpPr/>
            <p:nvPr/>
          </p:nvSpPr>
          <p:spPr>
            <a:xfrm>
              <a:off x="7031494" y="4102743"/>
              <a:ext cx="1798320" cy="596646"/>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7023100" y="4094361"/>
              <a:ext cx="1815464" cy="612775"/>
            </a:xfrm>
            <a:custGeom>
              <a:avLst/>
              <a:gdLst/>
              <a:ahLst/>
              <a:cxnLst/>
              <a:rect l="l" t="t" r="r" b="b"/>
              <a:pathLst>
                <a:path w="1815465" h="612775">
                  <a:moveTo>
                    <a:pt x="1815083" y="612648"/>
                  </a:moveTo>
                  <a:lnTo>
                    <a:pt x="1815083" y="0"/>
                  </a:lnTo>
                  <a:lnTo>
                    <a:pt x="0" y="0"/>
                  </a:lnTo>
                  <a:lnTo>
                    <a:pt x="0" y="612648"/>
                  </a:lnTo>
                  <a:lnTo>
                    <a:pt x="8394" y="612648"/>
                  </a:lnTo>
                  <a:lnTo>
                    <a:pt x="8394" y="16001"/>
                  </a:lnTo>
                  <a:lnTo>
                    <a:pt x="16014" y="8381"/>
                  </a:lnTo>
                  <a:lnTo>
                    <a:pt x="16014" y="16001"/>
                  </a:lnTo>
                  <a:lnTo>
                    <a:pt x="1799094" y="16001"/>
                  </a:lnTo>
                  <a:lnTo>
                    <a:pt x="1799094" y="8381"/>
                  </a:lnTo>
                  <a:lnTo>
                    <a:pt x="1806714" y="16001"/>
                  </a:lnTo>
                  <a:lnTo>
                    <a:pt x="1806714" y="612648"/>
                  </a:lnTo>
                  <a:lnTo>
                    <a:pt x="1815083" y="612648"/>
                  </a:lnTo>
                  <a:close/>
                </a:path>
                <a:path w="1815465" h="612775">
                  <a:moveTo>
                    <a:pt x="16014" y="16001"/>
                  </a:moveTo>
                  <a:lnTo>
                    <a:pt x="16014" y="8381"/>
                  </a:lnTo>
                  <a:lnTo>
                    <a:pt x="8394" y="16001"/>
                  </a:lnTo>
                  <a:lnTo>
                    <a:pt x="16014" y="16001"/>
                  </a:lnTo>
                  <a:close/>
                </a:path>
                <a:path w="1815465" h="612775">
                  <a:moveTo>
                    <a:pt x="16014" y="597407"/>
                  </a:moveTo>
                  <a:lnTo>
                    <a:pt x="16014" y="16001"/>
                  </a:lnTo>
                  <a:lnTo>
                    <a:pt x="8394" y="16001"/>
                  </a:lnTo>
                  <a:lnTo>
                    <a:pt x="8394" y="597407"/>
                  </a:lnTo>
                  <a:lnTo>
                    <a:pt x="16014" y="597407"/>
                  </a:lnTo>
                  <a:close/>
                </a:path>
                <a:path w="1815465" h="612775">
                  <a:moveTo>
                    <a:pt x="1806714" y="597407"/>
                  </a:moveTo>
                  <a:lnTo>
                    <a:pt x="8394" y="597407"/>
                  </a:lnTo>
                  <a:lnTo>
                    <a:pt x="16014" y="605027"/>
                  </a:lnTo>
                  <a:lnTo>
                    <a:pt x="16014" y="612648"/>
                  </a:lnTo>
                  <a:lnTo>
                    <a:pt x="1799094" y="612648"/>
                  </a:lnTo>
                  <a:lnTo>
                    <a:pt x="1799094" y="605027"/>
                  </a:lnTo>
                  <a:lnTo>
                    <a:pt x="1806714" y="597407"/>
                  </a:lnTo>
                  <a:close/>
                </a:path>
                <a:path w="1815465" h="612775">
                  <a:moveTo>
                    <a:pt x="16014" y="612648"/>
                  </a:moveTo>
                  <a:lnTo>
                    <a:pt x="16014" y="605027"/>
                  </a:lnTo>
                  <a:lnTo>
                    <a:pt x="8394" y="597407"/>
                  </a:lnTo>
                  <a:lnTo>
                    <a:pt x="8394" y="612648"/>
                  </a:lnTo>
                  <a:lnTo>
                    <a:pt x="16014" y="612648"/>
                  </a:lnTo>
                  <a:close/>
                </a:path>
                <a:path w="1815465" h="612775">
                  <a:moveTo>
                    <a:pt x="1806714" y="16001"/>
                  </a:moveTo>
                  <a:lnTo>
                    <a:pt x="1799094" y="8381"/>
                  </a:lnTo>
                  <a:lnTo>
                    <a:pt x="1799094" y="16001"/>
                  </a:lnTo>
                  <a:lnTo>
                    <a:pt x="1806714" y="16001"/>
                  </a:lnTo>
                  <a:close/>
                </a:path>
                <a:path w="1815465" h="612775">
                  <a:moveTo>
                    <a:pt x="1806714" y="597407"/>
                  </a:moveTo>
                  <a:lnTo>
                    <a:pt x="1806714" y="16001"/>
                  </a:lnTo>
                  <a:lnTo>
                    <a:pt x="1799094" y="16001"/>
                  </a:lnTo>
                  <a:lnTo>
                    <a:pt x="1799094" y="597407"/>
                  </a:lnTo>
                  <a:lnTo>
                    <a:pt x="1806714" y="597407"/>
                  </a:lnTo>
                  <a:close/>
                </a:path>
                <a:path w="1815465" h="612775">
                  <a:moveTo>
                    <a:pt x="1806714" y="612648"/>
                  </a:moveTo>
                  <a:lnTo>
                    <a:pt x="1806714" y="597407"/>
                  </a:lnTo>
                  <a:lnTo>
                    <a:pt x="1799094" y="605027"/>
                  </a:lnTo>
                  <a:lnTo>
                    <a:pt x="1799094" y="612648"/>
                  </a:lnTo>
                  <a:lnTo>
                    <a:pt x="1806714" y="612648"/>
                  </a:lnTo>
                  <a:close/>
                </a:path>
              </a:pathLst>
            </a:custGeom>
            <a:solidFill>
              <a:srgbClr val="000000"/>
            </a:solidFill>
          </p:spPr>
          <p:txBody>
            <a:bodyPr wrap="square" lIns="0" tIns="0" rIns="0" bIns="0" rtlCol="0"/>
            <a:lstStyle/>
            <a:p>
              <a:endParaRPr/>
            </a:p>
          </p:txBody>
        </p:sp>
        <p:sp>
          <p:nvSpPr>
            <p:cNvPr id="15" name="object 15"/>
            <p:cNvSpPr txBox="1"/>
            <p:nvPr/>
          </p:nvSpPr>
          <p:spPr>
            <a:xfrm>
              <a:off x="7367031" y="4166892"/>
              <a:ext cx="1125220" cy="470534"/>
            </a:xfrm>
            <a:prstGeom prst="rect">
              <a:avLst/>
            </a:prstGeom>
          </p:spPr>
          <p:txBody>
            <a:bodyPr vert="horz" wrap="square" lIns="0" tIns="0" rIns="0" bIns="0" rtlCol="0">
              <a:spAutoFit/>
            </a:bodyPr>
            <a:lstStyle/>
            <a:p>
              <a:pPr marL="1270" algn="ctr">
                <a:lnSpc>
                  <a:spcPts val="1864"/>
                </a:lnSpc>
              </a:pPr>
              <a:r>
                <a:rPr sz="1600" b="1" spc="-5" dirty="0">
                  <a:latin typeface="Comic Sans MS"/>
                  <a:cs typeface="Comic Sans MS"/>
                </a:rPr>
                <a:t>File</a:t>
              </a:r>
              <a:endParaRPr sz="1600">
                <a:latin typeface="Comic Sans MS"/>
                <a:cs typeface="Comic Sans MS"/>
              </a:endParaRPr>
            </a:p>
            <a:p>
              <a:pPr algn="ctr">
                <a:lnSpc>
                  <a:spcPts val="1864"/>
                </a:lnSpc>
              </a:pPr>
              <a:r>
                <a:rPr sz="1600" b="1" dirty="0">
                  <a:latin typeface="Courier New"/>
                  <a:cs typeface="Courier New"/>
                </a:rPr>
                <a:t>names.txt</a:t>
              </a:r>
              <a:endParaRPr sz="1600">
                <a:latin typeface="Courier New"/>
                <a:cs typeface="Courier New"/>
              </a:endParaRPr>
            </a:p>
          </p:txBody>
        </p:sp>
        <p:sp>
          <p:nvSpPr>
            <p:cNvPr id="16" name="object 16"/>
            <p:cNvSpPr/>
            <p:nvPr/>
          </p:nvSpPr>
          <p:spPr>
            <a:xfrm>
              <a:off x="3822712" y="4161417"/>
              <a:ext cx="1248410" cy="630555"/>
            </a:xfrm>
            <a:custGeom>
              <a:avLst/>
              <a:gdLst/>
              <a:ahLst/>
              <a:cxnLst/>
              <a:rect l="l" t="t" r="r" b="b"/>
              <a:pathLst>
                <a:path w="1248410" h="630554">
                  <a:moveTo>
                    <a:pt x="1248156" y="314706"/>
                  </a:moveTo>
                  <a:lnTo>
                    <a:pt x="1239981" y="263676"/>
                  </a:lnTo>
                  <a:lnTo>
                    <a:pt x="1216316" y="215261"/>
                  </a:lnTo>
                  <a:lnTo>
                    <a:pt x="1178451" y="170111"/>
                  </a:lnTo>
                  <a:lnTo>
                    <a:pt x="1127674" y="128875"/>
                  </a:lnTo>
                  <a:lnTo>
                    <a:pt x="1065276" y="92202"/>
                  </a:lnTo>
                  <a:lnTo>
                    <a:pt x="1030121" y="75779"/>
                  </a:lnTo>
                  <a:lnTo>
                    <a:pt x="992544" y="60740"/>
                  </a:lnTo>
                  <a:lnTo>
                    <a:pt x="952707" y="47167"/>
                  </a:lnTo>
                  <a:lnTo>
                    <a:pt x="910769" y="35140"/>
                  </a:lnTo>
                  <a:lnTo>
                    <a:pt x="866894" y="24741"/>
                  </a:lnTo>
                  <a:lnTo>
                    <a:pt x="821240" y="16050"/>
                  </a:lnTo>
                  <a:lnTo>
                    <a:pt x="773971" y="9150"/>
                  </a:lnTo>
                  <a:lnTo>
                    <a:pt x="725247" y="4120"/>
                  </a:lnTo>
                  <a:lnTo>
                    <a:pt x="675228" y="1043"/>
                  </a:lnTo>
                  <a:lnTo>
                    <a:pt x="624078" y="0"/>
                  </a:lnTo>
                  <a:lnTo>
                    <a:pt x="572927" y="1043"/>
                  </a:lnTo>
                  <a:lnTo>
                    <a:pt x="522908" y="4120"/>
                  </a:lnTo>
                  <a:lnTo>
                    <a:pt x="474184" y="9150"/>
                  </a:lnTo>
                  <a:lnTo>
                    <a:pt x="426915" y="16050"/>
                  </a:lnTo>
                  <a:lnTo>
                    <a:pt x="381261" y="24741"/>
                  </a:lnTo>
                  <a:lnTo>
                    <a:pt x="337386" y="35140"/>
                  </a:lnTo>
                  <a:lnTo>
                    <a:pt x="295448" y="47167"/>
                  </a:lnTo>
                  <a:lnTo>
                    <a:pt x="255611" y="60740"/>
                  </a:lnTo>
                  <a:lnTo>
                    <a:pt x="218034" y="75779"/>
                  </a:lnTo>
                  <a:lnTo>
                    <a:pt x="182879" y="92202"/>
                  </a:lnTo>
                  <a:lnTo>
                    <a:pt x="120481" y="128875"/>
                  </a:lnTo>
                  <a:lnTo>
                    <a:pt x="69704" y="170111"/>
                  </a:lnTo>
                  <a:lnTo>
                    <a:pt x="31839" y="215261"/>
                  </a:lnTo>
                  <a:lnTo>
                    <a:pt x="8174" y="263676"/>
                  </a:lnTo>
                  <a:lnTo>
                    <a:pt x="0" y="314706"/>
                  </a:lnTo>
                  <a:lnTo>
                    <a:pt x="2070" y="340615"/>
                  </a:lnTo>
                  <a:lnTo>
                    <a:pt x="18151" y="390604"/>
                  </a:lnTo>
                  <a:lnTo>
                    <a:pt x="49077" y="437614"/>
                  </a:lnTo>
                  <a:lnTo>
                    <a:pt x="93559" y="481000"/>
                  </a:lnTo>
                  <a:lnTo>
                    <a:pt x="150308" y="520119"/>
                  </a:lnTo>
                  <a:lnTo>
                    <a:pt x="218034" y="554325"/>
                  </a:lnTo>
                  <a:lnTo>
                    <a:pt x="255611" y="569384"/>
                  </a:lnTo>
                  <a:lnTo>
                    <a:pt x="295448" y="582974"/>
                  </a:lnTo>
                  <a:lnTo>
                    <a:pt x="337386" y="595013"/>
                  </a:lnTo>
                  <a:lnTo>
                    <a:pt x="381261" y="605420"/>
                  </a:lnTo>
                  <a:lnTo>
                    <a:pt x="426915" y="614117"/>
                  </a:lnTo>
                  <a:lnTo>
                    <a:pt x="474184" y="621021"/>
                  </a:lnTo>
                  <a:lnTo>
                    <a:pt x="522908" y="626052"/>
                  </a:lnTo>
                  <a:lnTo>
                    <a:pt x="572927" y="629130"/>
                  </a:lnTo>
                  <a:lnTo>
                    <a:pt x="624078" y="630174"/>
                  </a:lnTo>
                  <a:lnTo>
                    <a:pt x="675228" y="629130"/>
                  </a:lnTo>
                  <a:lnTo>
                    <a:pt x="725247" y="626052"/>
                  </a:lnTo>
                  <a:lnTo>
                    <a:pt x="773971" y="621021"/>
                  </a:lnTo>
                  <a:lnTo>
                    <a:pt x="821240" y="614117"/>
                  </a:lnTo>
                  <a:lnTo>
                    <a:pt x="866894" y="605420"/>
                  </a:lnTo>
                  <a:lnTo>
                    <a:pt x="910769" y="595013"/>
                  </a:lnTo>
                  <a:lnTo>
                    <a:pt x="952707" y="582974"/>
                  </a:lnTo>
                  <a:lnTo>
                    <a:pt x="992544" y="569384"/>
                  </a:lnTo>
                  <a:lnTo>
                    <a:pt x="1030121" y="554325"/>
                  </a:lnTo>
                  <a:lnTo>
                    <a:pt x="1065276" y="537876"/>
                  </a:lnTo>
                  <a:lnTo>
                    <a:pt x="1127674" y="501133"/>
                  </a:lnTo>
                  <a:lnTo>
                    <a:pt x="1178451" y="459800"/>
                  </a:lnTo>
                  <a:lnTo>
                    <a:pt x="1216316" y="414521"/>
                  </a:lnTo>
                  <a:lnTo>
                    <a:pt x="1239981" y="365942"/>
                  </a:lnTo>
                  <a:lnTo>
                    <a:pt x="1248156" y="314706"/>
                  </a:lnTo>
                  <a:close/>
                </a:path>
              </a:pathLst>
            </a:custGeom>
            <a:solidFill>
              <a:srgbClr val="EAEAEA"/>
            </a:solidFill>
          </p:spPr>
          <p:txBody>
            <a:bodyPr wrap="square" lIns="0" tIns="0" rIns="0" bIns="0" rtlCol="0"/>
            <a:lstStyle/>
            <a:p>
              <a:endParaRPr/>
            </a:p>
          </p:txBody>
        </p:sp>
        <p:sp>
          <p:nvSpPr>
            <p:cNvPr id="17" name="object 17"/>
            <p:cNvSpPr/>
            <p:nvPr/>
          </p:nvSpPr>
          <p:spPr>
            <a:xfrm>
              <a:off x="3812044" y="4149987"/>
              <a:ext cx="1270635" cy="652780"/>
            </a:xfrm>
            <a:custGeom>
              <a:avLst/>
              <a:gdLst/>
              <a:ahLst/>
              <a:cxnLst/>
              <a:rect l="l" t="t" r="r" b="b"/>
              <a:pathLst>
                <a:path w="1270635" h="652779">
                  <a:moveTo>
                    <a:pt x="22860" y="313181"/>
                  </a:moveTo>
                  <a:lnTo>
                    <a:pt x="761" y="311657"/>
                  </a:lnTo>
                  <a:lnTo>
                    <a:pt x="0" y="317753"/>
                  </a:lnTo>
                  <a:lnTo>
                    <a:pt x="0" y="334517"/>
                  </a:lnTo>
                  <a:lnTo>
                    <a:pt x="11049" y="334517"/>
                  </a:lnTo>
                  <a:lnTo>
                    <a:pt x="22098" y="333755"/>
                  </a:lnTo>
                  <a:lnTo>
                    <a:pt x="22098" y="318515"/>
                  </a:lnTo>
                  <a:lnTo>
                    <a:pt x="22860" y="313181"/>
                  </a:lnTo>
                  <a:close/>
                </a:path>
                <a:path w="1270635" h="652779">
                  <a:moveTo>
                    <a:pt x="22098" y="341428"/>
                  </a:moveTo>
                  <a:lnTo>
                    <a:pt x="22098" y="334517"/>
                  </a:lnTo>
                  <a:lnTo>
                    <a:pt x="11049" y="334517"/>
                  </a:lnTo>
                  <a:lnTo>
                    <a:pt x="0" y="335279"/>
                  </a:lnTo>
                  <a:lnTo>
                    <a:pt x="762" y="342899"/>
                  </a:lnTo>
                  <a:lnTo>
                    <a:pt x="22098" y="341428"/>
                  </a:lnTo>
                  <a:close/>
                </a:path>
                <a:path w="1270635" h="652779">
                  <a:moveTo>
                    <a:pt x="22860" y="341375"/>
                  </a:moveTo>
                  <a:lnTo>
                    <a:pt x="22098" y="333755"/>
                  </a:lnTo>
                  <a:lnTo>
                    <a:pt x="11049" y="334517"/>
                  </a:lnTo>
                  <a:lnTo>
                    <a:pt x="22098" y="334517"/>
                  </a:lnTo>
                  <a:lnTo>
                    <a:pt x="22098" y="341428"/>
                  </a:lnTo>
                  <a:lnTo>
                    <a:pt x="22860" y="341375"/>
                  </a:lnTo>
                  <a:close/>
                </a:path>
                <a:path w="1270635" h="652779">
                  <a:moveTo>
                    <a:pt x="32003" y="272795"/>
                  </a:moveTo>
                  <a:lnTo>
                    <a:pt x="10667" y="265175"/>
                  </a:lnTo>
                  <a:lnTo>
                    <a:pt x="9905" y="267461"/>
                  </a:lnTo>
                  <a:lnTo>
                    <a:pt x="7619" y="275081"/>
                  </a:lnTo>
                  <a:lnTo>
                    <a:pt x="5333" y="283463"/>
                  </a:lnTo>
                  <a:lnTo>
                    <a:pt x="4571" y="288035"/>
                  </a:lnTo>
                  <a:lnTo>
                    <a:pt x="25908" y="292607"/>
                  </a:lnTo>
                  <a:lnTo>
                    <a:pt x="26670" y="288797"/>
                  </a:lnTo>
                  <a:lnTo>
                    <a:pt x="28955" y="281177"/>
                  </a:lnTo>
                  <a:lnTo>
                    <a:pt x="31241" y="274319"/>
                  </a:lnTo>
                  <a:lnTo>
                    <a:pt x="32003" y="272795"/>
                  </a:lnTo>
                  <a:close/>
                </a:path>
                <a:path w="1270635" h="652779">
                  <a:moveTo>
                    <a:pt x="50291" y="235457"/>
                  </a:moveTo>
                  <a:lnTo>
                    <a:pt x="32003" y="223265"/>
                  </a:lnTo>
                  <a:lnTo>
                    <a:pt x="25145" y="234695"/>
                  </a:lnTo>
                  <a:lnTo>
                    <a:pt x="20573" y="243077"/>
                  </a:lnTo>
                  <a:lnTo>
                    <a:pt x="19811" y="243839"/>
                  </a:lnTo>
                  <a:lnTo>
                    <a:pt x="40386" y="253745"/>
                  </a:lnTo>
                  <a:lnTo>
                    <a:pt x="40386" y="252221"/>
                  </a:lnTo>
                  <a:lnTo>
                    <a:pt x="44195" y="245363"/>
                  </a:lnTo>
                  <a:lnTo>
                    <a:pt x="48767" y="238505"/>
                  </a:lnTo>
                  <a:lnTo>
                    <a:pt x="50291" y="235457"/>
                  </a:lnTo>
                  <a:close/>
                </a:path>
                <a:path w="1270635" h="652779">
                  <a:moveTo>
                    <a:pt x="76199" y="201929"/>
                  </a:moveTo>
                  <a:lnTo>
                    <a:pt x="60197" y="186689"/>
                  </a:lnTo>
                  <a:lnTo>
                    <a:pt x="57911" y="189737"/>
                  </a:lnTo>
                  <a:lnTo>
                    <a:pt x="51815" y="196595"/>
                  </a:lnTo>
                  <a:lnTo>
                    <a:pt x="45719" y="204215"/>
                  </a:lnTo>
                  <a:lnTo>
                    <a:pt x="44957" y="204215"/>
                  </a:lnTo>
                  <a:lnTo>
                    <a:pt x="63245" y="217931"/>
                  </a:lnTo>
                  <a:lnTo>
                    <a:pt x="68580" y="211073"/>
                  </a:lnTo>
                  <a:lnTo>
                    <a:pt x="74675" y="204215"/>
                  </a:lnTo>
                  <a:lnTo>
                    <a:pt x="76199" y="201929"/>
                  </a:lnTo>
                  <a:close/>
                </a:path>
                <a:path w="1270635" h="652779">
                  <a:moveTo>
                    <a:pt x="107442" y="172211"/>
                  </a:moveTo>
                  <a:lnTo>
                    <a:pt x="93725" y="155447"/>
                  </a:lnTo>
                  <a:lnTo>
                    <a:pt x="86105" y="161543"/>
                  </a:lnTo>
                  <a:lnTo>
                    <a:pt x="78485" y="168401"/>
                  </a:lnTo>
                  <a:lnTo>
                    <a:pt x="76199" y="170687"/>
                  </a:lnTo>
                  <a:lnTo>
                    <a:pt x="91439" y="186689"/>
                  </a:lnTo>
                  <a:lnTo>
                    <a:pt x="93725" y="184403"/>
                  </a:lnTo>
                  <a:lnTo>
                    <a:pt x="101346" y="177545"/>
                  </a:lnTo>
                  <a:lnTo>
                    <a:pt x="107442" y="172211"/>
                  </a:lnTo>
                  <a:close/>
                </a:path>
                <a:path w="1270635" h="652779">
                  <a:moveTo>
                    <a:pt x="142494" y="146303"/>
                  </a:moveTo>
                  <a:lnTo>
                    <a:pt x="130301" y="128015"/>
                  </a:lnTo>
                  <a:lnTo>
                    <a:pt x="128777" y="128777"/>
                  </a:lnTo>
                  <a:lnTo>
                    <a:pt x="119633" y="134873"/>
                  </a:lnTo>
                  <a:lnTo>
                    <a:pt x="111251" y="140969"/>
                  </a:lnTo>
                  <a:lnTo>
                    <a:pt x="124205" y="159257"/>
                  </a:lnTo>
                  <a:lnTo>
                    <a:pt x="140969" y="147065"/>
                  </a:lnTo>
                  <a:lnTo>
                    <a:pt x="142494" y="146303"/>
                  </a:lnTo>
                  <a:close/>
                </a:path>
                <a:path w="1270635" h="652779">
                  <a:moveTo>
                    <a:pt x="179069" y="123443"/>
                  </a:moveTo>
                  <a:lnTo>
                    <a:pt x="169163" y="104393"/>
                  </a:lnTo>
                  <a:lnTo>
                    <a:pt x="167639" y="105155"/>
                  </a:lnTo>
                  <a:lnTo>
                    <a:pt x="149351" y="115823"/>
                  </a:lnTo>
                  <a:lnTo>
                    <a:pt x="160781" y="134873"/>
                  </a:lnTo>
                  <a:lnTo>
                    <a:pt x="178307" y="124205"/>
                  </a:lnTo>
                  <a:lnTo>
                    <a:pt x="179069" y="123443"/>
                  </a:lnTo>
                  <a:close/>
                </a:path>
                <a:path w="1270635" h="652779">
                  <a:moveTo>
                    <a:pt x="218694" y="103631"/>
                  </a:moveTo>
                  <a:lnTo>
                    <a:pt x="208788" y="83819"/>
                  </a:lnTo>
                  <a:lnTo>
                    <a:pt x="188976" y="93725"/>
                  </a:lnTo>
                  <a:lnTo>
                    <a:pt x="198881" y="113537"/>
                  </a:lnTo>
                  <a:lnTo>
                    <a:pt x="218694" y="103631"/>
                  </a:lnTo>
                  <a:close/>
                </a:path>
                <a:path w="1270635" h="652779">
                  <a:moveTo>
                    <a:pt x="259079" y="86867"/>
                  </a:moveTo>
                  <a:lnTo>
                    <a:pt x="250697" y="66293"/>
                  </a:lnTo>
                  <a:lnTo>
                    <a:pt x="233934" y="73151"/>
                  </a:lnTo>
                  <a:lnTo>
                    <a:pt x="229361" y="74675"/>
                  </a:lnTo>
                  <a:lnTo>
                    <a:pt x="238506" y="95249"/>
                  </a:lnTo>
                  <a:lnTo>
                    <a:pt x="242315" y="93725"/>
                  </a:lnTo>
                  <a:lnTo>
                    <a:pt x="259079" y="86867"/>
                  </a:lnTo>
                  <a:close/>
                </a:path>
                <a:path w="1270635" h="652779">
                  <a:moveTo>
                    <a:pt x="300228" y="72389"/>
                  </a:moveTo>
                  <a:lnTo>
                    <a:pt x="293370" y="51053"/>
                  </a:lnTo>
                  <a:lnTo>
                    <a:pt x="281940" y="54863"/>
                  </a:lnTo>
                  <a:lnTo>
                    <a:pt x="272034" y="58673"/>
                  </a:lnTo>
                  <a:lnTo>
                    <a:pt x="279654" y="79247"/>
                  </a:lnTo>
                  <a:lnTo>
                    <a:pt x="289560" y="75437"/>
                  </a:lnTo>
                  <a:lnTo>
                    <a:pt x="300228" y="72389"/>
                  </a:lnTo>
                  <a:close/>
                </a:path>
                <a:path w="1270635" h="652779">
                  <a:moveTo>
                    <a:pt x="342138" y="59435"/>
                  </a:moveTo>
                  <a:lnTo>
                    <a:pt x="336042" y="38099"/>
                  </a:lnTo>
                  <a:lnTo>
                    <a:pt x="334518" y="38861"/>
                  </a:lnTo>
                  <a:lnTo>
                    <a:pt x="314706" y="44195"/>
                  </a:lnTo>
                  <a:lnTo>
                    <a:pt x="320802" y="65531"/>
                  </a:lnTo>
                  <a:lnTo>
                    <a:pt x="340614" y="60197"/>
                  </a:lnTo>
                  <a:lnTo>
                    <a:pt x="342138" y="59435"/>
                  </a:lnTo>
                  <a:close/>
                </a:path>
                <a:path w="1270635" h="652779">
                  <a:moveTo>
                    <a:pt x="384810" y="48767"/>
                  </a:moveTo>
                  <a:lnTo>
                    <a:pt x="379476" y="27431"/>
                  </a:lnTo>
                  <a:lnTo>
                    <a:pt x="361950" y="31241"/>
                  </a:lnTo>
                  <a:lnTo>
                    <a:pt x="358140" y="32765"/>
                  </a:lnTo>
                  <a:lnTo>
                    <a:pt x="363474" y="54101"/>
                  </a:lnTo>
                  <a:lnTo>
                    <a:pt x="367284" y="53339"/>
                  </a:lnTo>
                  <a:lnTo>
                    <a:pt x="384810" y="48767"/>
                  </a:lnTo>
                  <a:close/>
                </a:path>
                <a:path w="1270635" h="652779">
                  <a:moveTo>
                    <a:pt x="427481" y="40385"/>
                  </a:moveTo>
                  <a:lnTo>
                    <a:pt x="423672" y="18287"/>
                  </a:lnTo>
                  <a:lnTo>
                    <a:pt x="418338" y="19811"/>
                  </a:lnTo>
                  <a:lnTo>
                    <a:pt x="401574" y="22859"/>
                  </a:lnTo>
                  <a:lnTo>
                    <a:pt x="406146" y="44195"/>
                  </a:lnTo>
                  <a:lnTo>
                    <a:pt x="422909" y="41147"/>
                  </a:lnTo>
                  <a:lnTo>
                    <a:pt x="427481" y="40385"/>
                  </a:lnTo>
                  <a:close/>
                </a:path>
                <a:path w="1270635" h="652779">
                  <a:moveTo>
                    <a:pt x="471678" y="33527"/>
                  </a:moveTo>
                  <a:lnTo>
                    <a:pt x="467868" y="11429"/>
                  </a:lnTo>
                  <a:lnTo>
                    <a:pt x="447294" y="14477"/>
                  </a:lnTo>
                  <a:lnTo>
                    <a:pt x="445770" y="14477"/>
                  </a:lnTo>
                  <a:lnTo>
                    <a:pt x="449580" y="36575"/>
                  </a:lnTo>
                  <a:lnTo>
                    <a:pt x="451104" y="36575"/>
                  </a:lnTo>
                  <a:lnTo>
                    <a:pt x="471678" y="33527"/>
                  </a:lnTo>
                  <a:close/>
                </a:path>
                <a:path w="1270635" h="652779">
                  <a:moveTo>
                    <a:pt x="515112" y="28193"/>
                  </a:moveTo>
                  <a:lnTo>
                    <a:pt x="512826" y="6095"/>
                  </a:lnTo>
                  <a:lnTo>
                    <a:pt x="507492" y="6857"/>
                  </a:lnTo>
                  <a:lnTo>
                    <a:pt x="490728" y="8381"/>
                  </a:lnTo>
                  <a:lnTo>
                    <a:pt x="493014" y="30479"/>
                  </a:lnTo>
                  <a:lnTo>
                    <a:pt x="510540" y="28955"/>
                  </a:lnTo>
                  <a:lnTo>
                    <a:pt x="515112" y="28193"/>
                  </a:lnTo>
                  <a:close/>
                </a:path>
                <a:path w="1270635" h="652779">
                  <a:moveTo>
                    <a:pt x="558546" y="24383"/>
                  </a:moveTo>
                  <a:lnTo>
                    <a:pt x="557784" y="2285"/>
                  </a:lnTo>
                  <a:lnTo>
                    <a:pt x="538734" y="3809"/>
                  </a:lnTo>
                  <a:lnTo>
                    <a:pt x="534924" y="3809"/>
                  </a:lnTo>
                  <a:lnTo>
                    <a:pt x="537210" y="25907"/>
                  </a:lnTo>
                  <a:lnTo>
                    <a:pt x="541020" y="25907"/>
                  </a:lnTo>
                  <a:lnTo>
                    <a:pt x="558546" y="24383"/>
                  </a:lnTo>
                  <a:close/>
                </a:path>
                <a:path w="1270635" h="652779">
                  <a:moveTo>
                    <a:pt x="602742" y="22859"/>
                  </a:moveTo>
                  <a:lnTo>
                    <a:pt x="601980" y="761"/>
                  </a:lnTo>
                  <a:lnTo>
                    <a:pt x="579882" y="1523"/>
                  </a:lnTo>
                  <a:lnTo>
                    <a:pt x="580644" y="23621"/>
                  </a:lnTo>
                  <a:lnTo>
                    <a:pt x="602742" y="22859"/>
                  </a:lnTo>
                  <a:close/>
                </a:path>
                <a:path w="1270635" h="652779">
                  <a:moveTo>
                    <a:pt x="646938" y="22859"/>
                  </a:moveTo>
                  <a:lnTo>
                    <a:pt x="646938" y="0"/>
                  </a:lnTo>
                  <a:lnTo>
                    <a:pt x="624840" y="0"/>
                  </a:lnTo>
                  <a:lnTo>
                    <a:pt x="624840" y="22097"/>
                  </a:lnTo>
                  <a:lnTo>
                    <a:pt x="634746" y="22097"/>
                  </a:lnTo>
                  <a:lnTo>
                    <a:pt x="646938" y="22859"/>
                  </a:lnTo>
                  <a:close/>
                </a:path>
                <a:path w="1270635" h="652779">
                  <a:moveTo>
                    <a:pt x="691896" y="1523"/>
                  </a:moveTo>
                  <a:lnTo>
                    <a:pt x="669798" y="761"/>
                  </a:lnTo>
                  <a:lnTo>
                    <a:pt x="669036" y="22859"/>
                  </a:lnTo>
                  <a:lnTo>
                    <a:pt x="691134" y="23621"/>
                  </a:lnTo>
                  <a:lnTo>
                    <a:pt x="691896" y="1523"/>
                  </a:lnTo>
                  <a:close/>
                </a:path>
                <a:path w="1270635" h="652779">
                  <a:moveTo>
                    <a:pt x="736854" y="4571"/>
                  </a:moveTo>
                  <a:lnTo>
                    <a:pt x="730758" y="3809"/>
                  </a:lnTo>
                  <a:lnTo>
                    <a:pt x="713994" y="3047"/>
                  </a:lnTo>
                  <a:lnTo>
                    <a:pt x="713232" y="25145"/>
                  </a:lnTo>
                  <a:lnTo>
                    <a:pt x="729234" y="25907"/>
                  </a:lnTo>
                  <a:lnTo>
                    <a:pt x="734568" y="26669"/>
                  </a:lnTo>
                  <a:lnTo>
                    <a:pt x="736854" y="4571"/>
                  </a:lnTo>
                  <a:close/>
                </a:path>
                <a:path w="1270635" h="652779">
                  <a:moveTo>
                    <a:pt x="781050" y="9143"/>
                  </a:moveTo>
                  <a:lnTo>
                    <a:pt x="762000" y="6857"/>
                  </a:lnTo>
                  <a:lnTo>
                    <a:pt x="758952" y="6095"/>
                  </a:lnTo>
                  <a:lnTo>
                    <a:pt x="756666" y="28193"/>
                  </a:lnTo>
                  <a:lnTo>
                    <a:pt x="759714" y="28955"/>
                  </a:lnTo>
                  <a:lnTo>
                    <a:pt x="778764" y="31241"/>
                  </a:lnTo>
                  <a:lnTo>
                    <a:pt x="781050" y="9143"/>
                  </a:lnTo>
                  <a:close/>
                </a:path>
                <a:path w="1270635" h="652779">
                  <a:moveTo>
                    <a:pt x="826008" y="15239"/>
                  </a:moveTo>
                  <a:lnTo>
                    <a:pt x="822197" y="14477"/>
                  </a:lnTo>
                  <a:lnTo>
                    <a:pt x="803910" y="12191"/>
                  </a:lnTo>
                  <a:lnTo>
                    <a:pt x="800862" y="33527"/>
                  </a:lnTo>
                  <a:lnTo>
                    <a:pt x="819150" y="36575"/>
                  </a:lnTo>
                  <a:lnTo>
                    <a:pt x="822197" y="37337"/>
                  </a:lnTo>
                  <a:lnTo>
                    <a:pt x="826008" y="15239"/>
                  </a:lnTo>
                  <a:close/>
                </a:path>
                <a:path w="1270635" h="652779">
                  <a:moveTo>
                    <a:pt x="870204" y="22859"/>
                  </a:moveTo>
                  <a:lnTo>
                    <a:pt x="851154" y="19811"/>
                  </a:lnTo>
                  <a:lnTo>
                    <a:pt x="848106" y="19049"/>
                  </a:lnTo>
                  <a:lnTo>
                    <a:pt x="844296" y="41147"/>
                  </a:lnTo>
                  <a:lnTo>
                    <a:pt x="847344" y="41147"/>
                  </a:lnTo>
                  <a:lnTo>
                    <a:pt x="865632" y="44957"/>
                  </a:lnTo>
                  <a:lnTo>
                    <a:pt x="870204" y="22859"/>
                  </a:lnTo>
                  <a:close/>
                </a:path>
                <a:path w="1270635" h="652779">
                  <a:moveTo>
                    <a:pt x="913638" y="32765"/>
                  </a:moveTo>
                  <a:lnTo>
                    <a:pt x="907541" y="31241"/>
                  </a:lnTo>
                  <a:lnTo>
                    <a:pt x="892302" y="28193"/>
                  </a:lnTo>
                  <a:lnTo>
                    <a:pt x="886968" y="49529"/>
                  </a:lnTo>
                  <a:lnTo>
                    <a:pt x="902969" y="53339"/>
                  </a:lnTo>
                  <a:lnTo>
                    <a:pt x="908304" y="54863"/>
                  </a:lnTo>
                  <a:lnTo>
                    <a:pt x="913638" y="32765"/>
                  </a:lnTo>
                  <a:close/>
                </a:path>
                <a:path w="1270635" h="652779">
                  <a:moveTo>
                    <a:pt x="957072" y="44957"/>
                  </a:moveTo>
                  <a:lnTo>
                    <a:pt x="935736" y="38861"/>
                  </a:lnTo>
                  <a:lnTo>
                    <a:pt x="929640" y="60197"/>
                  </a:lnTo>
                  <a:lnTo>
                    <a:pt x="950976" y="66293"/>
                  </a:lnTo>
                  <a:lnTo>
                    <a:pt x="957072" y="44957"/>
                  </a:lnTo>
                  <a:close/>
                </a:path>
                <a:path w="1270635" h="652779">
                  <a:moveTo>
                    <a:pt x="999744" y="59435"/>
                  </a:moveTo>
                  <a:lnTo>
                    <a:pt x="986790" y="54863"/>
                  </a:lnTo>
                  <a:lnTo>
                    <a:pt x="978408" y="51815"/>
                  </a:lnTo>
                  <a:lnTo>
                    <a:pt x="971550" y="73151"/>
                  </a:lnTo>
                  <a:lnTo>
                    <a:pt x="979932" y="75437"/>
                  </a:lnTo>
                  <a:lnTo>
                    <a:pt x="992124" y="80009"/>
                  </a:lnTo>
                  <a:lnTo>
                    <a:pt x="999744" y="59435"/>
                  </a:lnTo>
                  <a:close/>
                </a:path>
                <a:path w="1270635" h="652779">
                  <a:moveTo>
                    <a:pt x="1041654" y="75437"/>
                  </a:moveTo>
                  <a:lnTo>
                    <a:pt x="1035558" y="73151"/>
                  </a:lnTo>
                  <a:lnTo>
                    <a:pt x="1021080" y="67055"/>
                  </a:lnTo>
                  <a:lnTo>
                    <a:pt x="1012697" y="87629"/>
                  </a:lnTo>
                  <a:lnTo>
                    <a:pt x="1027938" y="93725"/>
                  </a:lnTo>
                  <a:lnTo>
                    <a:pt x="1033272" y="96011"/>
                  </a:lnTo>
                  <a:lnTo>
                    <a:pt x="1041654" y="75437"/>
                  </a:lnTo>
                  <a:close/>
                </a:path>
                <a:path w="1270635" h="652779">
                  <a:moveTo>
                    <a:pt x="1082802" y="94487"/>
                  </a:moveTo>
                  <a:lnTo>
                    <a:pt x="1080516" y="93725"/>
                  </a:lnTo>
                  <a:lnTo>
                    <a:pt x="1062990" y="84581"/>
                  </a:lnTo>
                  <a:lnTo>
                    <a:pt x="1053084" y="105155"/>
                  </a:lnTo>
                  <a:lnTo>
                    <a:pt x="1071372" y="113537"/>
                  </a:lnTo>
                  <a:lnTo>
                    <a:pt x="1072896" y="114299"/>
                  </a:lnTo>
                  <a:lnTo>
                    <a:pt x="1082802" y="94487"/>
                  </a:lnTo>
                  <a:close/>
                </a:path>
                <a:path w="1270635" h="652779">
                  <a:moveTo>
                    <a:pt x="1122426" y="116585"/>
                  </a:moveTo>
                  <a:lnTo>
                    <a:pt x="1121664" y="116585"/>
                  </a:lnTo>
                  <a:lnTo>
                    <a:pt x="1103376" y="105155"/>
                  </a:lnTo>
                  <a:lnTo>
                    <a:pt x="1091946" y="124967"/>
                  </a:lnTo>
                  <a:lnTo>
                    <a:pt x="1110996" y="135635"/>
                  </a:lnTo>
                  <a:lnTo>
                    <a:pt x="1122426" y="116585"/>
                  </a:lnTo>
                  <a:close/>
                </a:path>
                <a:path w="1270635" h="652779">
                  <a:moveTo>
                    <a:pt x="1160526" y="142493"/>
                  </a:moveTo>
                  <a:lnTo>
                    <a:pt x="1159002" y="140969"/>
                  </a:lnTo>
                  <a:lnTo>
                    <a:pt x="1149858" y="134873"/>
                  </a:lnTo>
                  <a:lnTo>
                    <a:pt x="1141476" y="128777"/>
                  </a:lnTo>
                  <a:lnTo>
                    <a:pt x="1129284" y="147065"/>
                  </a:lnTo>
                  <a:lnTo>
                    <a:pt x="1146048" y="159257"/>
                  </a:lnTo>
                  <a:lnTo>
                    <a:pt x="1146810" y="160019"/>
                  </a:lnTo>
                  <a:lnTo>
                    <a:pt x="1160526" y="142493"/>
                  </a:lnTo>
                  <a:close/>
                </a:path>
                <a:path w="1270635" h="652779">
                  <a:moveTo>
                    <a:pt x="1194816" y="172211"/>
                  </a:moveTo>
                  <a:lnTo>
                    <a:pt x="1191006" y="167639"/>
                  </a:lnTo>
                  <a:lnTo>
                    <a:pt x="1183386" y="160781"/>
                  </a:lnTo>
                  <a:lnTo>
                    <a:pt x="1178052" y="156209"/>
                  </a:lnTo>
                  <a:lnTo>
                    <a:pt x="1163574" y="173735"/>
                  </a:lnTo>
                  <a:lnTo>
                    <a:pt x="1168908" y="178307"/>
                  </a:lnTo>
                  <a:lnTo>
                    <a:pt x="1175766" y="184403"/>
                  </a:lnTo>
                  <a:lnTo>
                    <a:pt x="1179576" y="188213"/>
                  </a:lnTo>
                  <a:lnTo>
                    <a:pt x="1194816" y="172211"/>
                  </a:lnTo>
                  <a:close/>
                </a:path>
                <a:path w="1270635" h="652779">
                  <a:moveTo>
                    <a:pt x="1226058" y="206501"/>
                  </a:moveTo>
                  <a:lnTo>
                    <a:pt x="1223772" y="204215"/>
                  </a:lnTo>
                  <a:lnTo>
                    <a:pt x="1218438" y="196595"/>
                  </a:lnTo>
                  <a:lnTo>
                    <a:pt x="1211580" y="188975"/>
                  </a:lnTo>
                  <a:lnTo>
                    <a:pt x="1210818" y="188213"/>
                  </a:lnTo>
                  <a:lnTo>
                    <a:pt x="1194816" y="203453"/>
                  </a:lnTo>
                  <a:lnTo>
                    <a:pt x="1195578" y="204215"/>
                  </a:lnTo>
                  <a:lnTo>
                    <a:pt x="1201674" y="211073"/>
                  </a:lnTo>
                  <a:lnTo>
                    <a:pt x="1207008" y="217931"/>
                  </a:lnTo>
                  <a:lnTo>
                    <a:pt x="1208532" y="219455"/>
                  </a:lnTo>
                  <a:lnTo>
                    <a:pt x="1226058" y="206501"/>
                  </a:lnTo>
                  <a:close/>
                </a:path>
                <a:path w="1270635" h="652779">
                  <a:moveTo>
                    <a:pt x="1250442" y="245363"/>
                  </a:moveTo>
                  <a:lnTo>
                    <a:pt x="1248918" y="242315"/>
                  </a:lnTo>
                  <a:lnTo>
                    <a:pt x="1239774" y="227075"/>
                  </a:lnTo>
                  <a:lnTo>
                    <a:pt x="1239012" y="224789"/>
                  </a:lnTo>
                  <a:lnTo>
                    <a:pt x="1220724" y="236981"/>
                  </a:lnTo>
                  <a:lnTo>
                    <a:pt x="1225296" y="246125"/>
                  </a:lnTo>
                  <a:lnTo>
                    <a:pt x="1229106" y="252983"/>
                  </a:lnTo>
                  <a:lnTo>
                    <a:pt x="1230630" y="255269"/>
                  </a:lnTo>
                  <a:lnTo>
                    <a:pt x="1250442" y="245363"/>
                  </a:lnTo>
                  <a:close/>
                </a:path>
                <a:path w="1270635" h="652779">
                  <a:moveTo>
                    <a:pt x="1265682" y="289559"/>
                  </a:moveTo>
                  <a:lnTo>
                    <a:pt x="1264158" y="283463"/>
                  </a:lnTo>
                  <a:lnTo>
                    <a:pt x="1261872" y="275081"/>
                  </a:lnTo>
                  <a:lnTo>
                    <a:pt x="1259586" y="267461"/>
                  </a:lnTo>
                  <a:lnTo>
                    <a:pt x="1238250" y="274319"/>
                  </a:lnTo>
                  <a:lnTo>
                    <a:pt x="1241298" y="281939"/>
                  </a:lnTo>
                  <a:lnTo>
                    <a:pt x="1242822" y="288797"/>
                  </a:lnTo>
                  <a:lnTo>
                    <a:pt x="1244346" y="294893"/>
                  </a:lnTo>
                  <a:lnTo>
                    <a:pt x="1265682" y="289559"/>
                  </a:lnTo>
                  <a:close/>
                </a:path>
                <a:path w="1270635" h="652779">
                  <a:moveTo>
                    <a:pt x="1269492" y="337565"/>
                  </a:moveTo>
                  <a:lnTo>
                    <a:pt x="1269492" y="313181"/>
                  </a:lnTo>
                  <a:lnTo>
                    <a:pt x="1247394" y="315467"/>
                  </a:lnTo>
                  <a:lnTo>
                    <a:pt x="1247394" y="336041"/>
                  </a:lnTo>
                  <a:lnTo>
                    <a:pt x="1269492" y="337565"/>
                  </a:lnTo>
                  <a:close/>
                </a:path>
                <a:path w="1270635" h="652779">
                  <a:moveTo>
                    <a:pt x="1270254" y="326135"/>
                  </a:moveTo>
                  <a:lnTo>
                    <a:pt x="1269492" y="317753"/>
                  </a:lnTo>
                  <a:lnTo>
                    <a:pt x="1269492" y="334517"/>
                  </a:lnTo>
                  <a:lnTo>
                    <a:pt x="1270254" y="326135"/>
                  </a:lnTo>
                  <a:close/>
                </a:path>
                <a:path w="1270635" h="652779">
                  <a:moveTo>
                    <a:pt x="1266444" y="360425"/>
                  </a:moveTo>
                  <a:lnTo>
                    <a:pt x="1244346" y="356615"/>
                  </a:lnTo>
                  <a:lnTo>
                    <a:pt x="1242822" y="364235"/>
                  </a:lnTo>
                  <a:lnTo>
                    <a:pt x="1240536" y="371093"/>
                  </a:lnTo>
                  <a:lnTo>
                    <a:pt x="1239012" y="376427"/>
                  </a:lnTo>
                  <a:lnTo>
                    <a:pt x="1260348" y="383285"/>
                  </a:lnTo>
                  <a:lnTo>
                    <a:pt x="1262634" y="377189"/>
                  </a:lnTo>
                  <a:lnTo>
                    <a:pt x="1264920" y="368807"/>
                  </a:lnTo>
                  <a:lnTo>
                    <a:pt x="1266444" y="360425"/>
                  </a:lnTo>
                  <a:close/>
                </a:path>
                <a:path w="1270635" h="652779">
                  <a:moveTo>
                    <a:pt x="1251204" y="405383"/>
                  </a:moveTo>
                  <a:lnTo>
                    <a:pt x="1231392" y="395477"/>
                  </a:lnTo>
                  <a:lnTo>
                    <a:pt x="1225296" y="407669"/>
                  </a:lnTo>
                  <a:lnTo>
                    <a:pt x="1221486" y="414527"/>
                  </a:lnTo>
                  <a:lnTo>
                    <a:pt x="1240536" y="425957"/>
                  </a:lnTo>
                  <a:lnTo>
                    <a:pt x="1245108" y="418337"/>
                  </a:lnTo>
                  <a:lnTo>
                    <a:pt x="1248918" y="409955"/>
                  </a:lnTo>
                  <a:lnTo>
                    <a:pt x="1251204" y="405383"/>
                  </a:lnTo>
                  <a:close/>
                </a:path>
                <a:path w="1270635" h="652779">
                  <a:moveTo>
                    <a:pt x="1226820" y="445007"/>
                  </a:moveTo>
                  <a:lnTo>
                    <a:pt x="1209294" y="432053"/>
                  </a:lnTo>
                  <a:lnTo>
                    <a:pt x="1207008" y="435101"/>
                  </a:lnTo>
                  <a:lnTo>
                    <a:pt x="1200912" y="441959"/>
                  </a:lnTo>
                  <a:lnTo>
                    <a:pt x="1195578" y="448055"/>
                  </a:lnTo>
                  <a:lnTo>
                    <a:pt x="1212342" y="462533"/>
                  </a:lnTo>
                  <a:lnTo>
                    <a:pt x="1224534" y="448817"/>
                  </a:lnTo>
                  <a:lnTo>
                    <a:pt x="1226820" y="445007"/>
                  </a:lnTo>
                  <a:close/>
                </a:path>
                <a:path w="1270635" h="652779">
                  <a:moveTo>
                    <a:pt x="1196340" y="479297"/>
                  </a:moveTo>
                  <a:lnTo>
                    <a:pt x="1181100" y="463295"/>
                  </a:lnTo>
                  <a:lnTo>
                    <a:pt x="1175766" y="468629"/>
                  </a:lnTo>
                  <a:lnTo>
                    <a:pt x="1168908" y="474725"/>
                  </a:lnTo>
                  <a:lnTo>
                    <a:pt x="1165098" y="477773"/>
                  </a:lnTo>
                  <a:lnTo>
                    <a:pt x="1179576" y="495299"/>
                  </a:lnTo>
                  <a:lnTo>
                    <a:pt x="1183386" y="491489"/>
                  </a:lnTo>
                  <a:lnTo>
                    <a:pt x="1191006" y="484631"/>
                  </a:lnTo>
                  <a:lnTo>
                    <a:pt x="1196340" y="479297"/>
                  </a:lnTo>
                  <a:close/>
                </a:path>
                <a:path w="1270635" h="652779">
                  <a:moveTo>
                    <a:pt x="1162050" y="509015"/>
                  </a:moveTo>
                  <a:lnTo>
                    <a:pt x="1148334" y="491489"/>
                  </a:lnTo>
                  <a:lnTo>
                    <a:pt x="1145286" y="493775"/>
                  </a:lnTo>
                  <a:lnTo>
                    <a:pt x="1136904" y="499871"/>
                  </a:lnTo>
                  <a:lnTo>
                    <a:pt x="1130808" y="504443"/>
                  </a:lnTo>
                  <a:lnTo>
                    <a:pt x="1143000" y="522731"/>
                  </a:lnTo>
                  <a:lnTo>
                    <a:pt x="1149858" y="518159"/>
                  </a:lnTo>
                  <a:lnTo>
                    <a:pt x="1162050" y="509015"/>
                  </a:lnTo>
                  <a:close/>
                </a:path>
                <a:path w="1270635" h="652779">
                  <a:moveTo>
                    <a:pt x="1123950" y="534923"/>
                  </a:moveTo>
                  <a:lnTo>
                    <a:pt x="1112520" y="515873"/>
                  </a:lnTo>
                  <a:lnTo>
                    <a:pt x="1110234" y="517397"/>
                  </a:lnTo>
                  <a:lnTo>
                    <a:pt x="1093470" y="527303"/>
                  </a:lnTo>
                  <a:lnTo>
                    <a:pt x="1104900" y="546353"/>
                  </a:lnTo>
                  <a:lnTo>
                    <a:pt x="1122426" y="536447"/>
                  </a:lnTo>
                  <a:lnTo>
                    <a:pt x="1123950" y="534923"/>
                  </a:lnTo>
                  <a:close/>
                </a:path>
                <a:path w="1270635" h="652779">
                  <a:moveTo>
                    <a:pt x="1085088" y="557021"/>
                  </a:moveTo>
                  <a:lnTo>
                    <a:pt x="1074420" y="537209"/>
                  </a:lnTo>
                  <a:lnTo>
                    <a:pt x="1070610" y="539495"/>
                  </a:lnTo>
                  <a:lnTo>
                    <a:pt x="1054608" y="547115"/>
                  </a:lnTo>
                  <a:lnTo>
                    <a:pt x="1064514" y="566927"/>
                  </a:lnTo>
                  <a:lnTo>
                    <a:pt x="1081278" y="559307"/>
                  </a:lnTo>
                  <a:lnTo>
                    <a:pt x="1085088" y="557021"/>
                  </a:lnTo>
                  <a:close/>
                </a:path>
                <a:path w="1270635" h="652779">
                  <a:moveTo>
                    <a:pt x="1043940" y="576071"/>
                  </a:moveTo>
                  <a:lnTo>
                    <a:pt x="1034796" y="556259"/>
                  </a:lnTo>
                  <a:lnTo>
                    <a:pt x="1027176" y="559307"/>
                  </a:lnTo>
                  <a:lnTo>
                    <a:pt x="1014984" y="564641"/>
                  </a:lnTo>
                  <a:lnTo>
                    <a:pt x="1022604" y="585215"/>
                  </a:lnTo>
                  <a:lnTo>
                    <a:pt x="1036319" y="579881"/>
                  </a:lnTo>
                  <a:lnTo>
                    <a:pt x="1043940" y="576071"/>
                  </a:lnTo>
                  <a:close/>
                </a:path>
                <a:path w="1270635" h="652779">
                  <a:moveTo>
                    <a:pt x="1002030" y="592835"/>
                  </a:moveTo>
                  <a:lnTo>
                    <a:pt x="994410" y="572261"/>
                  </a:lnTo>
                  <a:lnTo>
                    <a:pt x="979932" y="576833"/>
                  </a:lnTo>
                  <a:lnTo>
                    <a:pt x="973836" y="579119"/>
                  </a:lnTo>
                  <a:lnTo>
                    <a:pt x="980694" y="600455"/>
                  </a:lnTo>
                  <a:lnTo>
                    <a:pt x="987552" y="598169"/>
                  </a:lnTo>
                  <a:lnTo>
                    <a:pt x="1002030" y="592835"/>
                  </a:lnTo>
                  <a:close/>
                </a:path>
                <a:path w="1270635" h="652779">
                  <a:moveTo>
                    <a:pt x="958596" y="607313"/>
                  </a:moveTo>
                  <a:lnTo>
                    <a:pt x="952500" y="585977"/>
                  </a:lnTo>
                  <a:lnTo>
                    <a:pt x="931163" y="592073"/>
                  </a:lnTo>
                  <a:lnTo>
                    <a:pt x="937260" y="613409"/>
                  </a:lnTo>
                  <a:lnTo>
                    <a:pt x="958596" y="607313"/>
                  </a:lnTo>
                  <a:close/>
                </a:path>
                <a:path w="1270635" h="652779">
                  <a:moveTo>
                    <a:pt x="915924" y="619505"/>
                  </a:moveTo>
                  <a:lnTo>
                    <a:pt x="910590" y="597407"/>
                  </a:lnTo>
                  <a:lnTo>
                    <a:pt x="902208" y="599693"/>
                  </a:lnTo>
                  <a:lnTo>
                    <a:pt x="889254" y="602741"/>
                  </a:lnTo>
                  <a:lnTo>
                    <a:pt x="893826" y="624077"/>
                  </a:lnTo>
                  <a:lnTo>
                    <a:pt x="908304" y="621029"/>
                  </a:lnTo>
                  <a:lnTo>
                    <a:pt x="915924" y="619505"/>
                  </a:lnTo>
                  <a:close/>
                </a:path>
                <a:path w="1270635" h="652779">
                  <a:moveTo>
                    <a:pt x="871728" y="629411"/>
                  </a:moveTo>
                  <a:lnTo>
                    <a:pt x="867156" y="607313"/>
                  </a:lnTo>
                  <a:lnTo>
                    <a:pt x="847344" y="611123"/>
                  </a:lnTo>
                  <a:lnTo>
                    <a:pt x="845819" y="611885"/>
                  </a:lnTo>
                  <a:lnTo>
                    <a:pt x="849630" y="633221"/>
                  </a:lnTo>
                  <a:lnTo>
                    <a:pt x="851154" y="633221"/>
                  </a:lnTo>
                  <a:lnTo>
                    <a:pt x="871728" y="629411"/>
                  </a:lnTo>
                  <a:close/>
                </a:path>
                <a:path w="1270635" h="652779">
                  <a:moveTo>
                    <a:pt x="827532" y="637031"/>
                  </a:moveTo>
                  <a:lnTo>
                    <a:pt x="823722" y="615695"/>
                  </a:lnTo>
                  <a:lnTo>
                    <a:pt x="802386" y="618743"/>
                  </a:lnTo>
                  <a:lnTo>
                    <a:pt x="805434" y="640841"/>
                  </a:lnTo>
                  <a:lnTo>
                    <a:pt x="822197" y="638555"/>
                  </a:lnTo>
                  <a:lnTo>
                    <a:pt x="827532" y="637031"/>
                  </a:lnTo>
                  <a:close/>
                </a:path>
                <a:path w="1270635" h="652779">
                  <a:moveTo>
                    <a:pt x="783336" y="643889"/>
                  </a:moveTo>
                  <a:lnTo>
                    <a:pt x="780288" y="621791"/>
                  </a:lnTo>
                  <a:lnTo>
                    <a:pt x="758952" y="624077"/>
                  </a:lnTo>
                  <a:lnTo>
                    <a:pt x="761238" y="646175"/>
                  </a:lnTo>
                  <a:lnTo>
                    <a:pt x="762000" y="646175"/>
                  </a:lnTo>
                  <a:lnTo>
                    <a:pt x="783336" y="643889"/>
                  </a:lnTo>
                  <a:close/>
                </a:path>
                <a:path w="1270635" h="652779">
                  <a:moveTo>
                    <a:pt x="738378" y="648461"/>
                  </a:moveTo>
                  <a:lnTo>
                    <a:pt x="736854" y="626363"/>
                  </a:lnTo>
                  <a:lnTo>
                    <a:pt x="728472" y="627125"/>
                  </a:lnTo>
                  <a:lnTo>
                    <a:pt x="714756" y="627887"/>
                  </a:lnTo>
                  <a:lnTo>
                    <a:pt x="716280" y="649985"/>
                  </a:lnTo>
                  <a:lnTo>
                    <a:pt x="730758" y="649223"/>
                  </a:lnTo>
                  <a:lnTo>
                    <a:pt x="738378" y="648461"/>
                  </a:lnTo>
                  <a:close/>
                </a:path>
                <a:path w="1270635" h="652779">
                  <a:moveTo>
                    <a:pt x="694182" y="650747"/>
                  </a:moveTo>
                  <a:lnTo>
                    <a:pt x="692658" y="628649"/>
                  </a:lnTo>
                  <a:lnTo>
                    <a:pt x="670560" y="629411"/>
                  </a:lnTo>
                  <a:lnTo>
                    <a:pt x="671322" y="652271"/>
                  </a:lnTo>
                  <a:lnTo>
                    <a:pt x="694182" y="650747"/>
                  </a:lnTo>
                  <a:close/>
                </a:path>
                <a:path w="1270635" h="652779">
                  <a:moveTo>
                    <a:pt x="649224" y="652271"/>
                  </a:moveTo>
                  <a:lnTo>
                    <a:pt x="648462" y="630173"/>
                  </a:lnTo>
                  <a:lnTo>
                    <a:pt x="627126" y="630173"/>
                  </a:lnTo>
                  <a:lnTo>
                    <a:pt x="626364" y="652271"/>
                  </a:lnTo>
                  <a:lnTo>
                    <a:pt x="649224" y="652271"/>
                  </a:lnTo>
                  <a:close/>
                </a:path>
                <a:path w="1270635" h="652779">
                  <a:moveTo>
                    <a:pt x="604266" y="652271"/>
                  </a:moveTo>
                  <a:lnTo>
                    <a:pt x="604266" y="630173"/>
                  </a:lnTo>
                  <a:lnTo>
                    <a:pt x="602742" y="630173"/>
                  </a:lnTo>
                  <a:lnTo>
                    <a:pt x="582930" y="629411"/>
                  </a:lnTo>
                  <a:lnTo>
                    <a:pt x="582168" y="651509"/>
                  </a:lnTo>
                  <a:lnTo>
                    <a:pt x="602742" y="652271"/>
                  </a:lnTo>
                  <a:lnTo>
                    <a:pt x="604266" y="652271"/>
                  </a:lnTo>
                  <a:close/>
                </a:path>
                <a:path w="1270635" h="652779">
                  <a:moveTo>
                    <a:pt x="560832" y="627887"/>
                  </a:moveTo>
                  <a:lnTo>
                    <a:pt x="540258" y="627125"/>
                  </a:lnTo>
                  <a:lnTo>
                    <a:pt x="538734" y="626363"/>
                  </a:lnTo>
                  <a:lnTo>
                    <a:pt x="537210" y="648461"/>
                  </a:lnTo>
                  <a:lnTo>
                    <a:pt x="539496" y="649223"/>
                  </a:lnTo>
                  <a:lnTo>
                    <a:pt x="559308" y="649985"/>
                  </a:lnTo>
                  <a:lnTo>
                    <a:pt x="560832" y="627887"/>
                  </a:lnTo>
                  <a:close/>
                </a:path>
                <a:path w="1270635" h="652779">
                  <a:moveTo>
                    <a:pt x="516636" y="624839"/>
                  </a:moveTo>
                  <a:lnTo>
                    <a:pt x="510540" y="624077"/>
                  </a:lnTo>
                  <a:lnTo>
                    <a:pt x="495300" y="622553"/>
                  </a:lnTo>
                  <a:lnTo>
                    <a:pt x="492252" y="644651"/>
                  </a:lnTo>
                  <a:lnTo>
                    <a:pt x="508254" y="646175"/>
                  </a:lnTo>
                  <a:lnTo>
                    <a:pt x="515112" y="646937"/>
                  </a:lnTo>
                  <a:lnTo>
                    <a:pt x="516636" y="624839"/>
                  </a:lnTo>
                  <a:close/>
                </a:path>
                <a:path w="1270635" h="652779">
                  <a:moveTo>
                    <a:pt x="473202" y="619505"/>
                  </a:moveTo>
                  <a:lnTo>
                    <a:pt x="451104" y="616457"/>
                  </a:lnTo>
                  <a:lnTo>
                    <a:pt x="448056" y="638555"/>
                  </a:lnTo>
                  <a:lnTo>
                    <a:pt x="470154" y="641603"/>
                  </a:lnTo>
                  <a:lnTo>
                    <a:pt x="473202" y="619505"/>
                  </a:lnTo>
                  <a:close/>
                </a:path>
                <a:path w="1270635" h="652779">
                  <a:moveTo>
                    <a:pt x="429768" y="612647"/>
                  </a:moveTo>
                  <a:lnTo>
                    <a:pt x="422148" y="611123"/>
                  </a:lnTo>
                  <a:lnTo>
                    <a:pt x="408431" y="608837"/>
                  </a:lnTo>
                  <a:lnTo>
                    <a:pt x="403860" y="630173"/>
                  </a:lnTo>
                  <a:lnTo>
                    <a:pt x="418338" y="633221"/>
                  </a:lnTo>
                  <a:lnTo>
                    <a:pt x="425958" y="634745"/>
                  </a:lnTo>
                  <a:lnTo>
                    <a:pt x="429768" y="612647"/>
                  </a:lnTo>
                  <a:close/>
                </a:path>
                <a:path w="1270635" h="652779">
                  <a:moveTo>
                    <a:pt x="386334" y="604265"/>
                  </a:moveTo>
                  <a:lnTo>
                    <a:pt x="367284" y="599693"/>
                  </a:lnTo>
                  <a:lnTo>
                    <a:pt x="364998" y="598931"/>
                  </a:lnTo>
                  <a:lnTo>
                    <a:pt x="359664" y="621029"/>
                  </a:lnTo>
                  <a:lnTo>
                    <a:pt x="361950" y="621029"/>
                  </a:lnTo>
                  <a:lnTo>
                    <a:pt x="381762" y="625601"/>
                  </a:lnTo>
                  <a:lnTo>
                    <a:pt x="386334" y="604265"/>
                  </a:lnTo>
                  <a:close/>
                </a:path>
                <a:path w="1270635" h="652779">
                  <a:moveTo>
                    <a:pt x="343662" y="593597"/>
                  </a:moveTo>
                  <a:lnTo>
                    <a:pt x="340614" y="592835"/>
                  </a:lnTo>
                  <a:lnTo>
                    <a:pt x="323088" y="587501"/>
                  </a:lnTo>
                  <a:lnTo>
                    <a:pt x="316230" y="608837"/>
                  </a:lnTo>
                  <a:lnTo>
                    <a:pt x="334518" y="614171"/>
                  </a:lnTo>
                  <a:lnTo>
                    <a:pt x="338328" y="614933"/>
                  </a:lnTo>
                  <a:lnTo>
                    <a:pt x="343662" y="593597"/>
                  </a:lnTo>
                  <a:close/>
                </a:path>
                <a:path w="1270635" h="652779">
                  <a:moveTo>
                    <a:pt x="301752" y="581405"/>
                  </a:moveTo>
                  <a:lnTo>
                    <a:pt x="289560" y="576833"/>
                  </a:lnTo>
                  <a:lnTo>
                    <a:pt x="281178" y="573785"/>
                  </a:lnTo>
                  <a:lnTo>
                    <a:pt x="273558" y="595121"/>
                  </a:lnTo>
                  <a:lnTo>
                    <a:pt x="282702" y="598169"/>
                  </a:lnTo>
                  <a:lnTo>
                    <a:pt x="294894" y="601979"/>
                  </a:lnTo>
                  <a:lnTo>
                    <a:pt x="301752" y="581405"/>
                  </a:lnTo>
                  <a:close/>
                </a:path>
                <a:path w="1270635" h="652779">
                  <a:moveTo>
                    <a:pt x="260604" y="566927"/>
                  </a:moveTo>
                  <a:lnTo>
                    <a:pt x="242315" y="559307"/>
                  </a:lnTo>
                  <a:lnTo>
                    <a:pt x="240029" y="558545"/>
                  </a:lnTo>
                  <a:lnTo>
                    <a:pt x="231647" y="579119"/>
                  </a:lnTo>
                  <a:lnTo>
                    <a:pt x="233934" y="579881"/>
                  </a:lnTo>
                  <a:lnTo>
                    <a:pt x="252222" y="587501"/>
                  </a:lnTo>
                  <a:lnTo>
                    <a:pt x="260604" y="566927"/>
                  </a:lnTo>
                  <a:close/>
                </a:path>
                <a:path w="1270635" h="652779">
                  <a:moveTo>
                    <a:pt x="220218" y="549401"/>
                  </a:moveTo>
                  <a:lnTo>
                    <a:pt x="200406" y="540257"/>
                  </a:lnTo>
                  <a:lnTo>
                    <a:pt x="190500" y="560069"/>
                  </a:lnTo>
                  <a:lnTo>
                    <a:pt x="211074" y="569975"/>
                  </a:lnTo>
                  <a:lnTo>
                    <a:pt x="220218" y="549401"/>
                  </a:lnTo>
                  <a:close/>
                </a:path>
                <a:path w="1270635" h="652779">
                  <a:moveTo>
                    <a:pt x="181356" y="529589"/>
                  </a:moveTo>
                  <a:lnTo>
                    <a:pt x="178308" y="528827"/>
                  </a:lnTo>
                  <a:lnTo>
                    <a:pt x="162306" y="518921"/>
                  </a:lnTo>
                  <a:lnTo>
                    <a:pt x="150876" y="537971"/>
                  </a:lnTo>
                  <a:lnTo>
                    <a:pt x="167640" y="547877"/>
                  </a:lnTo>
                  <a:lnTo>
                    <a:pt x="170688" y="549401"/>
                  </a:lnTo>
                  <a:lnTo>
                    <a:pt x="181356" y="529589"/>
                  </a:lnTo>
                  <a:close/>
                </a:path>
                <a:path w="1270635" h="652779">
                  <a:moveTo>
                    <a:pt x="144018" y="507491"/>
                  </a:moveTo>
                  <a:lnTo>
                    <a:pt x="140970" y="505967"/>
                  </a:lnTo>
                  <a:lnTo>
                    <a:pt x="132588" y="499871"/>
                  </a:lnTo>
                  <a:lnTo>
                    <a:pt x="126492" y="495299"/>
                  </a:lnTo>
                  <a:lnTo>
                    <a:pt x="112776" y="512825"/>
                  </a:lnTo>
                  <a:lnTo>
                    <a:pt x="119634" y="518159"/>
                  </a:lnTo>
                  <a:lnTo>
                    <a:pt x="128778" y="524255"/>
                  </a:lnTo>
                  <a:lnTo>
                    <a:pt x="131826" y="525779"/>
                  </a:lnTo>
                  <a:lnTo>
                    <a:pt x="144018" y="507491"/>
                  </a:lnTo>
                  <a:close/>
                </a:path>
                <a:path w="1270635" h="652779">
                  <a:moveTo>
                    <a:pt x="108966" y="481583"/>
                  </a:moveTo>
                  <a:lnTo>
                    <a:pt x="108204" y="480821"/>
                  </a:lnTo>
                  <a:lnTo>
                    <a:pt x="100584" y="474725"/>
                  </a:lnTo>
                  <a:lnTo>
                    <a:pt x="93726" y="468629"/>
                  </a:lnTo>
                  <a:lnTo>
                    <a:pt x="92964" y="467867"/>
                  </a:lnTo>
                  <a:lnTo>
                    <a:pt x="77724" y="483869"/>
                  </a:lnTo>
                  <a:lnTo>
                    <a:pt x="79248" y="484631"/>
                  </a:lnTo>
                  <a:lnTo>
                    <a:pt x="94488" y="498347"/>
                  </a:lnTo>
                  <a:lnTo>
                    <a:pt x="95250" y="499109"/>
                  </a:lnTo>
                  <a:lnTo>
                    <a:pt x="108966" y="481583"/>
                  </a:lnTo>
                  <a:close/>
                </a:path>
                <a:path w="1270635" h="652779">
                  <a:moveTo>
                    <a:pt x="77724" y="452627"/>
                  </a:moveTo>
                  <a:lnTo>
                    <a:pt x="73914" y="448817"/>
                  </a:lnTo>
                  <a:lnTo>
                    <a:pt x="68580" y="441959"/>
                  </a:lnTo>
                  <a:lnTo>
                    <a:pt x="64008" y="435863"/>
                  </a:lnTo>
                  <a:lnTo>
                    <a:pt x="46482" y="450341"/>
                  </a:lnTo>
                  <a:lnTo>
                    <a:pt x="51816" y="456437"/>
                  </a:lnTo>
                  <a:lnTo>
                    <a:pt x="57912" y="463295"/>
                  </a:lnTo>
                  <a:lnTo>
                    <a:pt x="61722" y="467105"/>
                  </a:lnTo>
                  <a:lnTo>
                    <a:pt x="77724" y="452627"/>
                  </a:lnTo>
                  <a:close/>
                </a:path>
                <a:path w="1270635" h="652779">
                  <a:moveTo>
                    <a:pt x="51816" y="419099"/>
                  </a:moveTo>
                  <a:lnTo>
                    <a:pt x="48768" y="413765"/>
                  </a:lnTo>
                  <a:lnTo>
                    <a:pt x="44196" y="406907"/>
                  </a:lnTo>
                  <a:lnTo>
                    <a:pt x="41148" y="400811"/>
                  </a:lnTo>
                  <a:lnTo>
                    <a:pt x="21336" y="411479"/>
                  </a:lnTo>
                  <a:lnTo>
                    <a:pt x="25146" y="418337"/>
                  </a:lnTo>
                  <a:lnTo>
                    <a:pt x="29718" y="425957"/>
                  </a:lnTo>
                  <a:lnTo>
                    <a:pt x="32766" y="431291"/>
                  </a:lnTo>
                  <a:lnTo>
                    <a:pt x="51816" y="419099"/>
                  </a:lnTo>
                  <a:close/>
                </a:path>
                <a:path w="1270635" h="652779">
                  <a:moveTo>
                    <a:pt x="32766" y="381761"/>
                  </a:moveTo>
                  <a:lnTo>
                    <a:pt x="31242" y="377951"/>
                  </a:lnTo>
                  <a:lnTo>
                    <a:pt x="28956" y="371093"/>
                  </a:lnTo>
                  <a:lnTo>
                    <a:pt x="26670" y="363473"/>
                  </a:lnTo>
                  <a:lnTo>
                    <a:pt x="26670" y="361949"/>
                  </a:lnTo>
                  <a:lnTo>
                    <a:pt x="4572" y="366521"/>
                  </a:lnTo>
                  <a:lnTo>
                    <a:pt x="5334" y="369569"/>
                  </a:lnTo>
                  <a:lnTo>
                    <a:pt x="7620" y="377951"/>
                  </a:lnTo>
                  <a:lnTo>
                    <a:pt x="10668" y="386333"/>
                  </a:lnTo>
                  <a:lnTo>
                    <a:pt x="11430" y="389381"/>
                  </a:lnTo>
                  <a:lnTo>
                    <a:pt x="32766" y="381761"/>
                  </a:lnTo>
                  <a:close/>
                </a:path>
              </a:pathLst>
            </a:custGeom>
            <a:solidFill>
              <a:srgbClr val="000000"/>
            </a:solidFill>
          </p:spPr>
          <p:txBody>
            <a:bodyPr wrap="square" lIns="0" tIns="0" rIns="0" bIns="0" rtlCol="0"/>
            <a:lstStyle/>
            <a:p>
              <a:endParaRPr/>
            </a:p>
          </p:txBody>
        </p:sp>
        <p:sp>
          <p:nvSpPr>
            <p:cNvPr id="18" name="object 18"/>
            <p:cNvSpPr/>
            <p:nvPr/>
          </p:nvSpPr>
          <p:spPr>
            <a:xfrm>
              <a:off x="3888244" y="4937896"/>
              <a:ext cx="1247775" cy="630555"/>
            </a:xfrm>
            <a:custGeom>
              <a:avLst/>
              <a:gdLst/>
              <a:ahLst/>
              <a:cxnLst/>
              <a:rect l="l" t="t" r="r" b="b"/>
              <a:pathLst>
                <a:path w="1247775" h="630554">
                  <a:moveTo>
                    <a:pt x="1247394" y="314706"/>
                  </a:moveTo>
                  <a:lnTo>
                    <a:pt x="1239240" y="263676"/>
                  </a:lnTo>
                  <a:lnTo>
                    <a:pt x="1215633" y="215261"/>
                  </a:lnTo>
                  <a:lnTo>
                    <a:pt x="1177853" y="170111"/>
                  </a:lnTo>
                  <a:lnTo>
                    <a:pt x="1127180" y="128875"/>
                  </a:lnTo>
                  <a:lnTo>
                    <a:pt x="1064895" y="92202"/>
                  </a:lnTo>
                  <a:lnTo>
                    <a:pt x="1029797" y="75779"/>
                  </a:lnTo>
                  <a:lnTo>
                    <a:pt x="992276" y="60740"/>
                  </a:lnTo>
                  <a:lnTo>
                    <a:pt x="952492" y="47167"/>
                  </a:lnTo>
                  <a:lnTo>
                    <a:pt x="910605" y="35140"/>
                  </a:lnTo>
                  <a:lnTo>
                    <a:pt x="866775" y="24741"/>
                  </a:lnTo>
                  <a:lnTo>
                    <a:pt x="821161" y="16050"/>
                  </a:lnTo>
                  <a:lnTo>
                    <a:pt x="773925" y="9150"/>
                  </a:lnTo>
                  <a:lnTo>
                    <a:pt x="725225" y="4120"/>
                  </a:lnTo>
                  <a:lnTo>
                    <a:pt x="675223" y="1043"/>
                  </a:lnTo>
                  <a:lnTo>
                    <a:pt x="624078" y="0"/>
                  </a:lnTo>
                  <a:lnTo>
                    <a:pt x="572823" y="1043"/>
                  </a:lnTo>
                  <a:lnTo>
                    <a:pt x="522723" y="4120"/>
                  </a:lnTo>
                  <a:lnTo>
                    <a:pt x="473936" y="9150"/>
                  </a:lnTo>
                  <a:lnTo>
                    <a:pt x="426622" y="16050"/>
                  </a:lnTo>
                  <a:lnTo>
                    <a:pt x="380940" y="24741"/>
                  </a:lnTo>
                  <a:lnTo>
                    <a:pt x="337050" y="35140"/>
                  </a:lnTo>
                  <a:lnTo>
                    <a:pt x="295110" y="47167"/>
                  </a:lnTo>
                  <a:lnTo>
                    <a:pt x="255282" y="60740"/>
                  </a:lnTo>
                  <a:lnTo>
                    <a:pt x="217723" y="75779"/>
                  </a:lnTo>
                  <a:lnTo>
                    <a:pt x="182594" y="92202"/>
                  </a:lnTo>
                  <a:lnTo>
                    <a:pt x="120261" y="128875"/>
                  </a:lnTo>
                  <a:lnTo>
                    <a:pt x="69560" y="170111"/>
                  </a:lnTo>
                  <a:lnTo>
                    <a:pt x="31766" y="215261"/>
                  </a:lnTo>
                  <a:lnTo>
                    <a:pt x="8154" y="263676"/>
                  </a:lnTo>
                  <a:lnTo>
                    <a:pt x="0" y="314706"/>
                  </a:lnTo>
                  <a:lnTo>
                    <a:pt x="2065" y="340512"/>
                  </a:lnTo>
                  <a:lnTo>
                    <a:pt x="18107" y="390356"/>
                  </a:lnTo>
                  <a:lnTo>
                    <a:pt x="48970" y="437292"/>
                  </a:lnTo>
                  <a:lnTo>
                    <a:pt x="93377" y="480662"/>
                  </a:lnTo>
                  <a:lnTo>
                    <a:pt x="150053" y="519808"/>
                  </a:lnTo>
                  <a:lnTo>
                    <a:pt x="217723" y="554070"/>
                  </a:lnTo>
                  <a:lnTo>
                    <a:pt x="255282" y="569165"/>
                  </a:lnTo>
                  <a:lnTo>
                    <a:pt x="295110" y="582792"/>
                  </a:lnTo>
                  <a:lnTo>
                    <a:pt x="337050" y="594869"/>
                  </a:lnTo>
                  <a:lnTo>
                    <a:pt x="380940" y="605313"/>
                  </a:lnTo>
                  <a:lnTo>
                    <a:pt x="426622" y="614043"/>
                  </a:lnTo>
                  <a:lnTo>
                    <a:pt x="473936" y="620977"/>
                  </a:lnTo>
                  <a:lnTo>
                    <a:pt x="522723" y="626031"/>
                  </a:lnTo>
                  <a:lnTo>
                    <a:pt x="572823" y="629124"/>
                  </a:lnTo>
                  <a:lnTo>
                    <a:pt x="624078" y="630174"/>
                  </a:lnTo>
                  <a:lnTo>
                    <a:pt x="675223" y="629124"/>
                  </a:lnTo>
                  <a:lnTo>
                    <a:pt x="725225" y="626031"/>
                  </a:lnTo>
                  <a:lnTo>
                    <a:pt x="773925" y="620977"/>
                  </a:lnTo>
                  <a:lnTo>
                    <a:pt x="821161" y="614043"/>
                  </a:lnTo>
                  <a:lnTo>
                    <a:pt x="866775" y="605313"/>
                  </a:lnTo>
                  <a:lnTo>
                    <a:pt x="910605" y="594869"/>
                  </a:lnTo>
                  <a:lnTo>
                    <a:pt x="952492" y="582792"/>
                  </a:lnTo>
                  <a:lnTo>
                    <a:pt x="992276" y="569165"/>
                  </a:lnTo>
                  <a:lnTo>
                    <a:pt x="1029797" y="554070"/>
                  </a:lnTo>
                  <a:lnTo>
                    <a:pt x="1064895" y="537591"/>
                  </a:lnTo>
                  <a:lnTo>
                    <a:pt x="1127180" y="500804"/>
                  </a:lnTo>
                  <a:lnTo>
                    <a:pt x="1177853" y="459464"/>
                  </a:lnTo>
                  <a:lnTo>
                    <a:pt x="1215633" y="414229"/>
                  </a:lnTo>
                  <a:lnTo>
                    <a:pt x="1239240" y="365756"/>
                  </a:lnTo>
                  <a:lnTo>
                    <a:pt x="1247394" y="314706"/>
                  </a:lnTo>
                  <a:close/>
                </a:path>
              </a:pathLst>
            </a:custGeom>
            <a:solidFill>
              <a:srgbClr val="EAEAEA"/>
            </a:solidFill>
          </p:spPr>
          <p:txBody>
            <a:bodyPr wrap="square" lIns="0" tIns="0" rIns="0" bIns="0" rtlCol="0"/>
            <a:lstStyle/>
            <a:p>
              <a:endParaRPr/>
            </a:p>
          </p:txBody>
        </p:sp>
        <p:sp>
          <p:nvSpPr>
            <p:cNvPr id="19" name="object 19"/>
            <p:cNvSpPr/>
            <p:nvPr/>
          </p:nvSpPr>
          <p:spPr>
            <a:xfrm>
              <a:off x="3876814" y="4926466"/>
              <a:ext cx="1270635" cy="652780"/>
            </a:xfrm>
            <a:custGeom>
              <a:avLst/>
              <a:gdLst/>
              <a:ahLst/>
              <a:cxnLst/>
              <a:rect l="l" t="t" r="r" b="b"/>
              <a:pathLst>
                <a:path w="1270635" h="652779">
                  <a:moveTo>
                    <a:pt x="22860" y="318516"/>
                  </a:moveTo>
                  <a:lnTo>
                    <a:pt x="22860" y="313182"/>
                  </a:lnTo>
                  <a:lnTo>
                    <a:pt x="762" y="310896"/>
                  </a:lnTo>
                  <a:lnTo>
                    <a:pt x="762" y="317754"/>
                  </a:lnTo>
                  <a:lnTo>
                    <a:pt x="0" y="326136"/>
                  </a:lnTo>
                  <a:lnTo>
                    <a:pt x="762" y="334518"/>
                  </a:lnTo>
                  <a:lnTo>
                    <a:pt x="22098" y="333782"/>
                  </a:lnTo>
                  <a:lnTo>
                    <a:pt x="22098" y="326136"/>
                  </a:lnTo>
                  <a:lnTo>
                    <a:pt x="22860" y="318516"/>
                  </a:lnTo>
                  <a:close/>
                </a:path>
                <a:path w="1270635" h="652779">
                  <a:moveTo>
                    <a:pt x="22860" y="341376"/>
                  </a:moveTo>
                  <a:lnTo>
                    <a:pt x="22860" y="333756"/>
                  </a:lnTo>
                  <a:lnTo>
                    <a:pt x="762" y="335280"/>
                  </a:lnTo>
                  <a:lnTo>
                    <a:pt x="762" y="342900"/>
                  </a:lnTo>
                  <a:lnTo>
                    <a:pt x="22860" y="341376"/>
                  </a:lnTo>
                  <a:close/>
                </a:path>
                <a:path w="1270635" h="652779">
                  <a:moveTo>
                    <a:pt x="22860" y="333756"/>
                  </a:moveTo>
                  <a:lnTo>
                    <a:pt x="22098" y="326136"/>
                  </a:lnTo>
                  <a:lnTo>
                    <a:pt x="22098" y="333782"/>
                  </a:lnTo>
                  <a:lnTo>
                    <a:pt x="22860" y="333756"/>
                  </a:lnTo>
                  <a:close/>
                </a:path>
                <a:path w="1270635" h="652779">
                  <a:moveTo>
                    <a:pt x="32004" y="273558"/>
                  </a:moveTo>
                  <a:lnTo>
                    <a:pt x="32004" y="272796"/>
                  </a:lnTo>
                  <a:lnTo>
                    <a:pt x="11430" y="265176"/>
                  </a:lnTo>
                  <a:lnTo>
                    <a:pt x="10668" y="266700"/>
                  </a:lnTo>
                  <a:lnTo>
                    <a:pt x="7620" y="275082"/>
                  </a:lnTo>
                  <a:lnTo>
                    <a:pt x="5334" y="283464"/>
                  </a:lnTo>
                  <a:lnTo>
                    <a:pt x="4572" y="288036"/>
                  </a:lnTo>
                  <a:lnTo>
                    <a:pt x="26670" y="292608"/>
                  </a:lnTo>
                  <a:lnTo>
                    <a:pt x="28956" y="281178"/>
                  </a:lnTo>
                  <a:lnTo>
                    <a:pt x="32004" y="273558"/>
                  </a:lnTo>
                  <a:close/>
                </a:path>
                <a:path w="1270635" h="652779">
                  <a:moveTo>
                    <a:pt x="51054" y="235458"/>
                  </a:moveTo>
                  <a:lnTo>
                    <a:pt x="32004" y="223266"/>
                  </a:lnTo>
                  <a:lnTo>
                    <a:pt x="25146" y="234696"/>
                  </a:lnTo>
                  <a:lnTo>
                    <a:pt x="20574" y="243840"/>
                  </a:lnTo>
                  <a:lnTo>
                    <a:pt x="40386" y="252984"/>
                  </a:lnTo>
                  <a:lnTo>
                    <a:pt x="41148" y="252222"/>
                  </a:lnTo>
                  <a:lnTo>
                    <a:pt x="48768" y="238506"/>
                  </a:lnTo>
                  <a:lnTo>
                    <a:pt x="51054" y="235458"/>
                  </a:lnTo>
                  <a:close/>
                </a:path>
                <a:path w="1270635" h="652779">
                  <a:moveTo>
                    <a:pt x="76962" y="201930"/>
                  </a:moveTo>
                  <a:lnTo>
                    <a:pt x="60960" y="186690"/>
                  </a:lnTo>
                  <a:lnTo>
                    <a:pt x="57912" y="188976"/>
                  </a:lnTo>
                  <a:lnTo>
                    <a:pt x="45720" y="204216"/>
                  </a:lnTo>
                  <a:lnTo>
                    <a:pt x="63246" y="217932"/>
                  </a:lnTo>
                  <a:lnTo>
                    <a:pt x="63246" y="217170"/>
                  </a:lnTo>
                  <a:lnTo>
                    <a:pt x="69342" y="210312"/>
                  </a:lnTo>
                  <a:lnTo>
                    <a:pt x="74676" y="203454"/>
                  </a:lnTo>
                  <a:lnTo>
                    <a:pt x="76962" y="201930"/>
                  </a:lnTo>
                  <a:close/>
                </a:path>
                <a:path w="1270635" h="652779">
                  <a:moveTo>
                    <a:pt x="108204" y="172212"/>
                  </a:moveTo>
                  <a:lnTo>
                    <a:pt x="93726" y="154686"/>
                  </a:lnTo>
                  <a:lnTo>
                    <a:pt x="86868" y="160782"/>
                  </a:lnTo>
                  <a:lnTo>
                    <a:pt x="79248" y="167640"/>
                  </a:lnTo>
                  <a:lnTo>
                    <a:pt x="76962" y="169926"/>
                  </a:lnTo>
                  <a:lnTo>
                    <a:pt x="92202" y="185928"/>
                  </a:lnTo>
                  <a:lnTo>
                    <a:pt x="94488" y="183642"/>
                  </a:lnTo>
                  <a:lnTo>
                    <a:pt x="101346" y="177546"/>
                  </a:lnTo>
                  <a:lnTo>
                    <a:pt x="108204" y="172212"/>
                  </a:lnTo>
                  <a:close/>
                </a:path>
                <a:path w="1270635" h="652779">
                  <a:moveTo>
                    <a:pt x="142494" y="146304"/>
                  </a:moveTo>
                  <a:lnTo>
                    <a:pt x="130302" y="127254"/>
                  </a:lnTo>
                  <a:lnTo>
                    <a:pt x="128778" y="128778"/>
                  </a:lnTo>
                  <a:lnTo>
                    <a:pt x="119634" y="134874"/>
                  </a:lnTo>
                  <a:lnTo>
                    <a:pt x="112014" y="140970"/>
                  </a:lnTo>
                  <a:lnTo>
                    <a:pt x="124968" y="158496"/>
                  </a:lnTo>
                  <a:lnTo>
                    <a:pt x="133350" y="153162"/>
                  </a:lnTo>
                  <a:lnTo>
                    <a:pt x="141732" y="147066"/>
                  </a:lnTo>
                  <a:lnTo>
                    <a:pt x="142494" y="146304"/>
                  </a:lnTo>
                  <a:close/>
                </a:path>
                <a:path w="1270635" h="652779">
                  <a:moveTo>
                    <a:pt x="179832" y="123444"/>
                  </a:moveTo>
                  <a:lnTo>
                    <a:pt x="169164" y="103632"/>
                  </a:lnTo>
                  <a:lnTo>
                    <a:pt x="167640" y="104394"/>
                  </a:lnTo>
                  <a:lnTo>
                    <a:pt x="149352" y="115062"/>
                  </a:lnTo>
                  <a:lnTo>
                    <a:pt x="160782" y="134874"/>
                  </a:lnTo>
                  <a:lnTo>
                    <a:pt x="179070" y="124206"/>
                  </a:lnTo>
                  <a:lnTo>
                    <a:pt x="179832" y="123444"/>
                  </a:lnTo>
                  <a:close/>
                </a:path>
                <a:path w="1270635" h="652779">
                  <a:moveTo>
                    <a:pt x="218694" y="103632"/>
                  </a:moveTo>
                  <a:lnTo>
                    <a:pt x="209550" y="83820"/>
                  </a:lnTo>
                  <a:lnTo>
                    <a:pt x="188976" y="93726"/>
                  </a:lnTo>
                  <a:lnTo>
                    <a:pt x="199644" y="113538"/>
                  </a:lnTo>
                  <a:lnTo>
                    <a:pt x="218694" y="103632"/>
                  </a:lnTo>
                  <a:close/>
                </a:path>
                <a:path w="1270635" h="652779">
                  <a:moveTo>
                    <a:pt x="259080" y="86868"/>
                  </a:moveTo>
                  <a:lnTo>
                    <a:pt x="250698" y="66294"/>
                  </a:lnTo>
                  <a:lnTo>
                    <a:pt x="233934" y="73152"/>
                  </a:lnTo>
                  <a:lnTo>
                    <a:pt x="230124" y="74676"/>
                  </a:lnTo>
                  <a:lnTo>
                    <a:pt x="239268" y="95250"/>
                  </a:lnTo>
                  <a:lnTo>
                    <a:pt x="243078" y="92964"/>
                  </a:lnTo>
                  <a:lnTo>
                    <a:pt x="259080" y="86868"/>
                  </a:lnTo>
                  <a:close/>
                </a:path>
                <a:path w="1270635" h="652779">
                  <a:moveTo>
                    <a:pt x="300228" y="72390"/>
                  </a:moveTo>
                  <a:lnTo>
                    <a:pt x="293370" y="51054"/>
                  </a:lnTo>
                  <a:lnTo>
                    <a:pt x="282702" y="54102"/>
                  </a:lnTo>
                  <a:lnTo>
                    <a:pt x="272034" y="57912"/>
                  </a:lnTo>
                  <a:lnTo>
                    <a:pt x="279654" y="79248"/>
                  </a:lnTo>
                  <a:lnTo>
                    <a:pt x="290322" y="75438"/>
                  </a:lnTo>
                  <a:lnTo>
                    <a:pt x="300228" y="72390"/>
                  </a:lnTo>
                  <a:close/>
                </a:path>
                <a:path w="1270635" h="652779">
                  <a:moveTo>
                    <a:pt x="342138" y="59436"/>
                  </a:moveTo>
                  <a:lnTo>
                    <a:pt x="336804" y="38100"/>
                  </a:lnTo>
                  <a:lnTo>
                    <a:pt x="334518" y="38100"/>
                  </a:lnTo>
                  <a:lnTo>
                    <a:pt x="314706" y="44196"/>
                  </a:lnTo>
                  <a:lnTo>
                    <a:pt x="321564" y="65532"/>
                  </a:lnTo>
                  <a:lnTo>
                    <a:pt x="340614" y="59436"/>
                  </a:lnTo>
                  <a:lnTo>
                    <a:pt x="342138" y="59436"/>
                  </a:lnTo>
                  <a:close/>
                </a:path>
                <a:path w="1270635" h="652779">
                  <a:moveTo>
                    <a:pt x="384810" y="48768"/>
                  </a:moveTo>
                  <a:lnTo>
                    <a:pt x="380238" y="27432"/>
                  </a:lnTo>
                  <a:lnTo>
                    <a:pt x="361950" y="31242"/>
                  </a:lnTo>
                  <a:lnTo>
                    <a:pt x="358140" y="32004"/>
                  </a:lnTo>
                  <a:lnTo>
                    <a:pt x="363474" y="54102"/>
                  </a:lnTo>
                  <a:lnTo>
                    <a:pt x="367284" y="52578"/>
                  </a:lnTo>
                  <a:lnTo>
                    <a:pt x="384810" y="48768"/>
                  </a:lnTo>
                  <a:close/>
                </a:path>
                <a:path w="1270635" h="652779">
                  <a:moveTo>
                    <a:pt x="428244" y="40386"/>
                  </a:moveTo>
                  <a:lnTo>
                    <a:pt x="424434" y="18288"/>
                  </a:lnTo>
                  <a:lnTo>
                    <a:pt x="418338" y="19050"/>
                  </a:lnTo>
                  <a:lnTo>
                    <a:pt x="402336" y="22860"/>
                  </a:lnTo>
                  <a:lnTo>
                    <a:pt x="406908" y="44196"/>
                  </a:lnTo>
                  <a:lnTo>
                    <a:pt x="422910" y="41148"/>
                  </a:lnTo>
                  <a:lnTo>
                    <a:pt x="428244" y="40386"/>
                  </a:lnTo>
                  <a:close/>
                </a:path>
                <a:path w="1270635" h="652779">
                  <a:moveTo>
                    <a:pt x="471678" y="33528"/>
                  </a:moveTo>
                  <a:lnTo>
                    <a:pt x="468630" y="11430"/>
                  </a:lnTo>
                  <a:lnTo>
                    <a:pt x="448056" y="14478"/>
                  </a:lnTo>
                  <a:lnTo>
                    <a:pt x="446532" y="14478"/>
                  </a:lnTo>
                  <a:lnTo>
                    <a:pt x="449580" y="36576"/>
                  </a:lnTo>
                  <a:lnTo>
                    <a:pt x="451866" y="35814"/>
                  </a:lnTo>
                  <a:lnTo>
                    <a:pt x="471678" y="33528"/>
                  </a:lnTo>
                  <a:close/>
                </a:path>
                <a:path w="1270635" h="652779">
                  <a:moveTo>
                    <a:pt x="515112" y="28194"/>
                  </a:moveTo>
                  <a:lnTo>
                    <a:pt x="513588" y="6096"/>
                  </a:lnTo>
                  <a:lnTo>
                    <a:pt x="508254" y="6096"/>
                  </a:lnTo>
                  <a:lnTo>
                    <a:pt x="490728" y="8382"/>
                  </a:lnTo>
                  <a:lnTo>
                    <a:pt x="493776" y="30480"/>
                  </a:lnTo>
                  <a:lnTo>
                    <a:pt x="510540" y="28194"/>
                  </a:lnTo>
                  <a:lnTo>
                    <a:pt x="515112" y="28194"/>
                  </a:lnTo>
                  <a:close/>
                </a:path>
                <a:path w="1270635" h="652779">
                  <a:moveTo>
                    <a:pt x="559308" y="24384"/>
                  </a:moveTo>
                  <a:lnTo>
                    <a:pt x="557784" y="2286"/>
                  </a:lnTo>
                  <a:lnTo>
                    <a:pt x="539496" y="3810"/>
                  </a:lnTo>
                  <a:lnTo>
                    <a:pt x="535686" y="3810"/>
                  </a:lnTo>
                  <a:lnTo>
                    <a:pt x="537210" y="25908"/>
                  </a:lnTo>
                  <a:lnTo>
                    <a:pt x="541020" y="25908"/>
                  </a:lnTo>
                  <a:lnTo>
                    <a:pt x="559308" y="24384"/>
                  </a:lnTo>
                  <a:close/>
                </a:path>
                <a:path w="1270635" h="652779">
                  <a:moveTo>
                    <a:pt x="603504" y="22860"/>
                  </a:moveTo>
                  <a:lnTo>
                    <a:pt x="602742" y="0"/>
                  </a:lnTo>
                  <a:lnTo>
                    <a:pt x="580644" y="762"/>
                  </a:lnTo>
                  <a:lnTo>
                    <a:pt x="581406" y="23622"/>
                  </a:lnTo>
                  <a:lnTo>
                    <a:pt x="603504" y="22860"/>
                  </a:lnTo>
                  <a:close/>
                </a:path>
                <a:path w="1270635" h="652779">
                  <a:moveTo>
                    <a:pt x="647700" y="0"/>
                  </a:moveTo>
                  <a:lnTo>
                    <a:pt x="624840" y="0"/>
                  </a:lnTo>
                  <a:lnTo>
                    <a:pt x="625602" y="22098"/>
                  </a:lnTo>
                  <a:lnTo>
                    <a:pt x="646938" y="22098"/>
                  </a:lnTo>
                  <a:lnTo>
                    <a:pt x="647700" y="0"/>
                  </a:lnTo>
                  <a:close/>
                </a:path>
                <a:path w="1270635" h="652779">
                  <a:moveTo>
                    <a:pt x="691896" y="1524"/>
                  </a:moveTo>
                  <a:lnTo>
                    <a:pt x="669798" y="762"/>
                  </a:lnTo>
                  <a:lnTo>
                    <a:pt x="669036" y="22860"/>
                  </a:lnTo>
                  <a:lnTo>
                    <a:pt x="691134" y="23622"/>
                  </a:lnTo>
                  <a:lnTo>
                    <a:pt x="691896" y="1524"/>
                  </a:lnTo>
                  <a:close/>
                </a:path>
                <a:path w="1270635" h="652779">
                  <a:moveTo>
                    <a:pt x="736854" y="4572"/>
                  </a:moveTo>
                  <a:lnTo>
                    <a:pt x="730758" y="3810"/>
                  </a:lnTo>
                  <a:lnTo>
                    <a:pt x="714756" y="2286"/>
                  </a:lnTo>
                  <a:lnTo>
                    <a:pt x="713232" y="25146"/>
                  </a:lnTo>
                  <a:lnTo>
                    <a:pt x="729234" y="25908"/>
                  </a:lnTo>
                  <a:lnTo>
                    <a:pt x="735330" y="26670"/>
                  </a:lnTo>
                  <a:lnTo>
                    <a:pt x="736854" y="4572"/>
                  </a:lnTo>
                  <a:close/>
                </a:path>
                <a:path w="1270635" h="652779">
                  <a:moveTo>
                    <a:pt x="781812" y="8382"/>
                  </a:moveTo>
                  <a:lnTo>
                    <a:pt x="762000" y="6096"/>
                  </a:lnTo>
                  <a:lnTo>
                    <a:pt x="758952" y="6096"/>
                  </a:lnTo>
                  <a:lnTo>
                    <a:pt x="757428" y="28194"/>
                  </a:lnTo>
                  <a:lnTo>
                    <a:pt x="759714" y="28194"/>
                  </a:lnTo>
                  <a:lnTo>
                    <a:pt x="778764" y="30480"/>
                  </a:lnTo>
                  <a:lnTo>
                    <a:pt x="781812" y="8382"/>
                  </a:lnTo>
                  <a:close/>
                </a:path>
                <a:path w="1270635" h="652779">
                  <a:moveTo>
                    <a:pt x="826008" y="15240"/>
                  </a:moveTo>
                  <a:lnTo>
                    <a:pt x="822198" y="14478"/>
                  </a:lnTo>
                  <a:lnTo>
                    <a:pt x="803910" y="11430"/>
                  </a:lnTo>
                  <a:lnTo>
                    <a:pt x="800862" y="33528"/>
                  </a:lnTo>
                  <a:lnTo>
                    <a:pt x="819150" y="36576"/>
                  </a:lnTo>
                  <a:lnTo>
                    <a:pt x="822198" y="36576"/>
                  </a:lnTo>
                  <a:lnTo>
                    <a:pt x="826008" y="15240"/>
                  </a:lnTo>
                  <a:close/>
                </a:path>
                <a:path w="1270635" h="652779">
                  <a:moveTo>
                    <a:pt x="870204" y="22860"/>
                  </a:moveTo>
                  <a:lnTo>
                    <a:pt x="851916" y="19050"/>
                  </a:lnTo>
                  <a:lnTo>
                    <a:pt x="848106" y="19050"/>
                  </a:lnTo>
                  <a:lnTo>
                    <a:pt x="844296" y="40386"/>
                  </a:lnTo>
                  <a:lnTo>
                    <a:pt x="848106" y="41148"/>
                  </a:lnTo>
                  <a:lnTo>
                    <a:pt x="865632" y="44958"/>
                  </a:lnTo>
                  <a:lnTo>
                    <a:pt x="870204" y="22860"/>
                  </a:lnTo>
                  <a:close/>
                </a:path>
                <a:path w="1270635" h="652779">
                  <a:moveTo>
                    <a:pt x="914400" y="32766"/>
                  </a:moveTo>
                  <a:lnTo>
                    <a:pt x="908304" y="31242"/>
                  </a:lnTo>
                  <a:lnTo>
                    <a:pt x="892302" y="27432"/>
                  </a:lnTo>
                  <a:lnTo>
                    <a:pt x="887730" y="49530"/>
                  </a:lnTo>
                  <a:lnTo>
                    <a:pt x="902970" y="53340"/>
                  </a:lnTo>
                  <a:lnTo>
                    <a:pt x="908304" y="54102"/>
                  </a:lnTo>
                  <a:lnTo>
                    <a:pt x="914400" y="32766"/>
                  </a:lnTo>
                  <a:close/>
                </a:path>
                <a:path w="1270635" h="652779">
                  <a:moveTo>
                    <a:pt x="957072" y="44958"/>
                  </a:moveTo>
                  <a:lnTo>
                    <a:pt x="935736" y="38862"/>
                  </a:lnTo>
                  <a:lnTo>
                    <a:pt x="929640" y="60198"/>
                  </a:lnTo>
                  <a:lnTo>
                    <a:pt x="950976" y="66294"/>
                  </a:lnTo>
                  <a:lnTo>
                    <a:pt x="957072" y="44958"/>
                  </a:lnTo>
                  <a:close/>
                </a:path>
                <a:path w="1270635" h="652779">
                  <a:moveTo>
                    <a:pt x="1000506" y="58674"/>
                  </a:moveTo>
                  <a:lnTo>
                    <a:pt x="987552" y="54102"/>
                  </a:lnTo>
                  <a:lnTo>
                    <a:pt x="979170" y="51816"/>
                  </a:lnTo>
                  <a:lnTo>
                    <a:pt x="972312" y="72390"/>
                  </a:lnTo>
                  <a:lnTo>
                    <a:pt x="980694" y="75438"/>
                  </a:lnTo>
                  <a:lnTo>
                    <a:pt x="992886" y="80010"/>
                  </a:lnTo>
                  <a:lnTo>
                    <a:pt x="1000506" y="58674"/>
                  </a:lnTo>
                  <a:close/>
                </a:path>
                <a:path w="1270635" h="652779">
                  <a:moveTo>
                    <a:pt x="1042416" y="75438"/>
                  </a:moveTo>
                  <a:lnTo>
                    <a:pt x="1036320" y="72390"/>
                  </a:lnTo>
                  <a:lnTo>
                    <a:pt x="1021080" y="67056"/>
                  </a:lnTo>
                  <a:lnTo>
                    <a:pt x="1013460" y="87630"/>
                  </a:lnTo>
                  <a:lnTo>
                    <a:pt x="1027938" y="93726"/>
                  </a:lnTo>
                  <a:lnTo>
                    <a:pt x="1033272" y="96012"/>
                  </a:lnTo>
                  <a:lnTo>
                    <a:pt x="1042416" y="75438"/>
                  </a:lnTo>
                  <a:close/>
                </a:path>
                <a:path w="1270635" h="652779">
                  <a:moveTo>
                    <a:pt x="1083564" y="94488"/>
                  </a:moveTo>
                  <a:lnTo>
                    <a:pt x="1081278" y="93726"/>
                  </a:lnTo>
                  <a:lnTo>
                    <a:pt x="1062990" y="84582"/>
                  </a:lnTo>
                  <a:lnTo>
                    <a:pt x="1053084" y="104394"/>
                  </a:lnTo>
                  <a:lnTo>
                    <a:pt x="1072896" y="114300"/>
                  </a:lnTo>
                  <a:lnTo>
                    <a:pt x="1083564" y="94488"/>
                  </a:lnTo>
                  <a:close/>
                </a:path>
                <a:path w="1270635" h="652779">
                  <a:moveTo>
                    <a:pt x="1123188" y="116586"/>
                  </a:moveTo>
                  <a:lnTo>
                    <a:pt x="1122426" y="115824"/>
                  </a:lnTo>
                  <a:lnTo>
                    <a:pt x="1103376" y="105156"/>
                  </a:lnTo>
                  <a:lnTo>
                    <a:pt x="1091946" y="124206"/>
                  </a:lnTo>
                  <a:lnTo>
                    <a:pt x="1110996" y="135636"/>
                  </a:lnTo>
                  <a:lnTo>
                    <a:pt x="1123188" y="116586"/>
                  </a:lnTo>
                  <a:close/>
                </a:path>
                <a:path w="1270635" h="652779">
                  <a:moveTo>
                    <a:pt x="1160526" y="142494"/>
                  </a:moveTo>
                  <a:lnTo>
                    <a:pt x="1159002" y="140970"/>
                  </a:lnTo>
                  <a:lnTo>
                    <a:pt x="1142238" y="128778"/>
                  </a:lnTo>
                  <a:lnTo>
                    <a:pt x="1129284" y="147066"/>
                  </a:lnTo>
                  <a:lnTo>
                    <a:pt x="1146048" y="159258"/>
                  </a:lnTo>
                  <a:lnTo>
                    <a:pt x="1146810" y="160020"/>
                  </a:lnTo>
                  <a:lnTo>
                    <a:pt x="1160526" y="142494"/>
                  </a:lnTo>
                  <a:close/>
                </a:path>
                <a:path w="1270635" h="652779">
                  <a:moveTo>
                    <a:pt x="1195578" y="171450"/>
                  </a:moveTo>
                  <a:lnTo>
                    <a:pt x="1191006" y="167640"/>
                  </a:lnTo>
                  <a:lnTo>
                    <a:pt x="1183386" y="160782"/>
                  </a:lnTo>
                  <a:lnTo>
                    <a:pt x="1178052" y="156210"/>
                  </a:lnTo>
                  <a:lnTo>
                    <a:pt x="1163574" y="172974"/>
                  </a:lnTo>
                  <a:lnTo>
                    <a:pt x="1168908" y="177546"/>
                  </a:lnTo>
                  <a:lnTo>
                    <a:pt x="1176528" y="184404"/>
                  </a:lnTo>
                  <a:lnTo>
                    <a:pt x="1180338" y="187452"/>
                  </a:lnTo>
                  <a:lnTo>
                    <a:pt x="1195578" y="171450"/>
                  </a:lnTo>
                  <a:close/>
                </a:path>
                <a:path w="1270635" h="652779">
                  <a:moveTo>
                    <a:pt x="1226058" y="205740"/>
                  </a:moveTo>
                  <a:lnTo>
                    <a:pt x="1224534" y="203454"/>
                  </a:lnTo>
                  <a:lnTo>
                    <a:pt x="1218438" y="196596"/>
                  </a:lnTo>
                  <a:lnTo>
                    <a:pt x="1212342" y="188976"/>
                  </a:lnTo>
                  <a:lnTo>
                    <a:pt x="1211580" y="188214"/>
                  </a:lnTo>
                  <a:lnTo>
                    <a:pt x="1194816" y="203454"/>
                  </a:lnTo>
                  <a:lnTo>
                    <a:pt x="1195578" y="204216"/>
                  </a:lnTo>
                  <a:lnTo>
                    <a:pt x="1201674" y="211074"/>
                  </a:lnTo>
                  <a:lnTo>
                    <a:pt x="1207008" y="217932"/>
                  </a:lnTo>
                  <a:lnTo>
                    <a:pt x="1208532" y="219456"/>
                  </a:lnTo>
                  <a:lnTo>
                    <a:pt x="1226058" y="205740"/>
                  </a:lnTo>
                  <a:close/>
                </a:path>
                <a:path w="1270635" h="652779">
                  <a:moveTo>
                    <a:pt x="1251204" y="245364"/>
                  </a:moveTo>
                  <a:lnTo>
                    <a:pt x="1248918" y="242316"/>
                  </a:lnTo>
                  <a:lnTo>
                    <a:pt x="1245108" y="233934"/>
                  </a:lnTo>
                  <a:lnTo>
                    <a:pt x="1240536" y="226314"/>
                  </a:lnTo>
                  <a:lnTo>
                    <a:pt x="1239774" y="224790"/>
                  </a:lnTo>
                  <a:lnTo>
                    <a:pt x="1220724" y="236982"/>
                  </a:lnTo>
                  <a:lnTo>
                    <a:pt x="1221486" y="238506"/>
                  </a:lnTo>
                  <a:lnTo>
                    <a:pt x="1226058" y="245364"/>
                  </a:lnTo>
                  <a:lnTo>
                    <a:pt x="1229868" y="252984"/>
                  </a:lnTo>
                  <a:lnTo>
                    <a:pt x="1230630" y="255270"/>
                  </a:lnTo>
                  <a:lnTo>
                    <a:pt x="1251204" y="245364"/>
                  </a:lnTo>
                  <a:close/>
                </a:path>
                <a:path w="1270635" h="652779">
                  <a:moveTo>
                    <a:pt x="1266444" y="289560"/>
                  </a:moveTo>
                  <a:lnTo>
                    <a:pt x="1264920" y="283464"/>
                  </a:lnTo>
                  <a:lnTo>
                    <a:pt x="1262634" y="275082"/>
                  </a:lnTo>
                  <a:lnTo>
                    <a:pt x="1260348" y="267462"/>
                  </a:lnTo>
                  <a:lnTo>
                    <a:pt x="1239012" y="274320"/>
                  </a:lnTo>
                  <a:lnTo>
                    <a:pt x="1241298" y="281940"/>
                  </a:lnTo>
                  <a:lnTo>
                    <a:pt x="1243584" y="288798"/>
                  </a:lnTo>
                  <a:lnTo>
                    <a:pt x="1244346" y="294894"/>
                  </a:lnTo>
                  <a:lnTo>
                    <a:pt x="1266444" y="289560"/>
                  </a:lnTo>
                  <a:close/>
                </a:path>
                <a:path w="1270635" h="652779">
                  <a:moveTo>
                    <a:pt x="1270254" y="334518"/>
                  </a:moveTo>
                  <a:lnTo>
                    <a:pt x="1270254" y="316992"/>
                  </a:lnTo>
                  <a:lnTo>
                    <a:pt x="1269492" y="313182"/>
                  </a:lnTo>
                  <a:lnTo>
                    <a:pt x="1247394" y="314706"/>
                  </a:lnTo>
                  <a:lnTo>
                    <a:pt x="1248156" y="318516"/>
                  </a:lnTo>
                  <a:lnTo>
                    <a:pt x="1248156" y="335358"/>
                  </a:lnTo>
                  <a:lnTo>
                    <a:pt x="1269492" y="337566"/>
                  </a:lnTo>
                  <a:lnTo>
                    <a:pt x="1270254" y="334518"/>
                  </a:lnTo>
                  <a:close/>
                </a:path>
                <a:path w="1270635" h="652779">
                  <a:moveTo>
                    <a:pt x="1248156" y="335358"/>
                  </a:moveTo>
                  <a:lnTo>
                    <a:pt x="1248156" y="333756"/>
                  </a:lnTo>
                  <a:lnTo>
                    <a:pt x="1247394" y="335280"/>
                  </a:lnTo>
                  <a:lnTo>
                    <a:pt x="1248156" y="335358"/>
                  </a:lnTo>
                  <a:close/>
                </a:path>
                <a:path w="1270635" h="652779">
                  <a:moveTo>
                    <a:pt x="1267206" y="360426"/>
                  </a:moveTo>
                  <a:lnTo>
                    <a:pt x="1245108" y="356616"/>
                  </a:lnTo>
                  <a:lnTo>
                    <a:pt x="1243584" y="364236"/>
                  </a:lnTo>
                  <a:lnTo>
                    <a:pt x="1241298" y="371094"/>
                  </a:lnTo>
                  <a:lnTo>
                    <a:pt x="1239774" y="376428"/>
                  </a:lnTo>
                  <a:lnTo>
                    <a:pt x="1260348" y="383286"/>
                  </a:lnTo>
                  <a:lnTo>
                    <a:pt x="1262634" y="377190"/>
                  </a:lnTo>
                  <a:lnTo>
                    <a:pt x="1267206" y="360426"/>
                  </a:lnTo>
                  <a:close/>
                </a:path>
                <a:path w="1270635" h="652779">
                  <a:moveTo>
                    <a:pt x="1251966" y="405384"/>
                  </a:moveTo>
                  <a:lnTo>
                    <a:pt x="1231392" y="395478"/>
                  </a:lnTo>
                  <a:lnTo>
                    <a:pt x="1229868" y="400050"/>
                  </a:lnTo>
                  <a:lnTo>
                    <a:pt x="1225296" y="406908"/>
                  </a:lnTo>
                  <a:lnTo>
                    <a:pt x="1221486" y="414528"/>
                  </a:lnTo>
                  <a:lnTo>
                    <a:pt x="1240536" y="425196"/>
                  </a:lnTo>
                  <a:lnTo>
                    <a:pt x="1249680" y="409956"/>
                  </a:lnTo>
                  <a:lnTo>
                    <a:pt x="1251966" y="405384"/>
                  </a:lnTo>
                  <a:close/>
                </a:path>
                <a:path w="1270635" h="652779">
                  <a:moveTo>
                    <a:pt x="1227582" y="445008"/>
                  </a:moveTo>
                  <a:lnTo>
                    <a:pt x="1209294" y="431292"/>
                  </a:lnTo>
                  <a:lnTo>
                    <a:pt x="1207008" y="435102"/>
                  </a:lnTo>
                  <a:lnTo>
                    <a:pt x="1201674" y="441960"/>
                  </a:lnTo>
                  <a:lnTo>
                    <a:pt x="1196340" y="448056"/>
                  </a:lnTo>
                  <a:lnTo>
                    <a:pt x="1213104" y="462534"/>
                  </a:lnTo>
                  <a:lnTo>
                    <a:pt x="1218438" y="455676"/>
                  </a:lnTo>
                  <a:lnTo>
                    <a:pt x="1224534" y="448818"/>
                  </a:lnTo>
                  <a:lnTo>
                    <a:pt x="1227582" y="445008"/>
                  </a:lnTo>
                  <a:close/>
                </a:path>
                <a:path w="1270635" h="652779">
                  <a:moveTo>
                    <a:pt x="1197102" y="479298"/>
                  </a:moveTo>
                  <a:lnTo>
                    <a:pt x="1181100" y="463296"/>
                  </a:lnTo>
                  <a:lnTo>
                    <a:pt x="1176528" y="468630"/>
                  </a:lnTo>
                  <a:lnTo>
                    <a:pt x="1165098" y="477774"/>
                  </a:lnTo>
                  <a:lnTo>
                    <a:pt x="1179576" y="494538"/>
                  </a:lnTo>
                  <a:lnTo>
                    <a:pt x="1184148" y="491490"/>
                  </a:lnTo>
                  <a:lnTo>
                    <a:pt x="1191768" y="484632"/>
                  </a:lnTo>
                  <a:lnTo>
                    <a:pt x="1197102" y="479298"/>
                  </a:lnTo>
                  <a:close/>
                </a:path>
                <a:path w="1270635" h="652779">
                  <a:moveTo>
                    <a:pt x="1162050" y="509016"/>
                  </a:moveTo>
                  <a:lnTo>
                    <a:pt x="1148334" y="491490"/>
                  </a:lnTo>
                  <a:lnTo>
                    <a:pt x="1146048" y="493776"/>
                  </a:lnTo>
                  <a:lnTo>
                    <a:pt x="1137666" y="499872"/>
                  </a:lnTo>
                  <a:lnTo>
                    <a:pt x="1130808" y="504444"/>
                  </a:lnTo>
                  <a:lnTo>
                    <a:pt x="1143762" y="522732"/>
                  </a:lnTo>
                  <a:lnTo>
                    <a:pt x="1150620" y="517398"/>
                  </a:lnTo>
                  <a:lnTo>
                    <a:pt x="1159002" y="511302"/>
                  </a:lnTo>
                  <a:lnTo>
                    <a:pt x="1162050" y="509016"/>
                  </a:lnTo>
                  <a:close/>
                </a:path>
                <a:path w="1270635" h="652779">
                  <a:moveTo>
                    <a:pt x="1124712" y="534924"/>
                  </a:moveTo>
                  <a:lnTo>
                    <a:pt x="1112520" y="515874"/>
                  </a:lnTo>
                  <a:lnTo>
                    <a:pt x="1110996" y="517398"/>
                  </a:lnTo>
                  <a:lnTo>
                    <a:pt x="1094232" y="527304"/>
                  </a:lnTo>
                  <a:lnTo>
                    <a:pt x="1104900" y="546354"/>
                  </a:lnTo>
                  <a:lnTo>
                    <a:pt x="1122426" y="535686"/>
                  </a:lnTo>
                  <a:lnTo>
                    <a:pt x="1124712" y="534924"/>
                  </a:lnTo>
                  <a:close/>
                </a:path>
                <a:path w="1270635" h="652779">
                  <a:moveTo>
                    <a:pt x="1085088" y="557022"/>
                  </a:moveTo>
                  <a:lnTo>
                    <a:pt x="1074420" y="537210"/>
                  </a:lnTo>
                  <a:lnTo>
                    <a:pt x="1071372" y="539496"/>
                  </a:lnTo>
                  <a:lnTo>
                    <a:pt x="1055370" y="547116"/>
                  </a:lnTo>
                  <a:lnTo>
                    <a:pt x="1064514" y="566928"/>
                  </a:lnTo>
                  <a:lnTo>
                    <a:pt x="1081278" y="558546"/>
                  </a:lnTo>
                  <a:lnTo>
                    <a:pt x="1085088" y="557022"/>
                  </a:lnTo>
                  <a:close/>
                </a:path>
                <a:path w="1270635" h="652779">
                  <a:moveTo>
                    <a:pt x="1043940" y="576072"/>
                  </a:moveTo>
                  <a:lnTo>
                    <a:pt x="1035558" y="555498"/>
                  </a:lnTo>
                  <a:lnTo>
                    <a:pt x="1027938" y="559308"/>
                  </a:lnTo>
                  <a:lnTo>
                    <a:pt x="1014984" y="563880"/>
                  </a:lnTo>
                  <a:lnTo>
                    <a:pt x="1023366" y="584454"/>
                  </a:lnTo>
                  <a:lnTo>
                    <a:pt x="1036320" y="579882"/>
                  </a:lnTo>
                  <a:lnTo>
                    <a:pt x="1043940" y="576072"/>
                  </a:lnTo>
                  <a:close/>
                </a:path>
                <a:path w="1270635" h="652779">
                  <a:moveTo>
                    <a:pt x="1002030" y="592836"/>
                  </a:moveTo>
                  <a:lnTo>
                    <a:pt x="994410" y="571500"/>
                  </a:lnTo>
                  <a:lnTo>
                    <a:pt x="979932" y="576834"/>
                  </a:lnTo>
                  <a:lnTo>
                    <a:pt x="973836" y="579120"/>
                  </a:lnTo>
                  <a:lnTo>
                    <a:pt x="980694" y="600456"/>
                  </a:lnTo>
                  <a:lnTo>
                    <a:pt x="987552" y="598170"/>
                  </a:lnTo>
                  <a:lnTo>
                    <a:pt x="1002030" y="592836"/>
                  </a:lnTo>
                  <a:close/>
                </a:path>
                <a:path w="1270635" h="652779">
                  <a:moveTo>
                    <a:pt x="959358" y="607314"/>
                  </a:moveTo>
                  <a:lnTo>
                    <a:pt x="953262" y="585978"/>
                  </a:lnTo>
                  <a:lnTo>
                    <a:pt x="931926" y="592074"/>
                  </a:lnTo>
                  <a:lnTo>
                    <a:pt x="938022" y="613410"/>
                  </a:lnTo>
                  <a:lnTo>
                    <a:pt x="959358" y="607314"/>
                  </a:lnTo>
                  <a:close/>
                </a:path>
                <a:path w="1270635" h="652779">
                  <a:moveTo>
                    <a:pt x="915924" y="618744"/>
                  </a:moveTo>
                  <a:lnTo>
                    <a:pt x="910590" y="597408"/>
                  </a:lnTo>
                  <a:lnTo>
                    <a:pt x="902970" y="599694"/>
                  </a:lnTo>
                  <a:lnTo>
                    <a:pt x="889254" y="602742"/>
                  </a:lnTo>
                  <a:lnTo>
                    <a:pt x="893826" y="624078"/>
                  </a:lnTo>
                  <a:lnTo>
                    <a:pt x="908304" y="621030"/>
                  </a:lnTo>
                  <a:lnTo>
                    <a:pt x="915924" y="618744"/>
                  </a:lnTo>
                  <a:close/>
                </a:path>
                <a:path w="1270635" h="652779">
                  <a:moveTo>
                    <a:pt x="872490" y="628650"/>
                  </a:moveTo>
                  <a:lnTo>
                    <a:pt x="867918" y="607314"/>
                  </a:lnTo>
                  <a:lnTo>
                    <a:pt x="847344" y="611124"/>
                  </a:lnTo>
                  <a:lnTo>
                    <a:pt x="846582" y="611124"/>
                  </a:lnTo>
                  <a:lnTo>
                    <a:pt x="850392" y="633222"/>
                  </a:lnTo>
                  <a:lnTo>
                    <a:pt x="851916" y="633222"/>
                  </a:lnTo>
                  <a:lnTo>
                    <a:pt x="872490" y="628650"/>
                  </a:lnTo>
                  <a:close/>
                </a:path>
                <a:path w="1270635" h="652779">
                  <a:moveTo>
                    <a:pt x="828294" y="637032"/>
                  </a:moveTo>
                  <a:lnTo>
                    <a:pt x="824484" y="614934"/>
                  </a:lnTo>
                  <a:lnTo>
                    <a:pt x="819150" y="616458"/>
                  </a:lnTo>
                  <a:lnTo>
                    <a:pt x="802386" y="618744"/>
                  </a:lnTo>
                  <a:lnTo>
                    <a:pt x="806196" y="640080"/>
                  </a:lnTo>
                  <a:lnTo>
                    <a:pt x="822198" y="637794"/>
                  </a:lnTo>
                  <a:lnTo>
                    <a:pt x="828294" y="637032"/>
                  </a:lnTo>
                  <a:close/>
                </a:path>
                <a:path w="1270635" h="652779">
                  <a:moveTo>
                    <a:pt x="783336" y="643128"/>
                  </a:moveTo>
                  <a:lnTo>
                    <a:pt x="781050" y="621030"/>
                  </a:lnTo>
                  <a:lnTo>
                    <a:pt x="759714" y="624078"/>
                  </a:lnTo>
                  <a:lnTo>
                    <a:pt x="758952" y="624078"/>
                  </a:lnTo>
                  <a:lnTo>
                    <a:pt x="761238" y="646176"/>
                  </a:lnTo>
                  <a:lnTo>
                    <a:pt x="762000" y="646176"/>
                  </a:lnTo>
                  <a:lnTo>
                    <a:pt x="783336" y="643128"/>
                  </a:lnTo>
                  <a:close/>
                </a:path>
                <a:path w="1270635" h="652779">
                  <a:moveTo>
                    <a:pt x="739140" y="647700"/>
                  </a:moveTo>
                  <a:lnTo>
                    <a:pt x="736854" y="625602"/>
                  </a:lnTo>
                  <a:lnTo>
                    <a:pt x="729234" y="626364"/>
                  </a:lnTo>
                  <a:lnTo>
                    <a:pt x="715518" y="627126"/>
                  </a:lnTo>
                  <a:lnTo>
                    <a:pt x="716280" y="649224"/>
                  </a:lnTo>
                  <a:lnTo>
                    <a:pt x="730758" y="648462"/>
                  </a:lnTo>
                  <a:lnTo>
                    <a:pt x="739140" y="647700"/>
                  </a:lnTo>
                  <a:close/>
                </a:path>
                <a:path w="1270635" h="652779">
                  <a:moveTo>
                    <a:pt x="694182" y="650748"/>
                  </a:moveTo>
                  <a:lnTo>
                    <a:pt x="693420" y="628650"/>
                  </a:lnTo>
                  <a:lnTo>
                    <a:pt x="671322" y="629412"/>
                  </a:lnTo>
                  <a:lnTo>
                    <a:pt x="672084" y="651510"/>
                  </a:lnTo>
                  <a:lnTo>
                    <a:pt x="694182" y="650748"/>
                  </a:lnTo>
                  <a:close/>
                </a:path>
                <a:path w="1270635" h="652779">
                  <a:moveTo>
                    <a:pt x="649224" y="652272"/>
                  </a:moveTo>
                  <a:lnTo>
                    <a:pt x="649224" y="630174"/>
                  </a:lnTo>
                  <a:lnTo>
                    <a:pt x="627126" y="630174"/>
                  </a:lnTo>
                  <a:lnTo>
                    <a:pt x="627126" y="652272"/>
                  </a:lnTo>
                  <a:lnTo>
                    <a:pt x="649224" y="652272"/>
                  </a:lnTo>
                  <a:close/>
                </a:path>
                <a:path w="1270635" h="652779">
                  <a:moveTo>
                    <a:pt x="605028" y="652272"/>
                  </a:moveTo>
                  <a:lnTo>
                    <a:pt x="605028" y="630174"/>
                  </a:lnTo>
                  <a:lnTo>
                    <a:pt x="602742" y="630145"/>
                  </a:lnTo>
                  <a:lnTo>
                    <a:pt x="582930" y="629412"/>
                  </a:lnTo>
                  <a:lnTo>
                    <a:pt x="582168" y="651510"/>
                  </a:lnTo>
                  <a:lnTo>
                    <a:pt x="602742" y="652272"/>
                  </a:lnTo>
                  <a:lnTo>
                    <a:pt x="605028" y="652272"/>
                  </a:lnTo>
                  <a:close/>
                </a:path>
                <a:path w="1270635" h="652779">
                  <a:moveTo>
                    <a:pt x="560832" y="627888"/>
                  </a:moveTo>
                  <a:lnTo>
                    <a:pt x="541020" y="626364"/>
                  </a:lnTo>
                  <a:lnTo>
                    <a:pt x="539496" y="626364"/>
                  </a:lnTo>
                  <a:lnTo>
                    <a:pt x="537210" y="648462"/>
                  </a:lnTo>
                  <a:lnTo>
                    <a:pt x="541020" y="648574"/>
                  </a:lnTo>
                  <a:lnTo>
                    <a:pt x="560070" y="649986"/>
                  </a:lnTo>
                  <a:lnTo>
                    <a:pt x="560832" y="627888"/>
                  </a:lnTo>
                  <a:close/>
                </a:path>
                <a:path w="1270635" h="652779">
                  <a:moveTo>
                    <a:pt x="517398" y="624840"/>
                  </a:moveTo>
                  <a:lnTo>
                    <a:pt x="510540" y="624078"/>
                  </a:lnTo>
                  <a:lnTo>
                    <a:pt x="495300" y="621792"/>
                  </a:lnTo>
                  <a:lnTo>
                    <a:pt x="493014" y="643890"/>
                  </a:lnTo>
                  <a:lnTo>
                    <a:pt x="508254" y="646176"/>
                  </a:lnTo>
                  <a:lnTo>
                    <a:pt x="515112" y="646938"/>
                  </a:lnTo>
                  <a:lnTo>
                    <a:pt x="517398" y="624840"/>
                  </a:lnTo>
                  <a:close/>
                </a:path>
                <a:path w="1270635" h="652779">
                  <a:moveTo>
                    <a:pt x="473202" y="619506"/>
                  </a:moveTo>
                  <a:lnTo>
                    <a:pt x="451866" y="616458"/>
                  </a:lnTo>
                  <a:lnTo>
                    <a:pt x="448056" y="638556"/>
                  </a:lnTo>
                  <a:lnTo>
                    <a:pt x="470154" y="641604"/>
                  </a:lnTo>
                  <a:lnTo>
                    <a:pt x="473202" y="619506"/>
                  </a:lnTo>
                  <a:close/>
                </a:path>
                <a:path w="1270635" h="652779">
                  <a:moveTo>
                    <a:pt x="429768" y="612648"/>
                  </a:moveTo>
                  <a:lnTo>
                    <a:pt x="422910" y="611124"/>
                  </a:lnTo>
                  <a:lnTo>
                    <a:pt x="408432" y="608076"/>
                  </a:lnTo>
                  <a:lnTo>
                    <a:pt x="403860" y="630174"/>
                  </a:lnTo>
                  <a:lnTo>
                    <a:pt x="419100" y="633222"/>
                  </a:lnTo>
                  <a:lnTo>
                    <a:pt x="425958" y="634746"/>
                  </a:lnTo>
                  <a:lnTo>
                    <a:pt x="429768" y="612648"/>
                  </a:lnTo>
                  <a:close/>
                </a:path>
                <a:path w="1270635" h="652779">
                  <a:moveTo>
                    <a:pt x="387096" y="604266"/>
                  </a:moveTo>
                  <a:lnTo>
                    <a:pt x="367284" y="599694"/>
                  </a:lnTo>
                  <a:lnTo>
                    <a:pt x="365760" y="598932"/>
                  </a:lnTo>
                  <a:lnTo>
                    <a:pt x="359664" y="620268"/>
                  </a:lnTo>
                  <a:lnTo>
                    <a:pt x="361950" y="621030"/>
                  </a:lnTo>
                  <a:lnTo>
                    <a:pt x="381762" y="625602"/>
                  </a:lnTo>
                  <a:lnTo>
                    <a:pt x="387096" y="604266"/>
                  </a:lnTo>
                  <a:close/>
                </a:path>
                <a:path w="1270635" h="652779">
                  <a:moveTo>
                    <a:pt x="344424" y="593598"/>
                  </a:moveTo>
                  <a:lnTo>
                    <a:pt x="340614" y="592836"/>
                  </a:lnTo>
                  <a:lnTo>
                    <a:pt x="323088" y="587502"/>
                  </a:lnTo>
                  <a:lnTo>
                    <a:pt x="316992" y="608838"/>
                  </a:lnTo>
                  <a:lnTo>
                    <a:pt x="335280" y="614172"/>
                  </a:lnTo>
                  <a:lnTo>
                    <a:pt x="338328" y="614934"/>
                  </a:lnTo>
                  <a:lnTo>
                    <a:pt x="344424" y="593598"/>
                  </a:lnTo>
                  <a:close/>
                </a:path>
                <a:path w="1270635" h="652779">
                  <a:moveTo>
                    <a:pt x="302514" y="580644"/>
                  </a:moveTo>
                  <a:lnTo>
                    <a:pt x="289560" y="576834"/>
                  </a:lnTo>
                  <a:lnTo>
                    <a:pt x="281178" y="573786"/>
                  </a:lnTo>
                  <a:lnTo>
                    <a:pt x="273558" y="595122"/>
                  </a:lnTo>
                  <a:lnTo>
                    <a:pt x="282702" y="598170"/>
                  </a:lnTo>
                  <a:lnTo>
                    <a:pt x="295656" y="601980"/>
                  </a:lnTo>
                  <a:lnTo>
                    <a:pt x="302514" y="580644"/>
                  </a:lnTo>
                  <a:close/>
                </a:path>
                <a:path w="1270635" h="652779">
                  <a:moveTo>
                    <a:pt x="260604" y="566166"/>
                  </a:moveTo>
                  <a:lnTo>
                    <a:pt x="242316" y="559308"/>
                  </a:lnTo>
                  <a:lnTo>
                    <a:pt x="240792" y="558546"/>
                  </a:lnTo>
                  <a:lnTo>
                    <a:pt x="231648" y="578358"/>
                  </a:lnTo>
                  <a:lnTo>
                    <a:pt x="233934" y="579882"/>
                  </a:lnTo>
                  <a:lnTo>
                    <a:pt x="252984" y="586740"/>
                  </a:lnTo>
                  <a:lnTo>
                    <a:pt x="260604" y="566166"/>
                  </a:lnTo>
                  <a:close/>
                </a:path>
                <a:path w="1270635" h="652779">
                  <a:moveTo>
                    <a:pt x="220218" y="549402"/>
                  </a:moveTo>
                  <a:lnTo>
                    <a:pt x="200406" y="539496"/>
                  </a:lnTo>
                  <a:lnTo>
                    <a:pt x="191262" y="560070"/>
                  </a:lnTo>
                  <a:lnTo>
                    <a:pt x="211074" y="569976"/>
                  </a:lnTo>
                  <a:lnTo>
                    <a:pt x="220218" y="549402"/>
                  </a:lnTo>
                  <a:close/>
                </a:path>
                <a:path w="1270635" h="652779">
                  <a:moveTo>
                    <a:pt x="181356" y="529590"/>
                  </a:moveTo>
                  <a:lnTo>
                    <a:pt x="178308" y="528066"/>
                  </a:lnTo>
                  <a:lnTo>
                    <a:pt x="162306" y="518922"/>
                  </a:lnTo>
                  <a:lnTo>
                    <a:pt x="151638" y="537972"/>
                  </a:lnTo>
                  <a:lnTo>
                    <a:pt x="168402" y="547878"/>
                  </a:lnTo>
                  <a:lnTo>
                    <a:pt x="170688" y="549402"/>
                  </a:lnTo>
                  <a:lnTo>
                    <a:pt x="181356" y="529590"/>
                  </a:lnTo>
                  <a:close/>
                </a:path>
                <a:path w="1270635" h="652779">
                  <a:moveTo>
                    <a:pt x="144018" y="507492"/>
                  </a:moveTo>
                  <a:lnTo>
                    <a:pt x="140970" y="505206"/>
                  </a:lnTo>
                  <a:lnTo>
                    <a:pt x="132588" y="499872"/>
                  </a:lnTo>
                  <a:lnTo>
                    <a:pt x="126492" y="494538"/>
                  </a:lnTo>
                  <a:lnTo>
                    <a:pt x="113538" y="512826"/>
                  </a:lnTo>
                  <a:lnTo>
                    <a:pt x="120396" y="518160"/>
                  </a:lnTo>
                  <a:lnTo>
                    <a:pt x="131826" y="525780"/>
                  </a:lnTo>
                  <a:lnTo>
                    <a:pt x="144018" y="507492"/>
                  </a:lnTo>
                  <a:close/>
                </a:path>
                <a:path w="1270635" h="652779">
                  <a:moveTo>
                    <a:pt x="78486" y="451866"/>
                  </a:moveTo>
                  <a:lnTo>
                    <a:pt x="68580" y="441960"/>
                  </a:lnTo>
                  <a:lnTo>
                    <a:pt x="64008" y="435864"/>
                  </a:lnTo>
                  <a:lnTo>
                    <a:pt x="47244" y="449580"/>
                  </a:lnTo>
                  <a:lnTo>
                    <a:pt x="51816" y="456438"/>
                  </a:lnTo>
                  <a:lnTo>
                    <a:pt x="58674" y="463296"/>
                  </a:lnTo>
                  <a:lnTo>
                    <a:pt x="61722" y="467106"/>
                  </a:lnTo>
                  <a:lnTo>
                    <a:pt x="78486" y="451866"/>
                  </a:lnTo>
                  <a:close/>
                </a:path>
                <a:path w="1270635" h="652779">
                  <a:moveTo>
                    <a:pt x="109728" y="481584"/>
                  </a:moveTo>
                  <a:lnTo>
                    <a:pt x="108966" y="480822"/>
                  </a:lnTo>
                  <a:lnTo>
                    <a:pt x="101346" y="474726"/>
                  </a:lnTo>
                  <a:lnTo>
                    <a:pt x="93726" y="467106"/>
                  </a:lnTo>
                  <a:lnTo>
                    <a:pt x="77724" y="483870"/>
                  </a:lnTo>
                  <a:lnTo>
                    <a:pt x="79248" y="484632"/>
                  </a:lnTo>
                  <a:lnTo>
                    <a:pt x="94488" y="498348"/>
                  </a:lnTo>
                  <a:lnTo>
                    <a:pt x="95250" y="499110"/>
                  </a:lnTo>
                  <a:lnTo>
                    <a:pt x="109728" y="481584"/>
                  </a:lnTo>
                  <a:close/>
                </a:path>
                <a:path w="1270635" h="652779">
                  <a:moveTo>
                    <a:pt x="51816" y="419100"/>
                  </a:moveTo>
                  <a:lnTo>
                    <a:pt x="48768" y="413766"/>
                  </a:lnTo>
                  <a:lnTo>
                    <a:pt x="41148" y="400050"/>
                  </a:lnTo>
                  <a:lnTo>
                    <a:pt x="21336" y="410718"/>
                  </a:lnTo>
                  <a:lnTo>
                    <a:pt x="25146" y="418338"/>
                  </a:lnTo>
                  <a:lnTo>
                    <a:pt x="29718" y="425958"/>
                  </a:lnTo>
                  <a:lnTo>
                    <a:pt x="33528" y="430530"/>
                  </a:lnTo>
                  <a:lnTo>
                    <a:pt x="51816" y="419100"/>
                  </a:lnTo>
                  <a:close/>
                </a:path>
                <a:path w="1270635" h="652779">
                  <a:moveTo>
                    <a:pt x="32766" y="381762"/>
                  </a:moveTo>
                  <a:lnTo>
                    <a:pt x="31242" y="377952"/>
                  </a:lnTo>
                  <a:lnTo>
                    <a:pt x="28956" y="371094"/>
                  </a:lnTo>
                  <a:lnTo>
                    <a:pt x="27432" y="363474"/>
                  </a:lnTo>
                  <a:lnTo>
                    <a:pt x="26670" y="361950"/>
                  </a:lnTo>
                  <a:lnTo>
                    <a:pt x="5334" y="366522"/>
                  </a:lnTo>
                  <a:lnTo>
                    <a:pt x="5334" y="369570"/>
                  </a:lnTo>
                  <a:lnTo>
                    <a:pt x="7620" y="377952"/>
                  </a:lnTo>
                  <a:lnTo>
                    <a:pt x="12192" y="389382"/>
                  </a:lnTo>
                  <a:lnTo>
                    <a:pt x="32766" y="381762"/>
                  </a:lnTo>
                  <a:close/>
                </a:path>
              </a:pathLst>
            </a:custGeom>
            <a:solidFill>
              <a:srgbClr val="000000"/>
            </a:solidFill>
          </p:spPr>
          <p:txBody>
            <a:bodyPr wrap="square" lIns="0" tIns="0" rIns="0" bIns="0" rtlCol="0"/>
            <a:lstStyle/>
            <a:p>
              <a:endParaRPr/>
            </a:p>
          </p:txBody>
        </p:sp>
        <p:sp>
          <p:nvSpPr>
            <p:cNvPr id="20" name="object 20"/>
            <p:cNvSpPr/>
            <p:nvPr/>
          </p:nvSpPr>
          <p:spPr>
            <a:xfrm>
              <a:off x="6980440" y="4995046"/>
              <a:ext cx="1812798" cy="718565"/>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6972821" y="4986664"/>
              <a:ext cx="1828800" cy="735330"/>
            </a:xfrm>
            <a:custGeom>
              <a:avLst/>
              <a:gdLst/>
              <a:ahLst/>
              <a:cxnLst/>
              <a:rect l="l" t="t" r="r" b="b"/>
              <a:pathLst>
                <a:path w="1828800" h="735329">
                  <a:moveTo>
                    <a:pt x="1828800" y="735329"/>
                  </a:moveTo>
                  <a:lnTo>
                    <a:pt x="1828800" y="0"/>
                  </a:lnTo>
                  <a:lnTo>
                    <a:pt x="0" y="0"/>
                  </a:lnTo>
                  <a:lnTo>
                    <a:pt x="0" y="735329"/>
                  </a:lnTo>
                  <a:lnTo>
                    <a:pt x="7619" y="735329"/>
                  </a:lnTo>
                  <a:lnTo>
                    <a:pt x="7619" y="16001"/>
                  </a:lnTo>
                  <a:lnTo>
                    <a:pt x="15989" y="8382"/>
                  </a:lnTo>
                  <a:lnTo>
                    <a:pt x="15989" y="16001"/>
                  </a:lnTo>
                  <a:lnTo>
                    <a:pt x="1812798" y="16001"/>
                  </a:lnTo>
                  <a:lnTo>
                    <a:pt x="1812798" y="8382"/>
                  </a:lnTo>
                  <a:lnTo>
                    <a:pt x="1820417" y="16001"/>
                  </a:lnTo>
                  <a:lnTo>
                    <a:pt x="1820417" y="735329"/>
                  </a:lnTo>
                  <a:lnTo>
                    <a:pt x="1828800" y="735329"/>
                  </a:lnTo>
                  <a:close/>
                </a:path>
                <a:path w="1828800" h="735329">
                  <a:moveTo>
                    <a:pt x="15989" y="16001"/>
                  </a:moveTo>
                  <a:lnTo>
                    <a:pt x="15989" y="8382"/>
                  </a:lnTo>
                  <a:lnTo>
                    <a:pt x="7619" y="16001"/>
                  </a:lnTo>
                  <a:lnTo>
                    <a:pt x="15989" y="16001"/>
                  </a:lnTo>
                  <a:close/>
                </a:path>
                <a:path w="1828800" h="735329">
                  <a:moveTo>
                    <a:pt x="15989" y="719327"/>
                  </a:moveTo>
                  <a:lnTo>
                    <a:pt x="15989" y="16001"/>
                  </a:lnTo>
                  <a:lnTo>
                    <a:pt x="7619" y="16001"/>
                  </a:lnTo>
                  <a:lnTo>
                    <a:pt x="7619" y="719327"/>
                  </a:lnTo>
                  <a:lnTo>
                    <a:pt x="15989" y="719327"/>
                  </a:lnTo>
                  <a:close/>
                </a:path>
                <a:path w="1828800" h="735329">
                  <a:moveTo>
                    <a:pt x="1820417" y="719327"/>
                  </a:moveTo>
                  <a:lnTo>
                    <a:pt x="7619" y="719327"/>
                  </a:lnTo>
                  <a:lnTo>
                    <a:pt x="15989" y="726948"/>
                  </a:lnTo>
                  <a:lnTo>
                    <a:pt x="15989" y="735329"/>
                  </a:lnTo>
                  <a:lnTo>
                    <a:pt x="1812798" y="735329"/>
                  </a:lnTo>
                  <a:lnTo>
                    <a:pt x="1812798" y="726948"/>
                  </a:lnTo>
                  <a:lnTo>
                    <a:pt x="1820417" y="719327"/>
                  </a:lnTo>
                  <a:close/>
                </a:path>
                <a:path w="1828800" h="735329">
                  <a:moveTo>
                    <a:pt x="15989" y="735329"/>
                  </a:moveTo>
                  <a:lnTo>
                    <a:pt x="15989" y="726948"/>
                  </a:lnTo>
                  <a:lnTo>
                    <a:pt x="7619" y="719327"/>
                  </a:lnTo>
                  <a:lnTo>
                    <a:pt x="7619" y="735329"/>
                  </a:lnTo>
                  <a:lnTo>
                    <a:pt x="15989" y="735329"/>
                  </a:lnTo>
                  <a:close/>
                </a:path>
                <a:path w="1828800" h="735329">
                  <a:moveTo>
                    <a:pt x="1820417" y="16001"/>
                  </a:moveTo>
                  <a:lnTo>
                    <a:pt x="1812798" y="8382"/>
                  </a:lnTo>
                  <a:lnTo>
                    <a:pt x="1812798" y="16001"/>
                  </a:lnTo>
                  <a:lnTo>
                    <a:pt x="1820417" y="16001"/>
                  </a:lnTo>
                  <a:close/>
                </a:path>
                <a:path w="1828800" h="735329">
                  <a:moveTo>
                    <a:pt x="1820417" y="719327"/>
                  </a:moveTo>
                  <a:lnTo>
                    <a:pt x="1820417" y="16001"/>
                  </a:lnTo>
                  <a:lnTo>
                    <a:pt x="1812798" y="16001"/>
                  </a:lnTo>
                  <a:lnTo>
                    <a:pt x="1812798" y="719327"/>
                  </a:lnTo>
                  <a:lnTo>
                    <a:pt x="1820417" y="719327"/>
                  </a:lnTo>
                  <a:close/>
                </a:path>
                <a:path w="1828800" h="735329">
                  <a:moveTo>
                    <a:pt x="1820417" y="735329"/>
                  </a:moveTo>
                  <a:lnTo>
                    <a:pt x="1820417" y="719327"/>
                  </a:lnTo>
                  <a:lnTo>
                    <a:pt x="1812798" y="726948"/>
                  </a:lnTo>
                  <a:lnTo>
                    <a:pt x="1812798" y="735329"/>
                  </a:lnTo>
                  <a:lnTo>
                    <a:pt x="1820417" y="735329"/>
                  </a:lnTo>
                  <a:close/>
                </a:path>
              </a:pathLst>
            </a:custGeom>
            <a:solidFill>
              <a:srgbClr val="000000"/>
            </a:solidFill>
          </p:spPr>
          <p:txBody>
            <a:bodyPr wrap="square" lIns="0" tIns="0" rIns="0" bIns="0" rtlCol="0"/>
            <a:lstStyle/>
            <a:p>
              <a:endParaRPr/>
            </a:p>
          </p:txBody>
        </p:sp>
        <p:sp>
          <p:nvSpPr>
            <p:cNvPr id="22" name="object 22"/>
            <p:cNvSpPr txBox="1"/>
            <p:nvPr/>
          </p:nvSpPr>
          <p:spPr>
            <a:xfrm>
              <a:off x="7324349" y="5059194"/>
              <a:ext cx="1125220" cy="592455"/>
            </a:xfrm>
            <a:prstGeom prst="rect">
              <a:avLst/>
            </a:prstGeom>
          </p:spPr>
          <p:txBody>
            <a:bodyPr vert="horz" wrap="square" lIns="0" tIns="0" rIns="0" bIns="0" rtlCol="0">
              <a:spAutoFit/>
            </a:bodyPr>
            <a:lstStyle/>
            <a:p>
              <a:pPr algn="ctr">
                <a:lnSpc>
                  <a:spcPct val="100000"/>
                </a:lnSpc>
              </a:pPr>
              <a:r>
                <a:rPr sz="1600" b="1" spc="-5" dirty="0">
                  <a:latin typeface="Comic Sans MS"/>
                  <a:cs typeface="Comic Sans MS"/>
                </a:rPr>
                <a:t>File</a:t>
              </a:r>
              <a:endParaRPr sz="1600">
                <a:latin typeface="Comic Sans MS"/>
                <a:cs typeface="Comic Sans MS"/>
              </a:endParaRPr>
            </a:p>
            <a:p>
              <a:pPr algn="ctr">
                <a:lnSpc>
                  <a:spcPct val="100000"/>
                </a:lnSpc>
                <a:spcBef>
                  <a:spcPts val="850"/>
                </a:spcBef>
              </a:pPr>
              <a:r>
                <a:rPr sz="1600" b="1" dirty="0">
                  <a:latin typeface="Courier New"/>
                  <a:cs typeface="Courier New"/>
                </a:rPr>
                <a:t>marks.txt</a:t>
              </a:r>
              <a:endParaRPr sz="1600">
                <a:latin typeface="Courier New"/>
                <a:cs typeface="Courier New"/>
              </a:endParaRPr>
            </a:p>
          </p:txBody>
        </p:sp>
        <p:sp>
          <p:nvSpPr>
            <p:cNvPr id="23" name="object 23"/>
            <p:cNvSpPr/>
            <p:nvPr/>
          </p:nvSpPr>
          <p:spPr>
            <a:xfrm>
              <a:off x="5019814" y="4324485"/>
              <a:ext cx="2035810" cy="114300"/>
            </a:xfrm>
            <a:custGeom>
              <a:avLst/>
              <a:gdLst/>
              <a:ahLst/>
              <a:cxnLst/>
              <a:rect l="l" t="t" r="r" b="b"/>
              <a:pathLst>
                <a:path w="2035809" h="114300">
                  <a:moveTo>
                    <a:pt x="114300" y="38100"/>
                  </a:moveTo>
                  <a:lnTo>
                    <a:pt x="114300" y="0"/>
                  </a:lnTo>
                  <a:lnTo>
                    <a:pt x="0" y="57150"/>
                  </a:lnTo>
                  <a:lnTo>
                    <a:pt x="95250" y="104775"/>
                  </a:lnTo>
                  <a:lnTo>
                    <a:pt x="95250" y="38100"/>
                  </a:lnTo>
                  <a:lnTo>
                    <a:pt x="114300" y="38100"/>
                  </a:lnTo>
                  <a:close/>
                </a:path>
                <a:path w="2035809" h="114300">
                  <a:moveTo>
                    <a:pt x="2035301" y="76199"/>
                  </a:moveTo>
                  <a:lnTo>
                    <a:pt x="2035301" y="38099"/>
                  </a:lnTo>
                  <a:lnTo>
                    <a:pt x="95250" y="38100"/>
                  </a:lnTo>
                  <a:lnTo>
                    <a:pt x="95250" y="76200"/>
                  </a:lnTo>
                  <a:lnTo>
                    <a:pt x="2035301" y="76199"/>
                  </a:lnTo>
                  <a:close/>
                </a:path>
                <a:path w="2035809" h="114300">
                  <a:moveTo>
                    <a:pt x="114300" y="114300"/>
                  </a:moveTo>
                  <a:lnTo>
                    <a:pt x="114300" y="76200"/>
                  </a:lnTo>
                  <a:lnTo>
                    <a:pt x="95250" y="76200"/>
                  </a:lnTo>
                  <a:lnTo>
                    <a:pt x="95250" y="104775"/>
                  </a:lnTo>
                  <a:lnTo>
                    <a:pt x="114300" y="114300"/>
                  </a:lnTo>
                  <a:close/>
                </a:path>
              </a:pathLst>
            </a:custGeom>
            <a:solidFill>
              <a:srgbClr val="FF3300"/>
            </a:solidFill>
          </p:spPr>
          <p:txBody>
            <a:bodyPr wrap="square" lIns="0" tIns="0" rIns="0" bIns="0" rtlCol="0"/>
            <a:lstStyle/>
            <a:p>
              <a:endParaRPr/>
            </a:p>
          </p:txBody>
        </p:sp>
        <p:sp>
          <p:nvSpPr>
            <p:cNvPr id="24" name="object 24"/>
            <p:cNvSpPr/>
            <p:nvPr/>
          </p:nvSpPr>
          <p:spPr>
            <a:xfrm>
              <a:off x="5110480" y="5232790"/>
              <a:ext cx="1878330" cy="114300"/>
            </a:xfrm>
            <a:custGeom>
              <a:avLst/>
              <a:gdLst/>
              <a:ahLst/>
              <a:cxnLst/>
              <a:rect l="l" t="t" r="r" b="b"/>
              <a:pathLst>
                <a:path w="1878329" h="114300">
                  <a:moveTo>
                    <a:pt x="1783079" y="76200"/>
                  </a:moveTo>
                  <a:lnTo>
                    <a:pt x="1783079" y="38100"/>
                  </a:lnTo>
                  <a:lnTo>
                    <a:pt x="0" y="36576"/>
                  </a:lnTo>
                  <a:lnTo>
                    <a:pt x="0" y="74676"/>
                  </a:lnTo>
                  <a:lnTo>
                    <a:pt x="1783079" y="76200"/>
                  </a:lnTo>
                  <a:close/>
                </a:path>
                <a:path w="1878329" h="114300">
                  <a:moveTo>
                    <a:pt x="1878329" y="57150"/>
                  </a:moveTo>
                  <a:lnTo>
                    <a:pt x="1764029" y="0"/>
                  </a:lnTo>
                  <a:lnTo>
                    <a:pt x="1764029" y="38083"/>
                  </a:lnTo>
                  <a:lnTo>
                    <a:pt x="1783079" y="38100"/>
                  </a:lnTo>
                  <a:lnTo>
                    <a:pt x="1783079" y="104775"/>
                  </a:lnTo>
                  <a:lnTo>
                    <a:pt x="1878329" y="57150"/>
                  </a:lnTo>
                  <a:close/>
                </a:path>
                <a:path w="1878329" h="114300">
                  <a:moveTo>
                    <a:pt x="1783079" y="104775"/>
                  </a:moveTo>
                  <a:lnTo>
                    <a:pt x="1783079" y="76200"/>
                  </a:lnTo>
                  <a:lnTo>
                    <a:pt x="1764029" y="76183"/>
                  </a:lnTo>
                  <a:lnTo>
                    <a:pt x="1764029" y="114300"/>
                  </a:lnTo>
                  <a:lnTo>
                    <a:pt x="1783079" y="104775"/>
                  </a:lnTo>
                  <a:close/>
                </a:path>
              </a:pathLst>
            </a:custGeom>
            <a:solidFill>
              <a:srgbClr val="FF3300"/>
            </a:solidFill>
          </p:spPr>
          <p:txBody>
            <a:bodyPr wrap="square" lIns="0" tIns="0" rIns="0" bIns="0" rtlCol="0"/>
            <a:lstStyle/>
            <a:p>
              <a:endParaRPr/>
            </a:p>
          </p:txBody>
        </p:sp>
        <p:sp>
          <p:nvSpPr>
            <p:cNvPr id="25" name="object 25"/>
            <p:cNvSpPr txBox="1"/>
            <p:nvPr/>
          </p:nvSpPr>
          <p:spPr>
            <a:xfrm>
              <a:off x="6127248" y="4077682"/>
              <a:ext cx="514350" cy="229235"/>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John</a:t>
              </a:r>
              <a:endParaRPr sz="1600">
                <a:latin typeface="Courier New"/>
                <a:cs typeface="Courier New"/>
              </a:endParaRPr>
            </a:p>
          </p:txBody>
        </p:sp>
        <p:sp>
          <p:nvSpPr>
            <p:cNvPr id="26" name="object 26"/>
            <p:cNvSpPr txBox="1"/>
            <p:nvPr/>
          </p:nvSpPr>
          <p:spPr>
            <a:xfrm>
              <a:off x="5584697" y="4967692"/>
              <a:ext cx="514350" cy="229235"/>
            </a:xfrm>
            <a:prstGeom prst="rect">
              <a:avLst/>
            </a:prstGeom>
          </p:spPr>
          <p:txBody>
            <a:bodyPr vert="horz" wrap="square" lIns="0" tIns="0" rIns="0" bIns="0" rtlCol="0">
              <a:spAutoFit/>
            </a:bodyPr>
            <a:lstStyle/>
            <a:p>
              <a:pPr marL="12700">
                <a:lnSpc>
                  <a:spcPct val="100000"/>
                </a:lnSpc>
              </a:pPr>
              <a:r>
                <a:rPr sz="1600" b="1" dirty="0">
                  <a:latin typeface="Courier New"/>
                  <a:cs typeface="Courier New"/>
                </a:rPr>
                <a:t>83.6</a:t>
              </a:r>
              <a:endParaRPr sz="1600">
                <a:latin typeface="Courier New"/>
                <a:cs typeface="Courier New"/>
              </a:endParaRPr>
            </a:p>
          </p:txBody>
        </p:sp>
        <p:sp>
          <p:nvSpPr>
            <p:cNvPr id="27" name="object 27"/>
            <p:cNvSpPr/>
            <p:nvPr/>
          </p:nvSpPr>
          <p:spPr>
            <a:xfrm>
              <a:off x="2598178" y="4345060"/>
              <a:ext cx="1189990" cy="379730"/>
            </a:xfrm>
            <a:custGeom>
              <a:avLst/>
              <a:gdLst/>
              <a:ahLst/>
              <a:cxnLst/>
              <a:rect l="l" t="t" r="r" b="b"/>
              <a:pathLst>
                <a:path w="1189989" h="379729">
                  <a:moveTo>
                    <a:pt x="76199" y="70865"/>
                  </a:moveTo>
                  <a:lnTo>
                    <a:pt x="28193" y="0"/>
                  </a:lnTo>
                  <a:lnTo>
                    <a:pt x="0" y="80772"/>
                  </a:lnTo>
                  <a:lnTo>
                    <a:pt x="30479" y="76809"/>
                  </a:lnTo>
                  <a:lnTo>
                    <a:pt x="30479" y="64007"/>
                  </a:lnTo>
                  <a:lnTo>
                    <a:pt x="42671" y="62483"/>
                  </a:lnTo>
                  <a:lnTo>
                    <a:pt x="44668" y="74965"/>
                  </a:lnTo>
                  <a:lnTo>
                    <a:pt x="76199" y="70865"/>
                  </a:lnTo>
                  <a:close/>
                </a:path>
                <a:path w="1189989" h="379729">
                  <a:moveTo>
                    <a:pt x="44668" y="74965"/>
                  </a:moveTo>
                  <a:lnTo>
                    <a:pt x="42671" y="62483"/>
                  </a:lnTo>
                  <a:lnTo>
                    <a:pt x="30479" y="64007"/>
                  </a:lnTo>
                  <a:lnTo>
                    <a:pt x="32340" y="76567"/>
                  </a:lnTo>
                  <a:lnTo>
                    <a:pt x="44668" y="74965"/>
                  </a:lnTo>
                  <a:close/>
                </a:path>
                <a:path w="1189989" h="379729">
                  <a:moveTo>
                    <a:pt x="32340" y="76567"/>
                  </a:moveTo>
                  <a:lnTo>
                    <a:pt x="30479" y="64007"/>
                  </a:lnTo>
                  <a:lnTo>
                    <a:pt x="30479" y="76809"/>
                  </a:lnTo>
                  <a:lnTo>
                    <a:pt x="32340" y="76567"/>
                  </a:lnTo>
                  <a:close/>
                </a:path>
                <a:path w="1189989" h="379729">
                  <a:moveTo>
                    <a:pt x="1189481" y="92963"/>
                  </a:moveTo>
                  <a:lnTo>
                    <a:pt x="1181099" y="83819"/>
                  </a:lnTo>
                  <a:lnTo>
                    <a:pt x="1130807" y="125729"/>
                  </a:lnTo>
                  <a:lnTo>
                    <a:pt x="1107185" y="144017"/>
                  </a:lnTo>
                  <a:lnTo>
                    <a:pt x="1068852" y="174261"/>
                  </a:lnTo>
                  <a:lnTo>
                    <a:pt x="1037414" y="195948"/>
                  </a:lnTo>
                  <a:lnTo>
                    <a:pt x="989018" y="223564"/>
                  </a:lnTo>
                  <a:lnTo>
                    <a:pt x="939119" y="246323"/>
                  </a:lnTo>
                  <a:lnTo>
                    <a:pt x="887695" y="265391"/>
                  </a:lnTo>
                  <a:lnTo>
                    <a:pt x="834725" y="281938"/>
                  </a:lnTo>
                  <a:lnTo>
                    <a:pt x="779878" y="297215"/>
                  </a:lnTo>
                  <a:lnTo>
                    <a:pt x="742949" y="307085"/>
                  </a:lnTo>
                  <a:lnTo>
                    <a:pt x="714755" y="314705"/>
                  </a:lnTo>
                  <a:lnTo>
                    <a:pt x="670373" y="325457"/>
                  </a:lnTo>
                  <a:lnTo>
                    <a:pt x="620154" y="336324"/>
                  </a:lnTo>
                  <a:lnTo>
                    <a:pt x="568080" y="345823"/>
                  </a:lnTo>
                  <a:lnTo>
                    <a:pt x="514954" y="353763"/>
                  </a:lnTo>
                  <a:lnTo>
                    <a:pt x="461583" y="359953"/>
                  </a:lnTo>
                  <a:lnTo>
                    <a:pt x="408770" y="364203"/>
                  </a:lnTo>
                  <a:lnTo>
                    <a:pt x="357321" y="366322"/>
                  </a:lnTo>
                  <a:lnTo>
                    <a:pt x="326897" y="366521"/>
                  </a:lnTo>
                  <a:lnTo>
                    <a:pt x="313943" y="365759"/>
                  </a:lnTo>
                  <a:lnTo>
                    <a:pt x="263526" y="360030"/>
                  </a:lnTo>
                  <a:lnTo>
                    <a:pt x="226150" y="350709"/>
                  </a:lnTo>
                  <a:lnTo>
                    <a:pt x="181421" y="328481"/>
                  </a:lnTo>
                  <a:lnTo>
                    <a:pt x="151637" y="300989"/>
                  </a:lnTo>
                  <a:lnTo>
                    <a:pt x="124578" y="262991"/>
                  </a:lnTo>
                  <a:lnTo>
                    <a:pt x="105656" y="229870"/>
                  </a:lnTo>
                  <a:lnTo>
                    <a:pt x="87769" y="194118"/>
                  </a:lnTo>
                  <a:lnTo>
                    <a:pt x="71596" y="157464"/>
                  </a:lnTo>
                  <a:lnTo>
                    <a:pt x="57814" y="121634"/>
                  </a:lnTo>
                  <a:lnTo>
                    <a:pt x="48005" y="89915"/>
                  </a:lnTo>
                  <a:lnTo>
                    <a:pt x="45719" y="81533"/>
                  </a:lnTo>
                  <a:lnTo>
                    <a:pt x="44668" y="74965"/>
                  </a:lnTo>
                  <a:lnTo>
                    <a:pt x="32340" y="76567"/>
                  </a:lnTo>
                  <a:lnTo>
                    <a:pt x="33527" y="84581"/>
                  </a:lnTo>
                  <a:lnTo>
                    <a:pt x="47358" y="129616"/>
                  </a:lnTo>
                  <a:lnTo>
                    <a:pt x="61399" y="165491"/>
                  </a:lnTo>
                  <a:lnTo>
                    <a:pt x="77596" y="202081"/>
                  </a:lnTo>
                  <a:lnTo>
                    <a:pt x="95523" y="237871"/>
                  </a:lnTo>
                  <a:lnTo>
                    <a:pt x="114757" y="271346"/>
                  </a:lnTo>
                  <a:lnTo>
                    <a:pt x="142493" y="310134"/>
                  </a:lnTo>
                  <a:lnTo>
                    <a:pt x="180225" y="342614"/>
                  </a:lnTo>
                  <a:lnTo>
                    <a:pt x="224553" y="363694"/>
                  </a:lnTo>
                  <a:lnTo>
                    <a:pt x="274823" y="374634"/>
                  </a:lnTo>
                  <a:lnTo>
                    <a:pt x="326897" y="379475"/>
                  </a:lnTo>
                  <a:lnTo>
                    <a:pt x="341375" y="379475"/>
                  </a:lnTo>
                  <a:lnTo>
                    <a:pt x="398458" y="377522"/>
                  </a:lnTo>
                  <a:lnTo>
                    <a:pt x="455445" y="373374"/>
                  </a:lnTo>
                  <a:lnTo>
                    <a:pt x="493344" y="369421"/>
                  </a:lnTo>
                  <a:lnTo>
                    <a:pt x="531142" y="364540"/>
                  </a:lnTo>
                  <a:lnTo>
                    <a:pt x="568816" y="358752"/>
                  </a:lnTo>
                  <a:lnTo>
                    <a:pt x="606342" y="352074"/>
                  </a:lnTo>
                  <a:lnTo>
                    <a:pt x="643698" y="344526"/>
                  </a:lnTo>
                  <a:lnTo>
                    <a:pt x="699360" y="331615"/>
                  </a:lnTo>
                  <a:lnTo>
                    <a:pt x="761237" y="315467"/>
                  </a:lnTo>
                  <a:lnTo>
                    <a:pt x="798542" y="305456"/>
                  </a:lnTo>
                  <a:lnTo>
                    <a:pt x="851337" y="290452"/>
                  </a:lnTo>
                  <a:lnTo>
                    <a:pt x="902171" y="274068"/>
                  </a:lnTo>
                  <a:lnTo>
                    <a:pt x="951170" y="255263"/>
                  </a:lnTo>
                  <a:lnTo>
                    <a:pt x="998814" y="232903"/>
                  </a:lnTo>
                  <a:lnTo>
                    <a:pt x="1045579" y="205852"/>
                  </a:lnTo>
                  <a:lnTo>
                    <a:pt x="1091945" y="172973"/>
                  </a:lnTo>
                  <a:lnTo>
                    <a:pt x="1115567" y="153923"/>
                  </a:lnTo>
                  <a:lnTo>
                    <a:pt x="1138427" y="135635"/>
                  </a:lnTo>
                  <a:lnTo>
                    <a:pt x="1189481" y="92963"/>
                  </a:lnTo>
                  <a:close/>
                </a:path>
              </a:pathLst>
            </a:custGeom>
            <a:solidFill>
              <a:srgbClr val="FF0000"/>
            </a:solidFill>
          </p:spPr>
          <p:txBody>
            <a:bodyPr wrap="square" lIns="0" tIns="0" rIns="0" bIns="0" rtlCol="0"/>
            <a:lstStyle/>
            <a:p>
              <a:endParaRPr/>
            </a:p>
          </p:txBody>
        </p:sp>
        <p:sp>
          <p:nvSpPr>
            <p:cNvPr id="28" name="object 28"/>
            <p:cNvSpPr/>
            <p:nvPr/>
          </p:nvSpPr>
          <p:spPr>
            <a:xfrm>
              <a:off x="2818396" y="4949756"/>
              <a:ext cx="1047750" cy="396240"/>
            </a:xfrm>
            <a:custGeom>
              <a:avLst/>
              <a:gdLst/>
              <a:ahLst/>
              <a:cxnLst/>
              <a:rect l="l" t="t" r="r" b="b"/>
              <a:pathLst>
                <a:path w="1047750" h="396239">
                  <a:moveTo>
                    <a:pt x="971901" y="284320"/>
                  </a:moveTo>
                  <a:lnTo>
                    <a:pt x="971141" y="271645"/>
                  </a:lnTo>
                  <a:lnTo>
                    <a:pt x="947928" y="273127"/>
                  </a:lnTo>
                  <a:lnTo>
                    <a:pt x="915924" y="273127"/>
                  </a:lnTo>
                  <a:lnTo>
                    <a:pt x="870132" y="270770"/>
                  </a:lnTo>
                  <a:lnTo>
                    <a:pt x="830887" y="265175"/>
                  </a:lnTo>
                  <a:lnTo>
                    <a:pt x="781311" y="251160"/>
                  </a:lnTo>
                  <a:lnTo>
                    <a:pt x="738797" y="231007"/>
                  </a:lnTo>
                  <a:lnTo>
                    <a:pt x="698744" y="205406"/>
                  </a:lnTo>
                  <a:lnTo>
                    <a:pt x="656555" y="175045"/>
                  </a:lnTo>
                  <a:lnTo>
                    <a:pt x="641221" y="163985"/>
                  </a:lnTo>
                  <a:lnTo>
                    <a:pt x="624969" y="152499"/>
                  </a:lnTo>
                  <a:lnTo>
                    <a:pt x="607627" y="140611"/>
                  </a:lnTo>
                  <a:lnTo>
                    <a:pt x="589026" y="128347"/>
                  </a:lnTo>
                  <a:lnTo>
                    <a:pt x="577596" y="121489"/>
                  </a:lnTo>
                  <a:lnTo>
                    <a:pt x="566928" y="114631"/>
                  </a:lnTo>
                  <a:lnTo>
                    <a:pt x="547863" y="102728"/>
                  </a:lnTo>
                  <a:lnTo>
                    <a:pt x="537570" y="95624"/>
                  </a:lnTo>
                  <a:lnTo>
                    <a:pt x="526929" y="88371"/>
                  </a:lnTo>
                  <a:lnTo>
                    <a:pt x="493644" y="67042"/>
                  </a:lnTo>
                  <a:lnTo>
                    <a:pt x="459853" y="49125"/>
                  </a:lnTo>
                  <a:lnTo>
                    <a:pt x="416338" y="32813"/>
                  </a:lnTo>
                  <a:lnTo>
                    <a:pt x="379399" y="23450"/>
                  </a:lnTo>
                  <a:lnTo>
                    <a:pt x="341789" y="15911"/>
                  </a:lnTo>
                  <a:lnTo>
                    <a:pt x="303978" y="10118"/>
                  </a:lnTo>
                  <a:lnTo>
                    <a:pt x="278891" y="7189"/>
                  </a:lnTo>
                  <a:lnTo>
                    <a:pt x="264413" y="4903"/>
                  </a:lnTo>
                  <a:lnTo>
                    <a:pt x="250697" y="4141"/>
                  </a:lnTo>
                  <a:lnTo>
                    <a:pt x="236981" y="2617"/>
                  </a:lnTo>
                  <a:lnTo>
                    <a:pt x="224027" y="1819"/>
                  </a:lnTo>
                  <a:lnTo>
                    <a:pt x="203366" y="856"/>
                  </a:lnTo>
                  <a:lnTo>
                    <a:pt x="188467" y="354"/>
                  </a:lnTo>
                  <a:lnTo>
                    <a:pt x="176237" y="0"/>
                  </a:lnTo>
                  <a:lnTo>
                    <a:pt x="165977" y="203"/>
                  </a:lnTo>
                  <a:lnTo>
                    <a:pt x="130674" y="14813"/>
                  </a:lnTo>
                  <a:lnTo>
                    <a:pt x="106679" y="36145"/>
                  </a:lnTo>
                  <a:lnTo>
                    <a:pt x="99821" y="42241"/>
                  </a:lnTo>
                  <a:lnTo>
                    <a:pt x="72669" y="70804"/>
                  </a:lnTo>
                  <a:lnTo>
                    <a:pt x="48155" y="104045"/>
                  </a:lnTo>
                  <a:lnTo>
                    <a:pt x="26344" y="148988"/>
                  </a:lnTo>
                  <a:lnTo>
                    <a:pt x="13714" y="196710"/>
                  </a:lnTo>
                  <a:lnTo>
                    <a:pt x="8135" y="235684"/>
                  </a:lnTo>
                  <a:lnTo>
                    <a:pt x="3047" y="293701"/>
                  </a:lnTo>
                  <a:lnTo>
                    <a:pt x="0" y="395809"/>
                  </a:lnTo>
                  <a:lnTo>
                    <a:pt x="12192" y="395809"/>
                  </a:lnTo>
                  <a:lnTo>
                    <a:pt x="12953" y="357709"/>
                  </a:lnTo>
                  <a:lnTo>
                    <a:pt x="16829" y="279751"/>
                  </a:lnTo>
                  <a:lnTo>
                    <a:pt x="20288" y="237716"/>
                  </a:lnTo>
                  <a:lnTo>
                    <a:pt x="26157" y="198515"/>
                  </a:lnTo>
                  <a:lnTo>
                    <a:pt x="39824" y="149945"/>
                  </a:lnTo>
                  <a:lnTo>
                    <a:pt x="62795" y="104712"/>
                  </a:lnTo>
                  <a:lnTo>
                    <a:pt x="87856" y="72393"/>
                  </a:lnTo>
                  <a:lnTo>
                    <a:pt x="108965" y="51385"/>
                  </a:lnTo>
                  <a:lnTo>
                    <a:pt x="115061" y="45289"/>
                  </a:lnTo>
                  <a:lnTo>
                    <a:pt x="122046" y="39677"/>
                  </a:lnTo>
                  <a:lnTo>
                    <a:pt x="132678" y="28813"/>
                  </a:lnTo>
                  <a:lnTo>
                    <a:pt x="142908" y="21165"/>
                  </a:lnTo>
                  <a:lnTo>
                    <a:pt x="152985" y="16215"/>
                  </a:lnTo>
                  <a:lnTo>
                    <a:pt x="163155" y="13443"/>
                  </a:lnTo>
                  <a:lnTo>
                    <a:pt x="173664" y="12328"/>
                  </a:lnTo>
                  <a:lnTo>
                    <a:pt x="184759" y="12350"/>
                  </a:lnTo>
                  <a:lnTo>
                    <a:pt x="196687" y="12991"/>
                  </a:lnTo>
                  <a:lnTo>
                    <a:pt x="209694" y="13730"/>
                  </a:lnTo>
                  <a:lnTo>
                    <a:pt x="224027" y="14047"/>
                  </a:lnTo>
                  <a:lnTo>
                    <a:pt x="236219" y="15571"/>
                  </a:lnTo>
                  <a:lnTo>
                    <a:pt x="249173" y="16333"/>
                  </a:lnTo>
                  <a:lnTo>
                    <a:pt x="264413" y="17941"/>
                  </a:lnTo>
                  <a:lnTo>
                    <a:pt x="277367" y="19381"/>
                  </a:lnTo>
                  <a:lnTo>
                    <a:pt x="296049" y="22084"/>
                  </a:lnTo>
                  <a:lnTo>
                    <a:pt x="307959" y="23617"/>
                  </a:lnTo>
                  <a:lnTo>
                    <a:pt x="345958" y="29532"/>
                  </a:lnTo>
                  <a:lnTo>
                    <a:pt x="384900" y="37607"/>
                  </a:lnTo>
                  <a:lnTo>
                    <a:pt x="421618" y="48081"/>
                  </a:lnTo>
                  <a:lnTo>
                    <a:pt x="432816" y="52147"/>
                  </a:lnTo>
                  <a:lnTo>
                    <a:pt x="444245" y="55957"/>
                  </a:lnTo>
                  <a:lnTo>
                    <a:pt x="485660" y="77046"/>
                  </a:lnTo>
                  <a:lnTo>
                    <a:pt x="517708" y="97666"/>
                  </a:lnTo>
                  <a:lnTo>
                    <a:pt x="528213" y="104749"/>
                  </a:lnTo>
                  <a:lnTo>
                    <a:pt x="538732" y="111779"/>
                  </a:lnTo>
                  <a:lnTo>
                    <a:pt x="549330" y="118660"/>
                  </a:lnTo>
                  <a:lnTo>
                    <a:pt x="560070" y="125299"/>
                  </a:lnTo>
                  <a:lnTo>
                    <a:pt x="570738" y="132157"/>
                  </a:lnTo>
                  <a:lnTo>
                    <a:pt x="611242" y="158640"/>
                  </a:lnTo>
                  <a:lnTo>
                    <a:pt x="643602" y="181484"/>
                  </a:lnTo>
                  <a:lnTo>
                    <a:pt x="673018" y="202603"/>
                  </a:lnTo>
                  <a:lnTo>
                    <a:pt x="686981" y="212452"/>
                  </a:lnTo>
                  <a:lnTo>
                    <a:pt x="727618" y="238847"/>
                  </a:lnTo>
                  <a:lnTo>
                    <a:pt x="769396" y="259976"/>
                  </a:lnTo>
                  <a:lnTo>
                    <a:pt x="816200" y="275149"/>
                  </a:lnTo>
                  <a:lnTo>
                    <a:pt x="871914" y="283672"/>
                  </a:lnTo>
                  <a:lnTo>
                    <a:pt x="915924" y="285319"/>
                  </a:lnTo>
                  <a:lnTo>
                    <a:pt x="931926" y="286081"/>
                  </a:lnTo>
                  <a:lnTo>
                    <a:pt x="947928" y="285319"/>
                  </a:lnTo>
                  <a:lnTo>
                    <a:pt x="971901" y="284320"/>
                  </a:lnTo>
                  <a:close/>
                </a:path>
                <a:path w="1047750" h="396239">
                  <a:moveTo>
                    <a:pt x="1047750" y="273889"/>
                  </a:moveTo>
                  <a:lnTo>
                    <a:pt x="969263" y="240361"/>
                  </a:lnTo>
                  <a:lnTo>
                    <a:pt x="971141" y="271645"/>
                  </a:lnTo>
                  <a:lnTo>
                    <a:pt x="983741" y="270841"/>
                  </a:lnTo>
                  <a:lnTo>
                    <a:pt x="984504" y="283795"/>
                  </a:lnTo>
                  <a:lnTo>
                    <a:pt x="984504" y="310402"/>
                  </a:lnTo>
                  <a:lnTo>
                    <a:pt x="1047750" y="273889"/>
                  </a:lnTo>
                  <a:close/>
                </a:path>
                <a:path w="1047750" h="396239">
                  <a:moveTo>
                    <a:pt x="984504" y="283795"/>
                  </a:moveTo>
                  <a:lnTo>
                    <a:pt x="983741" y="270841"/>
                  </a:lnTo>
                  <a:lnTo>
                    <a:pt x="971141" y="271645"/>
                  </a:lnTo>
                  <a:lnTo>
                    <a:pt x="971901" y="284320"/>
                  </a:lnTo>
                  <a:lnTo>
                    <a:pt x="984504" y="283795"/>
                  </a:lnTo>
                  <a:close/>
                </a:path>
                <a:path w="1047750" h="396239">
                  <a:moveTo>
                    <a:pt x="984504" y="310402"/>
                  </a:moveTo>
                  <a:lnTo>
                    <a:pt x="984504" y="283795"/>
                  </a:lnTo>
                  <a:lnTo>
                    <a:pt x="971901" y="284320"/>
                  </a:lnTo>
                  <a:lnTo>
                    <a:pt x="973836" y="316561"/>
                  </a:lnTo>
                  <a:lnTo>
                    <a:pt x="984504" y="310402"/>
                  </a:lnTo>
                  <a:close/>
                </a:path>
              </a:pathLst>
            </a:custGeom>
            <a:solidFill>
              <a:srgbClr val="FF0000"/>
            </a:solidFill>
          </p:spPr>
          <p:txBody>
            <a:bodyPr wrap="square" lIns="0" tIns="0" rIns="0" bIns="0" rtlCol="0"/>
            <a:lstStyle/>
            <a:p>
              <a:endParaRPr/>
            </a:p>
          </p:txBody>
        </p:sp>
        <p:sp>
          <p:nvSpPr>
            <p:cNvPr id="29" name="object 29"/>
            <p:cNvSpPr/>
            <p:nvPr/>
          </p:nvSpPr>
          <p:spPr>
            <a:xfrm>
              <a:off x="5362714" y="4129414"/>
              <a:ext cx="647700" cy="215900"/>
            </a:xfrm>
            <a:custGeom>
              <a:avLst/>
              <a:gdLst/>
              <a:ahLst/>
              <a:cxnLst/>
              <a:rect l="l" t="t" r="r" b="b"/>
              <a:pathLst>
                <a:path w="647700" h="215900">
                  <a:moveTo>
                    <a:pt x="162306" y="215646"/>
                  </a:moveTo>
                  <a:lnTo>
                    <a:pt x="162306" y="0"/>
                  </a:lnTo>
                  <a:lnTo>
                    <a:pt x="0" y="108204"/>
                  </a:lnTo>
                  <a:lnTo>
                    <a:pt x="162306" y="215646"/>
                  </a:lnTo>
                  <a:close/>
                </a:path>
                <a:path w="647700" h="215900">
                  <a:moveTo>
                    <a:pt x="647700" y="162306"/>
                  </a:moveTo>
                  <a:lnTo>
                    <a:pt x="647700" y="54102"/>
                  </a:lnTo>
                  <a:lnTo>
                    <a:pt x="162306" y="54102"/>
                  </a:lnTo>
                  <a:lnTo>
                    <a:pt x="162306" y="162306"/>
                  </a:lnTo>
                  <a:lnTo>
                    <a:pt x="647700" y="162306"/>
                  </a:lnTo>
                  <a:close/>
                </a:path>
              </a:pathLst>
            </a:custGeom>
            <a:solidFill>
              <a:srgbClr val="EAEAEA"/>
            </a:solidFill>
          </p:spPr>
          <p:txBody>
            <a:bodyPr wrap="square" lIns="0" tIns="0" rIns="0" bIns="0" rtlCol="0"/>
            <a:lstStyle/>
            <a:p>
              <a:endParaRPr/>
            </a:p>
          </p:txBody>
        </p:sp>
        <p:sp>
          <p:nvSpPr>
            <p:cNvPr id="30" name="object 30"/>
            <p:cNvSpPr/>
            <p:nvPr/>
          </p:nvSpPr>
          <p:spPr>
            <a:xfrm>
              <a:off x="5348998" y="4114935"/>
              <a:ext cx="669925" cy="237490"/>
            </a:xfrm>
            <a:custGeom>
              <a:avLst/>
              <a:gdLst/>
              <a:ahLst/>
              <a:cxnLst/>
              <a:rect l="l" t="t" r="r" b="b"/>
              <a:pathLst>
                <a:path w="669925" h="237489">
                  <a:moveTo>
                    <a:pt x="180594" y="224028"/>
                  </a:moveTo>
                  <a:lnTo>
                    <a:pt x="166878" y="214884"/>
                  </a:lnTo>
                  <a:lnTo>
                    <a:pt x="158496" y="228600"/>
                  </a:lnTo>
                  <a:lnTo>
                    <a:pt x="167640" y="234516"/>
                  </a:lnTo>
                  <a:lnTo>
                    <a:pt x="167640" y="225552"/>
                  </a:lnTo>
                  <a:lnTo>
                    <a:pt x="179518" y="225552"/>
                  </a:lnTo>
                  <a:lnTo>
                    <a:pt x="180594" y="224028"/>
                  </a:lnTo>
                  <a:close/>
                </a:path>
                <a:path w="669925" h="237489">
                  <a:moveTo>
                    <a:pt x="183642" y="225552"/>
                  </a:moveTo>
                  <a:lnTo>
                    <a:pt x="183642" y="209550"/>
                  </a:lnTo>
                  <a:lnTo>
                    <a:pt x="167640" y="209550"/>
                  </a:lnTo>
                  <a:lnTo>
                    <a:pt x="167640" y="215392"/>
                  </a:lnTo>
                  <a:lnTo>
                    <a:pt x="180594" y="224028"/>
                  </a:lnTo>
                  <a:lnTo>
                    <a:pt x="180594" y="225552"/>
                  </a:lnTo>
                  <a:lnTo>
                    <a:pt x="183642" y="225552"/>
                  </a:lnTo>
                  <a:close/>
                </a:path>
                <a:path w="669925" h="237489">
                  <a:moveTo>
                    <a:pt x="179518" y="225552"/>
                  </a:moveTo>
                  <a:lnTo>
                    <a:pt x="167640" y="225552"/>
                  </a:lnTo>
                  <a:lnTo>
                    <a:pt x="167640" y="234516"/>
                  </a:lnTo>
                  <a:lnTo>
                    <a:pt x="171450" y="236982"/>
                  </a:lnTo>
                  <a:lnTo>
                    <a:pt x="179518" y="225552"/>
                  </a:lnTo>
                  <a:close/>
                </a:path>
                <a:path w="669925" h="237489">
                  <a:moveTo>
                    <a:pt x="180594" y="225552"/>
                  </a:moveTo>
                  <a:lnTo>
                    <a:pt x="180594" y="224028"/>
                  </a:lnTo>
                  <a:lnTo>
                    <a:pt x="179518" y="225552"/>
                  </a:lnTo>
                  <a:lnTo>
                    <a:pt x="180594" y="225552"/>
                  </a:lnTo>
                  <a:close/>
                </a:path>
                <a:path w="669925" h="237489">
                  <a:moveTo>
                    <a:pt x="153924" y="206502"/>
                  </a:moveTo>
                  <a:lnTo>
                    <a:pt x="140970" y="197358"/>
                  </a:lnTo>
                  <a:lnTo>
                    <a:pt x="131826" y="210312"/>
                  </a:lnTo>
                  <a:lnTo>
                    <a:pt x="144780" y="219456"/>
                  </a:lnTo>
                  <a:lnTo>
                    <a:pt x="153924" y="206502"/>
                  </a:lnTo>
                  <a:close/>
                </a:path>
                <a:path w="669925" h="237489">
                  <a:moveTo>
                    <a:pt x="127254" y="188976"/>
                  </a:moveTo>
                  <a:lnTo>
                    <a:pt x="114300" y="179832"/>
                  </a:lnTo>
                  <a:lnTo>
                    <a:pt x="105156" y="192786"/>
                  </a:lnTo>
                  <a:lnTo>
                    <a:pt x="118872" y="201930"/>
                  </a:lnTo>
                  <a:lnTo>
                    <a:pt x="127254" y="188976"/>
                  </a:lnTo>
                  <a:close/>
                </a:path>
                <a:path w="669925" h="237489">
                  <a:moveTo>
                    <a:pt x="101346" y="170688"/>
                  </a:moveTo>
                  <a:lnTo>
                    <a:pt x="87630" y="162306"/>
                  </a:lnTo>
                  <a:lnTo>
                    <a:pt x="79248" y="175260"/>
                  </a:lnTo>
                  <a:lnTo>
                    <a:pt x="92202" y="184404"/>
                  </a:lnTo>
                  <a:lnTo>
                    <a:pt x="101346" y="170688"/>
                  </a:lnTo>
                  <a:close/>
                </a:path>
                <a:path w="669925" h="237489">
                  <a:moveTo>
                    <a:pt x="74676" y="153162"/>
                  </a:moveTo>
                  <a:lnTo>
                    <a:pt x="61721" y="144780"/>
                  </a:lnTo>
                  <a:lnTo>
                    <a:pt x="52578" y="157734"/>
                  </a:lnTo>
                  <a:lnTo>
                    <a:pt x="65532" y="166878"/>
                  </a:lnTo>
                  <a:lnTo>
                    <a:pt x="74676" y="153162"/>
                  </a:lnTo>
                  <a:close/>
                </a:path>
                <a:path w="669925" h="237489">
                  <a:moveTo>
                    <a:pt x="28194" y="122682"/>
                  </a:moveTo>
                  <a:lnTo>
                    <a:pt x="19050" y="109728"/>
                  </a:lnTo>
                  <a:lnTo>
                    <a:pt x="0" y="122682"/>
                  </a:lnTo>
                  <a:lnTo>
                    <a:pt x="12953" y="131064"/>
                  </a:lnTo>
                  <a:lnTo>
                    <a:pt x="18287" y="123507"/>
                  </a:lnTo>
                  <a:lnTo>
                    <a:pt x="18287" y="115824"/>
                  </a:lnTo>
                  <a:lnTo>
                    <a:pt x="22098" y="118110"/>
                  </a:lnTo>
                  <a:lnTo>
                    <a:pt x="22098" y="126433"/>
                  </a:lnTo>
                  <a:lnTo>
                    <a:pt x="28194" y="122682"/>
                  </a:lnTo>
                  <a:close/>
                </a:path>
                <a:path w="669925" h="237489">
                  <a:moveTo>
                    <a:pt x="22098" y="118110"/>
                  </a:moveTo>
                  <a:lnTo>
                    <a:pt x="18287" y="115824"/>
                  </a:lnTo>
                  <a:lnTo>
                    <a:pt x="18287" y="123507"/>
                  </a:lnTo>
                  <a:lnTo>
                    <a:pt x="22098" y="118110"/>
                  </a:lnTo>
                  <a:close/>
                </a:path>
                <a:path w="669925" h="237489">
                  <a:moveTo>
                    <a:pt x="22098" y="126433"/>
                  </a:moveTo>
                  <a:lnTo>
                    <a:pt x="22098" y="118110"/>
                  </a:lnTo>
                  <a:lnTo>
                    <a:pt x="18287" y="123507"/>
                  </a:lnTo>
                  <a:lnTo>
                    <a:pt x="18287" y="128778"/>
                  </a:lnTo>
                  <a:lnTo>
                    <a:pt x="22098" y="126433"/>
                  </a:lnTo>
                  <a:close/>
                </a:path>
                <a:path w="669925" h="237489">
                  <a:moveTo>
                    <a:pt x="48005" y="135636"/>
                  </a:moveTo>
                  <a:lnTo>
                    <a:pt x="35052" y="127254"/>
                  </a:lnTo>
                  <a:lnTo>
                    <a:pt x="25907" y="140208"/>
                  </a:lnTo>
                  <a:lnTo>
                    <a:pt x="39623" y="149352"/>
                  </a:lnTo>
                  <a:lnTo>
                    <a:pt x="48005" y="135636"/>
                  </a:lnTo>
                  <a:close/>
                </a:path>
                <a:path w="669925" h="237489">
                  <a:moveTo>
                    <a:pt x="54864" y="105156"/>
                  </a:moveTo>
                  <a:lnTo>
                    <a:pt x="45719" y="91440"/>
                  </a:lnTo>
                  <a:lnTo>
                    <a:pt x="32766" y="100584"/>
                  </a:lnTo>
                  <a:lnTo>
                    <a:pt x="41148" y="113538"/>
                  </a:lnTo>
                  <a:lnTo>
                    <a:pt x="54864" y="105156"/>
                  </a:lnTo>
                  <a:close/>
                </a:path>
                <a:path w="669925" h="237489">
                  <a:moveTo>
                    <a:pt x="80772" y="87630"/>
                  </a:moveTo>
                  <a:lnTo>
                    <a:pt x="72389" y="73914"/>
                  </a:lnTo>
                  <a:lnTo>
                    <a:pt x="58673" y="83058"/>
                  </a:lnTo>
                  <a:lnTo>
                    <a:pt x="67818" y="96012"/>
                  </a:lnTo>
                  <a:lnTo>
                    <a:pt x="80772" y="87630"/>
                  </a:lnTo>
                  <a:close/>
                </a:path>
                <a:path w="669925" h="237489">
                  <a:moveTo>
                    <a:pt x="107441" y="70104"/>
                  </a:moveTo>
                  <a:lnTo>
                    <a:pt x="98297" y="56388"/>
                  </a:lnTo>
                  <a:lnTo>
                    <a:pt x="85343" y="65532"/>
                  </a:lnTo>
                  <a:lnTo>
                    <a:pt x="94488" y="78486"/>
                  </a:lnTo>
                  <a:lnTo>
                    <a:pt x="107441" y="70104"/>
                  </a:lnTo>
                  <a:close/>
                </a:path>
                <a:path w="669925" h="237489">
                  <a:moveTo>
                    <a:pt x="134111" y="51816"/>
                  </a:moveTo>
                  <a:lnTo>
                    <a:pt x="124968" y="38862"/>
                  </a:lnTo>
                  <a:lnTo>
                    <a:pt x="112014" y="48006"/>
                  </a:lnTo>
                  <a:lnTo>
                    <a:pt x="120396" y="60960"/>
                  </a:lnTo>
                  <a:lnTo>
                    <a:pt x="134111" y="51816"/>
                  </a:lnTo>
                  <a:close/>
                </a:path>
                <a:path w="669925" h="237489">
                  <a:moveTo>
                    <a:pt x="160020" y="34290"/>
                  </a:moveTo>
                  <a:lnTo>
                    <a:pt x="151638" y="21336"/>
                  </a:lnTo>
                  <a:lnTo>
                    <a:pt x="137922" y="30480"/>
                  </a:lnTo>
                  <a:lnTo>
                    <a:pt x="147065" y="43434"/>
                  </a:lnTo>
                  <a:lnTo>
                    <a:pt x="160020" y="34290"/>
                  </a:lnTo>
                  <a:close/>
                </a:path>
                <a:path w="669925" h="237489">
                  <a:moveTo>
                    <a:pt x="183642" y="22098"/>
                  </a:moveTo>
                  <a:lnTo>
                    <a:pt x="183642" y="0"/>
                  </a:lnTo>
                  <a:lnTo>
                    <a:pt x="164592" y="12192"/>
                  </a:lnTo>
                  <a:lnTo>
                    <a:pt x="167640" y="16764"/>
                  </a:lnTo>
                  <a:lnTo>
                    <a:pt x="167640" y="14478"/>
                  </a:lnTo>
                  <a:lnTo>
                    <a:pt x="180594" y="21336"/>
                  </a:lnTo>
                  <a:lnTo>
                    <a:pt x="180594" y="22098"/>
                  </a:lnTo>
                  <a:lnTo>
                    <a:pt x="183642" y="22098"/>
                  </a:lnTo>
                  <a:close/>
                </a:path>
                <a:path w="669925" h="237489">
                  <a:moveTo>
                    <a:pt x="180594" y="21336"/>
                  </a:moveTo>
                  <a:lnTo>
                    <a:pt x="167640" y="14478"/>
                  </a:lnTo>
                  <a:lnTo>
                    <a:pt x="167640" y="16764"/>
                  </a:lnTo>
                  <a:lnTo>
                    <a:pt x="171195" y="22098"/>
                  </a:lnTo>
                  <a:lnTo>
                    <a:pt x="179451" y="22098"/>
                  </a:lnTo>
                  <a:lnTo>
                    <a:pt x="180594" y="21336"/>
                  </a:lnTo>
                  <a:close/>
                </a:path>
                <a:path w="669925" h="237489">
                  <a:moveTo>
                    <a:pt x="171195" y="22098"/>
                  </a:moveTo>
                  <a:lnTo>
                    <a:pt x="167640" y="16764"/>
                  </a:lnTo>
                  <a:lnTo>
                    <a:pt x="167640" y="22098"/>
                  </a:lnTo>
                  <a:lnTo>
                    <a:pt x="171195" y="22098"/>
                  </a:lnTo>
                  <a:close/>
                </a:path>
                <a:path w="669925" h="237489">
                  <a:moveTo>
                    <a:pt x="179451" y="22098"/>
                  </a:moveTo>
                  <a:lnTo>
                    <a:pt x="171195" y="22098"/>
                  </a:lnTo>
                  <a:lnTo>
                    <a:pt x="173736" y="25908"/>
                  </a:lnTo>
                  <a:lnTo>
                    <a:pt x="179451" y="22098"/>
                  </a:lnTo>
                  <a:close/>
                </a:path>
                <a:path w="669925" h="237489">
                  <a:moveTo>
                    <a:pt x="180594" y="22098"/>
                  </a:moveTo>
                  <a:lnTo>
                    <a:pt x="180594" y="21336"/>
                  </a:lnTo>
                  <a:lnTo>
                    <a:pt x="179451" y="22098"/>
                  </a:lnTo>
                  <a:lnTo>
                    <a:pt x="180594" y="22098"/>
                  </a:lnTo>
                  <a:close/>
                </a:path>
                <a:path w="669925" h="237489">
                  <a:moveTo>
                    <a:pt x="183642" y="54102"/>
                  </a:moveTo>
                  <a:lnTo>
                    <a:pt x="183642" y="38100"/>
                  </a:lnTo>
                  <a:lnTo>
                    <a:pt x="167640" y="38100"/>
                  </a:lnTo>
                  <a:lnTo>
                    <a:pt x="167640" y="54102"/>
                  </a:lnTo>
                  <a:lnTo>
                    <a:pt x="183642" y="54102"/>
                  </a:lnTo>
                  <a:close/>
                </a:path>
                <a:path w="669925" h="237489">
                  <a:moveTo>
                    <a:pt x="192786" y="76200"/>
                  </a:moveTo>
                  <a:lnTo>
                    <a:pt x="192786" y="60960"/>
                  </a:lnTo>
                  <a:lnTo>
                    <a:pt x="177545" y="60960"/>
                  </a:lnTo>
                  <a:lnTo>
                    <a:pt x="177545" y="76200"/>
                  </a:lnTo>
                  <a:lnTo>
                    <a:pt x="192786" y="76200"/>
                  </a:lnTo>
                  <a:close/>
                </a:path>
                <a:path w="669925" h="237489">
                  <a:moveTo>
                    <a:pt x="224790" y="76200"/>
                  </a:moveTo>
                  <a:lnTo>
                    <a:pt x="224790" y="60960"/>
                  </a:lnTo>
                  <a:lnTo>
                    <a:pt x="208787" y="60960"/>
                  </a:lnTo>
                  <a:lnTo>
                    <a:pt x="208787" y="76200"/>
                  </a:lnTo>
                  <a:lnTo>
                    <a:pt x="224790" y="76200"/>
                  </a:lnTo>
                  <a:close/>
                </a:path>
                <a:path w="669925" h="237489">
                  <a:moveTo>
                    <a:pt x="256794" y="76200"/>
                  </a:moveTo>
                  <a:lnTo>
                    <a:pt x="256794" y="60960"/>
                  </a:lnTo>
                  <a:lnTo>
                    <a:pt x="240792" y="60960"/>
                  </a:lnTo>
                  <a:lnTo>
                    <a:pt x="240792" y="76200"/>
                  </a:lnTo>
                  <a:lnTo>
                    <a:pt x="256794" y="76200"/>
                  </a:lnTo>
                  <a:close/>
                </a:path>
                <a:path w="669925" h="237489">
                  <a:moveTo>
                    <a:pt x="288036" y="76200"/>
                  </a:moveTo>
                  <a:lnTo>
                    <a:pt x="288036" y="60960"/>
                  </a:lnTo>
                  <a:lnTo>
                    <a:pt x="272796" y="60960"/>
                  </a:lnTo>
                  <a:lnTo>
                    <a:pt x="272796" y="76200"/>
                  </a:lnTo>
                  <a:lnTo>
                    <a:pt x="288036" y="76200"/>
                  </a:lnTo>
                  <a:close/>
                </a:path>
                <a:path w="669925" h="237489">
                  <a:moveTo>
                    <a:pt x="320040" y="76200"/>
                  </a:moveTo>
                  <a:lnTo>
                    <a:pt x="320040" y="60960"/>
                  </a:lnTo>
                  <a:lnTo>
                    <a:pt x="304038" y="60960"/>
                  </a:lnTo>
                  <a:lnTo>
                    <a:pt x="304038" y="76200"/>
                  </a:lnTo>
                  <a:lnTo>
                    <a:pt x="320040" y="76200"/>
                  </a:lnTo>
                  <a:close/>
                </a:path>
                <a:path w="669925" h="237489">
                  <a:moveTo>
                    <a:pt x="352044" y="76200"/>
                  </a:moveTo>
                  <a:lnTo>
                    <a:pt x="352044" y="60960"/>
                  </a:lnTo>
                  <a:lnTo>
                    <a:pt x="336042" y="60960"/>
                  </a:lnTo>
                  <a:lnTo>
                    <a:pt x="336042" y="76200"/>
                  </a:lnTo>
                  <a:lnTo>
                    <a:pt x="352044" y="76200"/>
                  </a:lnTo>
                  <a:close/>
                </a:path>
                <a:path w="669925" h="237489">
                  <a:moveTo>
                    <a:pt x="383286" y="76200"/>
                  </a:moveTo>
                  <a:lnTo>
                    <a:pt x="383286" y="60960"/>
                  </a:lnTo>
                  <a:lnTo>
                    <a:pt x="368046" y="60960"/>
                  </a:lnTo>
                  <a:lnTo>
                    <a:pt x="368046" y="76200"/>
                  </a:lnTo>
                  <a:lnTo>
                    <a:pt x="383286" y="76200"/>
                  </a:lnTo>
                  <a:close/>
                </a:path>
                <a:path w="669925" h="237489">
                  <a:moveTo>
                    <a:pt x="415290" y="76200"/>
                  </a:moveTo>
                  <a:lnTo>
                    <a:pt x="415290" y="60960"/>
                  </a:lnTo>
                  <a:lnTo>
                    <a:pt x="399288" y="60960"/>
                  </a:lnTo>
                  <a:lnTo>
                    <a:pt x="399288" y="76200"/>
                  </a:lnTo>
                  <a:lnTo>
                    <a:pt x="415290" y="76200"/>
                  </a:lnTo>
                  <a:close/>
                </a:path>
                <a:path w="669925" h="237489">
                  <a:moveTo>
                    <a:pt x="447294" y="76200"/>
                  </a:moveTo>
                  <a:lnTo>
                    <a:pt x="447294" y="60960"/>
                  </a:lnTo>
                  <a:lnTo>
                    <a:pt x="431292" y="60960"/>
                  </a:lnTo>
                  <a:lnTo>
                    <a:pt x="431292" y="76200"/>
                  </a:lnTo>
                  <a:lnTo>
                    <a:pt x="447294" y="76200"/>
                  </a:lnTo>
                  <a:close/>
                </a:path>
                <a:path w="669925" h="237489">
                  <a:moveTo>
                    <a:pt x="478536" y="76200"/>
                  </a:moveTo>
                  <a:lnTo>
                    <a:pt x="478536" y="60960"/>
                  </a:lnTo>
                  <a:lnTo>
                    <a:pt x="463296" y="60960"/>
                  </a:lnTo>
                  <a:lnTo>
                    <a:pt x="463296" y="76200"/>
                  </a:lnTo>
                  <a:lnTo>
                    <a:pt x="478536" y="76200"/>
                  </a:lnTo>
                  <a:close/>
                </a:path>
                <a:path w="669925" h="237489">
                  <a:moveTo>
                    <a:pt x="510540" y="76200"/>
                  </a:moveTo>
                  <a:lnTo>
                    <a:pt x="510540" y="60960"/>
                  </a:lnTo>
                  <a:lnTo>
                    <a:pt x="494538" y="60960"/>
                  </a:lnTo>
                  <a:lnTo>
                    <a:pt x="494538" y="76200"/>
                  </a:lnTo>
                  <a:lnTo>
                    <a:pt x="510540" y="76200"/>
                  </a:lnTo>
                  <a:close/>
                </a:path>
                <a:path w="669925" h="237489">
                  <a:moveTo>
                    <a:pt x="542544" y="76200"/>
                  </a:moveTo>
                  <a:lnTo>
                    <a:pt x="542544" y="60960"/>
                  </a:lnTo>
                  <a:lnTo>
                    <a:pt x="526542" y="60960"/>
                  </a:lnTo>
                  <a:lnTo>
                    <a:pt x="526542" y="76200"/>
                  </a:lnTo>
                  <a:lnTo>
                    <a:pt x="542544" y="76200"/>
                  </a:lnTo>
                  <a:close/>
                </a:path>
                <a:path w="669925" h="237489">
                  <a:moveTo>
                    <a:pt x="573786" y="76200"/>
                  </a:moveTo>
                  <a:lnTo>
                    <a:pt x="573786" y="60960"/>
                  </a:lnTo>
                  <a:lnTo>
                    <a:pt x="558546" y="60960"/>
                  </a:lnTo>
                  <a:lnTo>
                    <a:pt x="558546" y="76200"/>
                  </a:lnTo>
                  <a:lnTo>
                    <a:pt x="573786" y="76200"/>
                  </a:lnTo>
                  <a:close/>
                </a:path>
                <a:path w="669925" h="237489">
                  <a:moveTo>
                    <a:pt x="605790" y="76200"/>
                  </a:moveTo>
                  <a:lnTo>
                    <a:pt x="605790" y="60960"/>
                  </a:lnTo>
                  <a:lnTo>
                    <a:pt x="589788" y="60960"/>
                  </a:lnTo>
                  <a:lnTo>
                    <a:pt x="589788" y="76200"/>
                  </a:lnTo>
                  <a:lnTo>
                    <a:pt x="605790" y="76200"/>
                  </a:lnTo>
                  <a:close/>
                </a:path>
                <a:path w="669925" h="237489">
                  <a:moveTo>
                    <a:pt x="637794" y="76200"/>
                  </a:moveTo>
                  <a:lnTo>
                    <a:pt x="637794" y="60960"/>
                  </a:lnTo>
                  <a:lnTo>
                    <a:pt x="621792" y="60960"/>
                  </a:lnTo>
                  <a:lnTo>
                    <a:pt x="621792" y="76200"/>
                  </a:lnTo>
                  <a:lnTo>
                    <a:pt x="637794" y="76200"/>
                  </a:lnTo>
                  <a:close/>
                </a:path>
                <a:path w="669925" h="237489">
                  <a:moveTo>
                    <a:pt x="669798" y="76200"/>
                  </a:moveTo>
                  <a:lnTo>
                    <a:pt x="669798" y="60960"/>
                  </a:lnTo>
                  <a:lnTo>
                    <a:pt x="653796" y="60960"/>
                  </a:lnTo>
                  <a:lnTo>
                    <a:pt x="653796" y="68580"/>
                  </a:lnTo>
                  <a:lnTo>
                    <a:pt x="661416" y="76200"/>
                  </a:lnTo>
                  <a:lnTo>
                    <a:pt x="669798" y="76200"/>
                  </a:lnTo>
                  <a:close/>
                </a:path>
                <a:path w="669925" h="237489">
                  <a:moveTo>
                    <a:pt x="661416" y="76200"/>
                  </a:moveTo>
                  <a:lnTo>
                    <a:pt x="653796" y="68580"/>
                  </a:lnTo>
                  <a:lnTo>
                    <a:pt x="653796" y="76200"/>
                  </a:lnTo>
                  <a:lnTo>
                    <a:pt x="661416" y="76200"/>
                  </a:lnTo>
                  <a:close/>
                </a:path>
                <a:path w="669925" h="237489">
                  <a:moveTo>
                    <a:pt x="669798" y="108204"/>
                  </a:moveTo>
                  <a:lnTo>
                    <a:pt x="669798" y="92202"/>
                  </a:lnTo>
                  <a:lnTo>
                    <a:pt x="653797" y="92202"/>
                  </a:lnTo>
                  <a:lnTo>
                    <a:pt x="653797" y="108204"/>
                  </a:lnTo>
                  <a:lnTo>
                    <a:pt x="669798" y="108204"/>
                  </a:lnTo>
                  <a:close/>
                </a:path>
                <a:path w="669925" h="237489">
                  <a:moveTo>
                    <a:pt x="669798" y="139446"/>
                  </a:moveTo>
                  <a:lnTo>
                    <a:pt x="669798" y="124206"/>
                  </a:lnTo>
                  <a:lnTo>
                    <a:pt x="653797" y="124206"/>
                  </a:lnTo>
                  <a:lnTo>
                    <a:pt x="653797" y="139446"/>
                  </a:lnTo>
                  <a:lnTo>
                    <a:pt x="669798" y="139446"/>
                  </a:lnTo>
                  <a:close/>
                </a:path>
                <a:path w="669925" h="237489">
                  <a:moveTo>
                    <a:pt x="669798" y="171450"/>
                  </a:moveTo>
                  <a:lnTo>
                    <a:pt x="669798" y="155448"/>
                  </a:lnTo>
                  <a:lnTo>
                    <a:pt x="653797" y="155448"/>
                  </a:lnTo>
                  <a:lnTo>
                    <a:pt x="653797" y="171450"/>
                  </a:lnTo>
                  <a:lnTo>
                    <a:pt x="669798" y="171450"/>
                  </a:lnTo>
                  <a:close/>
                </a:path>
                <a:path w="669925" h="237489">
                  <a:moveTo>
                    <a:pt x="650748" y="184404"/>
                  </a:moveTo>
                  <a:lnTo>
                    <a:pt x="650748" y="168402"/>
                  </a:lnTo>
                  <a:lnTo>
                    <a:pt x="634747" y="168402"/>
                  </a:lnTo>
                  <a:lnTo>
                    <a:pt x="634747" y="184404"/>
                  </a:lnTo>
                  <a:lnTo>
                    <a:pt x="650748" y="184404"/>
                  </a:lnTo>
                  <a:close/>
                </a:path>
                <a:path w="669925" h="237489">
                  <a:moveTo>
                    <a:pt x="618744" y="184404"/>
                  </a:moveTo>
                  <a:lnTo>
                    <a:pt x="618744" y="168402"/>
                  </a:lnTo>
                  <a:lnTo>
                    <a:pt x="603504" y="168402"/>
                  </a:lnTo>
                  <a:lnTo>
                    <a:pt x="603504" y="184404"/>
                  </a:lnTo>
                  <a:lnTo>
                    <a:pt x="618744" y="184404"/>
                  </a:lnTo>
                  <a:close/>
                </a:path>
                <a:path w="669925" h="237489">
                  <a:moveTo>
                    <a:pt x="587502" y="184404"/>
                  </a:moveTo>
                  <a:lnTo>
                    <a:pt x="587502" y="168402"/>
                  </a:lnTo>
                  <a:lnTo>
                    <a:pt x="571500" y="168402"/>
                  </a:lnTo>
                  <a:lnTo>
                    <a:pt x="571500" y="184404"/>
                  </a:lnTo>
                  <a:lnTo>
                    <a:pt x="587502" y="184404"/>
                  </a:lnTo>
                  <a:close/>
                </a:path>
                <a:path w="669925" h="237489">
                  <a:moveTo>
                    <a:pt x="555497" y="184404"/>
                  </a:moveTo>
                  <a:lnTo>
                    <a:pt x="555497" y="168402"/>
                  </a:lnTo>
                  <a:lnTo>
                    <a:pt x="539497" y="168402"/>
                  </a:lnTo>
                  <a:lnTo>
                    <a:pt x="539497" y="184404"/>
                  </a:lnTo>
                  <a:lnTo>
                    <a:pt x="555497" y="184404"/>
                  </a:lnTo>
                  <a:close/>
                </a:path>
                <a:path w="669925" h="237489">
                  <a:moveTo>
                    <a:pt x="523494" y="184404"/>
                  </a:moveTo>
                  <a:lnTo>
                    <a:pt x="523494" y="168402"/>
                  </a:lnTo>
                  <a:lnTo>
                    <a:pt x="508253" y="168402"/>
                  </a:lnTo>
                  <a:lnTo>
                    <a:pt x="508253" y="184404"/>
                  </a:lnTo>
                  <a:lnTo>
                    <a:pt x="523494" y="184404"/>
                  </a:lnTo>
                  <a:close/>
                </a:path>
                <a:path w="669925" h="237489">
                  <a:moveTo>
                    <a:pt x="492252" y="184404"/>
                  </a:moveTo>
                  <a:lnTo>
                    <a:pt x="492252" y="168402"/>
                  </a:lnTo>
                  <a:lnTo>
                    <a:pt x="476250" y="168402"/>
                  </a:lnTo>
                  <a:lnTo>
                    <a:pt x="476250" y="184404"/>
                  </a:lnTo>
                  <a:lnTo>
                    <a:pt x="492252" y="184404"/>
                  </a:lnTo>
                  <a:close/>
                </a:path>
                <a:path w="669925" h="237489">
                  <a:moveTo>
                    <a:pt x="460247" y="184404"/>
                  </a:moveTo>
                  <a:lnTo>
                    <a:pt x="460247" y="168402"/>
                  </a:lnTo>
                  <a:lnTo>
                    <a:pt x="444245" y="168402"/>
                  </a:lnTo>
                  <a:lnTo>
                    <a:pt x="444245" y="184404"/>
                  </a:lnTo>
                  <a:lnTo>
                    <a:pt x="460247" y="184404"/>
                  </a:lnTo>
                  <a:close/>
                </a:path>
                <a:path w="669925" h="237489">
                  <a:moveTo>
                    <a:pt x="428244" y="184404"/>
                  </a:moveTo>
                  <a:lnTo>
                    <a:pt x="428244" y="168402"/>
                  </a:lnTo>
                  <a:lnTo>
                    <a:pt x="413003" y="168402"/>
                  </a:lnTo>
                  <a:lnTo>
                    <a:pt x="413003" y="184404"/>
                  </a:lnTo>
                  <a:lnTo>
                    <a:pt x="428244" y="184404"/>
                  </a:lnTo>
                  <a:close/>
                </a:path>
                <a:path w="669925" h="237489">
                  <a:moveTo>
                    <a:pt x="397002" y="184404"/>
                  </a:moveTo>
                  <a:lnTo>
                    <a:pt x="397002" y="168402"/>
                  </a:lnTo>
                  <a:lnTo>
                    <a:pt x="381000" y="168402"/>
                  </a:lnTo>
                  <a:lnTo>
                    <a:pt x="381000" y="184404"/>
                  </a:lnTo>
                  <a:lnTo>
                    <a:pt x="397002" y="184404"/>
                  </a:lnTo>
                  <a:close/>
                </a:path>
                <a:path w="669925" h="237489">
                  <a:moveTo>
                    <a:pt x="364998" y="184404"/>
                  </a:moveTo>
                  <a:lnTo>
                    <a:pt x="364998" y="168402"/>
                  </a:lnTo>
                  <a:lnTo>
                    <a:pt x="348996" y="168402"/>
                  </a:lnTo>
                  <a:lnTo>
                    <a:pt x="348996" y="184404"/>
                  </a:lnTo>
                  <a:lnTo>
                    <a:pt x="364998" y="184404"/>
                  </a:lnTo>
                  <a:close/>
                </a:path>
                <a:path w="669925" h="237489">
                  <a:moveTo>
                    <a:pt x="332994" y="184404"/>
                  </a:moveTo>
                  <a:lnTo>
                    <a:pt x="332994" y="168402"/>
                  </a:lnTo>
                  <a:lnTo>
                    <a:pt x="317754" y="168402"/>
                  </a:lnTo>
                  <a:lnTo>
                    <a:pt x="317754" y="184404"/>
                  </a:lnTo>
                  <a:lnTo>
                    <a:pt x="332994" y="184404"/>
                  </a:lnTo>
                  <a:close/>
                </a:path>
                <a:path w="669925" h="237489">
                  <a:moveTo>
                    <a:pt x="301752" y="184404"/>
                  </a:moveTo>
                  <a:lnTo>
                    <a:pt x="301752" y="168402"/>
                  </a:lnTo>
                  <a:lnTo>
                    <a:pt x="285750" y="168402"/>
                  </a:lnTo>
                  <a:lnTo>
                    <a:pt x="285750" y="184404"/>
                  </a:lnTo>
                  <a:lnTo>
                    <a:pt x="301752" y="184404"/>
                  </a:lnTo>
                  <a:close/>
                </a:path>
                <a:path w="669925" h="237489">
                  <a:moveTo>
                    <a:pt x="269748" y="184404"/>
                  </a:moveTo>
                  <a:lnTo>
                    <a:pt x="269748" y="168402"/>
                  </a:lnTo>
                  <a:lnTo>
                    <a:pt x="253746" y="168402"/>
                  </a:lnTo>
                  <a:lnTo>
                    <a:pt x="253746" y="184404"/>
                  </a:lnTo>
                  <a:lnTo>
                    <a:pt x="269748" y="184404"/>
                  </a:lnTo>
                  <a:close/>
                </a:path>
                <a:path w="669925" h="237489">
                  <a:moveTo>
                    <a:pt x="237744" y="184404"/>
                  </a:moveTo>
                  <a:lnTo>
                    <a:pt x="237744" y="168402"/>
                  </a:lnTo>
                  <a:lnTo>
                    <a:pt x="222504" y="168402"/>
                  </a:lnTo>
                  <a:lnTo>
                    <a:pt x="222504" y="184404"/>
                  </a:lnTo>
                  <a:lnTo>
                    <a:pt x="237744" y="184404"/>
                  </a:lnTo>
                  <a:close/>
                </a:path>
                <a:path w="669925" h="237489">
                  <a:moveTo>
                    <a:pt x="206501" y="184404"/>
                  </a:moveTo>
                  <a:lnTo>
                    <a:pt x="206501" y="168402"/>
                  </a:lnTo>
                  <a:lnTo>
                    <a:pt x="190500" y="168402"/>
                  </a:lnTo>
                  <a:lnTo>
                    <a:pt x="190500" y="184404"/>
                  </a:lnTo>
                  <a:lnTo>
                    <a:pt x="206501" y="184404"/>
                  </a:lnTo>
                  <a:close/>
                </a:path>
                <a:path w="669925" h="237489">
                  <a:moveTo>
                    <a:pt x="183642" y="193548"/>
                  </a:moveTo>
                  <a:lnTo>
                    <a:pt x="183642" y="177546"/>
                  </a:lnTo>
                  <a:lnTo>
                    <a:pt x="167640" y="177546"/>
                  </a:lnTo>
                  <a:lnTo>
                    <a:pt x="167640" y="193548"/>
                  </a:lnTo>
                  <a:lnTo>
                    <a:pt x="183642" y="193548"/>
                  </a:lnTo>
                  <a:close/>
                </a:path>
              </a:pathLst>
            </a:custGeom>
            <a:solidFill>
              <a:srgbClr val="000000"/>
            </a:solidFill>
          </p:spPr>
          <p:txBody>
            <a:bodyPr wrap="square" lIns="0" tIns="0" rIns="0" bIns="0" rtlCol="0"/>
            <a:lstStyle/>
            <a:p>
              <a:endParaRPr/>
            </a:p>
          </p:txBody>
        </p:sp>
        <p:sp>
          <p:nvSpPr>
            <p:cNvPr id="31" name="object 31"/>
            <p:cNvSpPr/>
            <p:nvPr/>
          </p:nvSpPr>
          <p:spPr>
            <a:xfrm>
              <a:off x="6155194" y="4995046"/>
              <a:ext cx="502920" cy="215900"/>
            </a:xfrm>
            <a:custGeom>
              <a:avLst/>
              <a:gdLst/>
              <a:ahLst/>
              <a:cxnLst/>
              <a:rect l="l" t="t" r="r" b="b"/>
              <a:pathLst>
                <a:path w="502920" h="215900">
                  <a:moveTo>
                    <a:pt x="377190" y="161543"/>
                  </a:moveTo>
                  <a:lnTo>
                    <a:pt x="377190" y="53339"/>
                  </a:lnTo>
                  <a:lnTo>
                    <a:pt x="0" y="53339"/>
                  </a:lnTo>
                  <a:lnTo>
                    <a:pt x="0" y="161543"/>
                  </a:lnTo>
                  <a:lnTo>
                    <a:pt x="377190" y="161543"/>
                  </a:lnTo>
                  <a:close/>
                </a:path>
                <a:path w="502920" h="215900">
                  <a:moveTo>
                    <a:pt x="502920" y="107441"/>
                  </a:moveTo>
                  <a:lnTo>
                    <a:pt x="377190" y="0"/>
                  </a:lnTo>
                  <a:lnTo>
                    <a:pt x="377190" y="215645"/>
                  </a:lnTo>
                  <a:lnTo>
                    <a:pt x="502920" y="107441"/>
                  </a:lnTo>
                  <a:close/>
                </a:path>
              </a:pathLst>
            </a:custGeom>
            <a:solidFill>
              <a:srgbClr val="EAEAEA"/>
            </a:solidFill>
          </p:spPr>
          <p:txBody>
            <a:bodyPr wrap="square" lIns="0" tIns="0" rIns="0" bIns="0" rtlCol="0"/>
            <a:lstStyle/>
            <a:p>
              <a:endParaRPr/>
            </a:p>
          </p:txBody>
        </p:sp>
        <p:sp>
          <p:nvSpPr>
            <p:cNvPr id="32" name="object 32"/>
            <p:cNvSpPr/>
            <p:nvPr/>
          </p:nvSpPr>
          <p:spPr>
            <a:xfrm>
              <a:off x="6146800" y="4988949"/>
              <a:ext cx="523875" cy="239395"/>
            </a:xfrm>
            <a:custGeom>
              <a:avLst/>
              <a:gdLst/>
              <a:ahLst/>
              <a:cxnLst/>
              <a:rect l="l" t="t" r="r" b="b"/>
              <a:pathLst>
                <a:path w="523875" h="239395">
                  <a:moveTo>
                    <a:pt x="16001" y="167639"/>
                  </a:moveTo>
                  <a:lnTo>
                    <a:pt x="16001" y="151637"/>
                  </a:lnTo>
                  <a:lnTo>
                    <a:pt x="0" y="151637"/>
                  </a:lnTo>
                  <a:lnTo>
                    <a:pt x="0" y="167639"/>
                  </a:lnTo>
                  <a:lnTo>
                    <a:pt x="8382" y="167639"/>
                  </a:lnTo>
                  <a:lnTo>
                    <a:pt x="8382" y="160019"/>
                  </a:lnTo>
                  <a:lnTo>
                    <a:pt x="9144" y="160019"/>
                  </a:lnTo>
                  <a:lnTo>
                    <a:pt x="9144" y="167639"/>
                  </a:lnTo>
                  <a:lnTo>
                    <a:pt x="16001" y="167639"/>
                  </a:lnTo>
                  <a:close/>
                </a:path>
                <a:path w="523875" h="239395">
                  <a:moveTo>
                    <a:pt x="9144" y="167639"/>
                  </a:moveTo>
                  <a:lnTo>
                    <a:pt x="9144" y="160019"/>
                  </a:lnTo>
                  <a:lnTo>
                    <a:pt x="8382" y="160019"/>
                  </a:lnTo>
                  <a:lnTo>
                    <a:pt x="8382" y="167639"/>
                  </a:lnTo>
                  <a:lnTo>
                    <a:pt x="9144" y="167639"/>
                  </a:lnTo>
                  <a:close/>
                </a:path>
                <a:path w="523875" h="239395">
                  <a:moveTo>
                    <a:pt x="9144" y="175259"/>
                  </a:moveTo>
                  <a:lnTo>
                    <a:pt x="9144" y="167639"/>
                  </a:lnTo>
                  <a:lnTo>
                    <a:pt x="8382" y="167639"/>
                  </a:lnTo>
                  <a:lnTo>
                    <a:pt x="8382" y="175259"/>
                  </a:lnTo>
                  <a:lnTo>
                    <a:pt x="9144" y="175259"/>
                  </a:lnTo>
                  <a:close/>
                </a:path>
                <a:path w="523875" h="239395">
                  <a:moveTo>
                    <a:pt x="16001" y="135636"/>
                  </a:moveTo>
                  <a:lnTo>
                    <a:pt x="16001" y="120396"/>
                  </a:lnTo>
                  <a:lnTo>
                    <a:pt x="0" y="120396"/>
                  </a:lnTo>
                  <a:lnTo>
                    <a:pt x="0" y="135636"/>
                  </a:lnTo>
                  <a:lnTo>
                    <a:pt x="16001" y="135636"/>
                  </a:lnTo>
                  <a:close/>
                </a:path>
                <a:path w="523875" h="239395">
                  <a:moveTo>
                    <a:pt x="16001" y="104393"/>
                  </a:moveTo>
                  <a:lnTo>
                    <a:pt x="16001" y="88391"/>
                  </a:lnTo>
                  <a:lnTo>
                    <a:pt x="0" y="88391"/>
                  </a:lnTo>
                  <a:lnTo>
                    <a:pt x="0" y="104393"/>
                  </a:lnTo>
                  <a:lnTo>
                    <a:pt x="16001" y="104393"/>
                  </a:lnTo>
                  <a:close/>
                </a:path>
                <a:path w="523875" h="239395">
                  <a:moveTo>
                    <a:pt x="11442" y="64465"/>
                  </a:moveTo>
                  <a:lnTo>
                    <a:pt x="11442" y="51815"/>
                  </a:lnTo>
                  <a:lnTo>
                    <a:pt x="0" y="51815"/>
                  </a:lnTo>
                  <a:lnTo>
                    <a:pt x="0" y="72389"/>
                  </a:lnTo>
                  <a:lnTo>
                    <a:pt x="8394" y="72389"/>
                  </a:lnTo>
                  <a:lnTo>
                    <a:pt x="8394" y="67817"/>
                  </a:lnTo>
                  <a:lnTo>
                    <a:pt x="11442" y="64465"/>
                  </a:lnTo>
                  <a:close/>
                </a:path>
                <a:path w="523875" h="239395">
                  <a:moveTo>
                    <a:pt x="16014" y="72389"/>
                  </a:moveTo>
                  <a:lnTo>
                    <a:pt x="16014" y="59436"/>
                  </a:lnTo>
                  <a:lnTo>
                    <a:pt x="8394" y="67817"/>
                  </a:lnTo>
                  <a:lnTo>
                    <a:pt x="11442" y="67817"/>
                  </a:lnTo>
                  <a:lnTo>
                    <a:pt x="11442" y="72389"/>
                  </a:lnTo>
                  <a:lnTo>
                    <a:pt x="16014" y="72389"/>
                  </a:lnTo>
                  <a:close/>
                </a:path>
                <a:path w="523875" h="239395">
                  <a:moveTo>
                    <a:pt x="11442" y="72389"/>
                  </a:moveTo>
                  <a:lnTo>
                    <a:pt x="11442" y="67817"/>
                  </a:lnTo>
                  <a:lnTo>
                    <a:pt x="8394" y="67817"/>
                  </a:lnTo>
                  <a:lnTo>
                    <a:pt x="8394" y="72389"/>
                  </a:lnTo>
                  <a:lnTo>
                    <a:pt x="11442" y="72389"/>
                  </a:lnTo>
                  <a:close/>
                </a:path>
                <a:path w="523875" h="239395">
                  <a:moveTo>
                    <a:pt x="43445" y="67817"/>
                  </a:moveTo>
                  <a:lnTo>
                    <a:pt x="43445" y="51815"/>
                  </a:lnTo>
                  <a:lnTo>
                    <a:pt x="27444" y="51815"/>
                  </a:lnTo>
                  <a:lnTo>
                    <a:pt x="27444" y="67817"/>
                  </a:lnTo>
                  <a:lnTo>
                    <a:pt x="43445" y="67817"/>
                  </a:lnTo>
                  <a:close/>
                </a:path>
                <a:path w="523875" h="239395">
                  <a:moveTo>
                    <a:pt x="74676" y="67817"/>
                  </a:moveTo>
                  <a:lnTo>
                    <a:pt x="74676" y="51815"/>
                  </a:lnTo>
                  <a:lnTo>
                    <a:pt x="59436" y="51815"/>
                  </a:lnTo>
                  <a:lnTo>
                    <a:pt x="59436" y="67817"/>
                  </a:lnTo>
                  <a:lnTo>
                    <a:pt x="74676" y="67817"/>
                  </a:lnTo>
                  <a:close/>
                </a:path>
                <a:path w="523875" h="239395">
                  <a:moveTo>
                    <a:pt x="106692" y="67817"/>
                  </a:moveTo>
                  <a:lnTo>
                    <a:pt x="106692" y="51815"/>
                  </a:lnTo>
                  <a:lnTo>
                    <a:pt x="90690" y="51815"/>
                  </a:lnTo>
                  <a:lnTo>
                    <a:pt x="90690" y="67817"/>
                  </a:lnTo>
                  <a:lnTo>
                    <a:pt x="106692" y="67817"/>
                  </a:lnTo>
                  <a:close/>
                </a:path>
                <a:path w="523875" h="239395">
                  <a:moveTo>
                    <a:pt x="138695" y="67817"/>
                  </a:moveTo>
                  <a:lnTo>
                    <a:pt x="138695" y="51815"/>
                  </a:lnTo>
                  <a:lnTo>
                    <a:pt x="122694" y="51815"/>
                  </a:lnTo>
                  <a:lnTo>
                    <a:pt x="122694" y="67817"/>
                  </a:lnTo>
                  <a:lnTo>
                    <a:pt x="138695" y="67817"/>
                  </a:lnTo>
                  <a:close/>
                </a:path>
                <a:path w="523875" h="239395">
                  <a:moveTo>
                    <a:pt x="169926" y="67817"/>
                  </a:moveTo>
                  <a:lnTo>
                    <a:pt x="169926" y="51815"/>
                  </a:lnTo>
                  <a:lnTo>
                    <a:pt x="154686" y="51815"/>
                  </a:lnTo>
                  <a:lnTo>
                    <a:pt x="154686" y="67817"/>
                  </a:lnTo>
                  <a:lnTo>
                    <a:pt x="169926" y="67817"/>
                  </a:lnTo>
                  <a:close/>
                </a:path>
                <a:path w="523875" h="239395">
                  <a:moveTo>
                    <a:pt x="201942" y="67817"/>
                  </a:moveTo>
                  <a:lnTo>
                    <a:pt x="201942" y="51815"/>
                  </a:lnTo>
                  <a:lnTo>
                    <a:pt x="185940" y="51815"/>
                  </a:lnTo>
                  <a:lnTo>
                    <a:pt x="185940" y="67817"/>
                  </a:lnTo>
                  <a:lnTo>
                    <a:pt x="201942" y="67817"/>
                  </a:lnTo>
                  <a:close/>
                </a:path>
                <a:path w="523875" h="239395">
                  <a:moveTo>
                    <a:pt x="233945" y="67817"/>
                  </a:moveTo>
                  <a:lnTo>
                    <a:pt x="233945" y="51815"/>
                  </a:lnTo>
                  <a:lnTo>
                    <a:pt x="217944" y="51815"/>
                  </a:lnTo>
                  <a:lnTo>
                    <a:pt x="217944" y="67817"/>
                  </a:lnTo>
                  <a:lnTo>
                    <a:pt x="233945" y="67817"/>
                  </a:lnTo>
                  <a:close/>
                </a:path>
                <a:path w="523875" h="239395">
                  <a:moveTo>
                    <a:pt x="265176" y="67817"/>
                  </a:moveTo>
                  <a:lnTo>
                    <a:pt x="265176" y="51815"/>
                  </a:lnTo>
                  <a:lnTo>
                    <a:pt x="249936" y="51815"/>
                  </a:lnTo>
                  <a:lnTo>
                    <a:pt x="249936" y="67817"/>
                  </a:lnTo>
                  <a:lnTo>
                    <a:pt x="265176" y="67817"/>
                  </a:lnTo>
                  <a:close/>
                </a:path>
                <a:path w="523875" h="239395">
                  <a:moveTo>
                    <a:pt x="297192" y="67817"/>
                  </a:moveTo>
                  <a:lnTo>
                    <a:pt x="297192" y="51815"/>
                  </a:lnTo>
                  <a:lnTo>
                    <a:pt x="281190" y="51815"/>
                  </a:lnTo>
                  <a:lnTo>
                    <a:pt x="281190" y="67817"/>
                  </a:lnTo>
                  <a:lnTo>
                    <a:pt x="297192" y="67817"/>
                  </a:lnTo>
                  <a:close/>
                </a:path>
                <a:path w="523875" h="239395">
                  <a:moveTo>
                    <a:pt x="329195" y="67817"/>
                  </a:moveTo>
                  <a:lnTo>
                    <a:pt x="329195" y="51815"/>
                  </a:lnTo>
                  <a:lnTo>
                    <a:pt x="313194" y="51815"/>
                  </a:lnTo>
                  <a:lnTo>
                    <a:pt x="313194" y="67817"/>
                  </a:lnTo>
                  <a:lnTo>
                    <a:pt x="329195" y="67817"/>
                  </a:lnTo>
                  <a:close/>
                </a:path>
                <a:path w="523875" h="239395">
                  <a:moveTo>
                    <a:pt x="360426" y="67817"/>
                  </a:moveTo>
                  <a:lnTo>
                    <a:pt x="360426" y="51815"/>
                  </a:lnTo>
                  <a:lnTo>
                    <a:pt x="345186" y="51815"/>
                  </a:lnTo>
                  <a:lnTo>
                    <a:pt x="345186" y="67817"/>
                  </a:lnTo>
                  <a:lnTo>
                    <a:pt x="360426" y="67817"/>
                  </a:lnTo>
                  <a:close/>
                </a:path>
                <a:path w="523875" h="239395">
                  <a:moveTo>
                    <a:pt x="385572" y="51815"/>
                  </a:moveTo>
                  <a:lnTo>
                    <a:pt x="376440" y="51815"/>
                  </a:lnTo>
                  <a:lnTo>
                    <a:pt x="376440" y="67817"/>
                  </a:lnTo>
                  <a:lnTo>
                    <a:pt x="377964" y="67817"/>
                  </a:lnTo>
                  <a:lnTo>
                    <a:pt x="377964" y="53339"/>
                  </a:lnTo>
                  <a:lnTo>
                    <a:pt x="384050" y="53339"/>
                  </a:lnTo>
                  <a:lnTo>
                    <a:pt x="385572" y="51815"/>
                  </a:lnTo>
                  <a:close/>
                </a:path>
                <a:path w="523875" h="239395">
                  <a:moveTo>
                    <a:pt x="384050" y="53339"/>
                  </a:moveTo>
                  <a:lnTo>
                    <a:pt x="377964" y="53339"/>
                  </a:lnTo>
                  <a:lnTo>
                    <a:pt x="377964" y="59436"/>
                  </a:lnTo>
                  <a:lnTo>
                    <a:pt x="384050" y="53339"/>
                  </a:lnTo>
                  <a:close/>
                </a:path>
                <a:path w="523875" h="239395">
                  <a:moveTo>
                    <a:pt x="393966" y="67817"/>
                  </a:moveTo>
                  <a:lnTo>
                    <a:pt x="393966" y="53339"/>
                  </a:lnTo>
                  <a:lnTo>
                    <a:pt x="384050" y="53339"/>
                  </a:lnTo>
                  <a:lnTo>
                    <a:pt x="377964" y="59436"/>
                  </a:lnTo>
                  <a:lnTo>
                    <a:pt x="377964" y="67817"/>
                  </a:lnTo>
                  <a:lnTo>
                    <a:pt x="393966" y="67817"/>
                  </a:lnTo>
                  <a:close/>
                </a:path>
                <a:path w="523875" h="239395">
                  <a:moveTo>
                    <a:pt x="393966" y="37337"/>
                  </a:moveTo>
                  <a:lnTo>
                    <a:pt x="393966" y="21336"/>
                  </a:lnTo>
                  <a:lnTo>
                    <a:pt x="393204" y="22098"/>
                  </a:lnTo>
                  <a:lnTo>
                    <a:pt x="392265" y="21336"/>
                  </a:lnTo>
                  <a:lnTo>
                    <a:pt x="377964" y="21336"/>
                  </a:lnTo>
                  <a:lnTo>
                    <a:pt x="377964" y="37337"/>
                  </a:lnTo>
                  <a:lnTo>
                    <a:pt x="393966" y="37337"/>
                  </a:lnTo>
                  <a:close/>
                </a:path>
                <a:path w="523875" h="239395">
                  <a:moveTo>
                    <a:pt x="403098" y="10667"/>
                  </a:moveTo>
                  <a:lnTo>
                    <a:pt x="390918" y="0"/>
                  </a:lnTo>
                  <a:lnTo>
                    <a:pt x="381000" y="12191"/>
                  </a:lnTo>
                  <a:lnTo>
                    <a:pt x="392265" y="21336"/>
                  </a:lnTo>
                  <a:lnTo>
                    <a:pt x="393966" y="21217"/>
                  </a:lnTo>
                  <a:lnTo>
                    <a:pt x="403098" y="10667"/>
                  </a:lnTo>
                  <a:close/>
                </a:path>
                <a:path w="523875" h="239395">
                  <a:moveTo>
                    <a:pt x="393864" y="21336"/>
                  </a:moveTo>
                  <a:lnTo>
                    <a:pt x="392265" y="21336"/>
                  </a:lnTo>
                  <a:lnTo>
                    <a:pt x="393204" y="22098"/>
                  </a:lnTo>
                  <a:lnTo>
                    <a:pt x="393864" y="21336"/>
                  </a:lnTo>
                  <a:close/>
                </a:path>
                <a:path w="523875" h="239395">
                  <a:moveTo>
                    <a:pt x="427494" y="31241"/>
                  </a:moveTo>
                  <a:lnTo>
                    <a:pt x="415302" y="20574"/>
                  </a:lnTo>
                  <a:lnTo>
                    <a:pt x="404622" y="32765"/>
                  </a:lnTo>
                  <a:lnTo>
                    <a:pt x="416826" y="42672"/>
                  </a:lnTo>
                  <a:lnTo>
                    <a:pt x="427494" y="31241"/>
                  </a:lnTo>
                  <a:close/>
                </a:path>
                <a:path w="523875" h="239395">
                  <a:moveTo>
                    <a:pt x="451116" y="51815"/>
                  </a:moveTo>
                  <a:lnTo>
                    <a:pt x="439674" y="41148"/>
                  </a:lnTo>
                  <a:lnTo>
                    <a:pt x="429018" y="53339"/>
                  </a:lnTo>
                  <a:lnTo>
                    <a:pt x="441198" y="64008"/>
                  </a:lnTo>
                  <a:lnTo>
                    <a:pt x="451116" y="51815"/>
                  </a:lnTo>
                  <a:close/>
                </a:path>
                <a:path w="523875" h="239395">
                  <a:moveTo>
                    <a:pt x="475500" y="72389"/>
                  </a:moveTo>
                  <a:lnTo>
                    <a:pt x="463296" y="61722"/>
                  </a:lnTo>
                  <a:lnTo>
                    <a:pt x="453402" y="73913"/>
                  </a:lnTo>
                  <a:lnTo>
                    <a:pt x="464820" y="84581"/>
                  </a:lnTo>
                  <a:lnTo>
                    <a:pt x="475500" y="72389"/>
                  </a:lnTo>
                  <a:close/>
                </a:path>
                <a:path w="523875" h="239395">
                  <a:moveTo>
                    <a:pt x="497586" y="136398"/>
                  </a:moveTo>
                  <a:lnTo>
                    <a:pt x="486930" y="124205"/>
                  </a:lnTo>
                  <a:lnTo>
                    <a:pt x="475500" y="134112"/>
                  </a:lnTo>
                  <a:lnTo>
                    <a:pt x="485394" y="146303"/>
                  </a:lnTo>
                  <a:lnTo>
                    <a:pt x="497586" y="136398"/>
                  </a:lnTo>
                  <a:close/>
                </a:path>
                <a:path w="523875" h="239395">
                  <a:moveTo>
                    <a:pt x="499872" y="92963"/>
                  </a:moveTo>
                  <a:lnTo>
                    <a:pt x="487692" y="83058"/>
                  </a:lnTo>
                  <a:lnTo>
                    <a:pt x="477012" y="94487"/>
                  </a:lnTo>
                  <a:lnTo>
                    <a:pt x="489216" y="105155"/>
                  </a:lnTo>
                  <a:lnTo>
                    <a:pt x="499872" y="92963"/>
                  </a:lnTo>
                  <a:close/>
                </a:path>
                <a:path w="523875" h="239395">
                  <a:moveTo>
                    <a:pt x="506742" y="108900"/>
                  </a:moveTo>
                  <a:lnTo>
                    <a:pt x="506742" y="107441"/>
                  </a:lnTo>
                  <a:lnTo>
                    <a:pt x="499109" y="113537"/>
                  </a:lnTo>
                  <a:lnTo>
                    <a:pt x="501396" y="116147"/>
                  </a:lnTo>
                  <a:lnTo>
                    <a:pt x="501396" y="115062"/>
                  </a:lnTo>
                  <a:lnTo>
                    <a:pt x="506742" y="108900"/>
                  </a:lnTo>
                  <a:close/>
                </a:path>
                <a:path w="523875" h="239395">
                  <a:moveTo>
                    <a:pt x="523494" y="113537"/>
                  </a:moveTo>
                  <a:lnTo>
                    <a:pt x="511314" y="103631"/>
                  </a:lnTo>
                  <a:lnTo>
                    <a:pt x="501396" y="115062"/>
                  </a:lnTo>
                  <a:lnTo>
                    <a:pt x="506742" y="119634"/>
                  </a:lnTo>
                  <a:lnTo>
                    <a:pt x="506742" y="122250"/>
                  </a:lnTo>
                  <a:lnTo>
                    <a:pt x="509790" y="125729"/>
                  </a:lnTo>
                  <a:lnTo>
                    <a:pt x="523494" y="113537"/>
                  </a:lnTo>
                  <a:close/>
                </a:path>
                <a:path w="523875" h="239395">
                  <a:moveTo>
                    <a:pt x="506742" y="122250"/>
                  </a:moveTo>
                  <a:lnTo>
                    <a:pt x="506742" y="119634"/>
                  </a:lnTo>
                  <a:lnTo>
                    <a:pt x="501396" y="115062"/>
                  </a:lnTo>
                  <a:lnTo>
                    <a:pt x="501396" y="116147"/>
                  </a:lnTo>
                  <a:lnTo>
                    <a:pt x="506742" y="122250"/>
                  </a:lnTo>
                  <a:close/>
                </a:path>
                <a:path w="523875" h="239395">
                  <a:moveTo>
                    <a:pt x="473214" y="156972"/>
                  </a:moveTo>
                  <a:lnTo>
                    <a:pt x="463296" y="144779"/>
                  </a:lnTo>
                  <a:lnTo>
                    <a:pt x="451116" y="154686"/>
                  </a:lnTo>
                  <a:lnTo>
                    <a:pt x="461772" y="166877"/>
                  </a:lnTo>
                  <a:lnTo>
                    <a:pt x="473214" y="156972"/>
                  </a:lnTo>
                  <a:close/>
                </a:path>
                <a:path w="523875" h="239395">
                  <a:moveTo>
                    <a:pt x="449592" y="177546"/>
                  </a:moveTo>
                  <a:lnTo>
                    <a:pt x="438912" y="165353"/>
                  </a:lnTo>
                  <a:lnTo>
                    <a:pt x="426720" y="176022"/>
                  </a:lnTo>
                  <a:lnTo>
                    <a:pt x="437400" y="187451"/>
                  </a:lnTo>
                  <a:lnTo>
                    <a:pt x="449592" y="177546"/>
                  </a:lnTo>
                  <a:close/>
                </a:path>
                <a:path w="523875" h="239395">
                  <a:moveTo>
                    <a:pt x="425196" y="198119"/>
                  </a:moveTo>
                  <a:lnTo>
                    <a:pt x="415302" y="185927"/>
                  </a:lnTo>
                  <a:lnTo>
                    <a:pt x="403098" y="196596"/>
                  </a:lnTo>
                  <a:lnTo>
                    <a:pt x="413016" y="208787"/>
                  </a:lnTo>
                  <a:lnTo>
                    <a:pt x="425196" y="198119"/>
                  </a:lnTo>
                  <a:close/>
                </a:path>
                <a:path w="523875" h="239395">
                  <a:moveTo>
                    <a:pt x="393966" y="225323"/>
                  </a:moveTo>
                  <a:lnTo>
                    <a:pt x="393966" y="221741"/>
                  </a:lnTo>
                  <a:lnTo>
                    <a:pt x="388823" y="219455"/>
                  </a:lnTo>
                  <a:lnTo>
                    <a:pt x="377964" y="219455"/>
                  </a:lnTo>
                  <a:lnTo>
                    <a:pt x="377964" y="239267"/>
                  </a:lnTo>
                  <a:lnTo>
                    <a:pt x="393966" y="225323"/>
                  </a:lnTo>
                  <a:close/>
                </a:path>
                <a:path w="523875" h="239395">
                  <a:moveTo>
                    <a:pt x="401574" y="218693"/>
                  </a:moveTo>
                  <a:lnTo>
                    <a:pt x="390918" y="206501"/>
                  </a:lnTo>
                  <a:lnTo>
                    <a:pt x="380250" y="215646"/>
                  </a:lnTo>
                  <a:lnTo>
                    <a:pt x="388823" y="219455"/>
                  </a:lnTo>
                  <a:lnTo>
                    <a:pt x="393966" y="219455"/>
                  </a:lnTo>
                  <a:lnTo>
                    <a:pt x="393966" y="225323"/>
                  </a:lnTo>
                  <a:lnTo>
                    <a:pt x="401574" y="218693"/>
                  </a:lnTo>
                  <a:close/>
                </a:path>
                <a:path w="523875" h="239395">
                  <a:moveTo>
                    <a:pt x="393966" y="221741"/>
                  </a:moveTo>
                  <a:lnTo>
                    <a:pt x="393966" y="219455"/>
                  </a:lnTo>
                  <a:lnTo>
                    <a:pt x="388823" y="219455"/>
                  </a:lnTo>
                  <a:lnTo>
                    <a:pt x="393966" y="221741"/>
                  </a:lnTo>
                  <a:close/>
                </a:path>
                <a:path w="523875" h="239395">
                  <a:moveTo>
                    <a:pt x="393966" y="203453"/>
                  </a:moveTo>
                  <a:lnTo>
                    <a:pt x="393966" y="187451"/>
                  </a:lnTo>
                  <a:lnTo>
                    <a:pt x="377964" y="187451"/>
                  </a:lnTo>
                  <a:lnTo>
                    <a:pt x="377964" y="203453"/>
                  </a:lnTo>
                  <a:lnTo>
                    <a:pt x="393966" y="203453"/>
                  </a:lnTo>
                  <a:close/>
                </a:path>
                <a:path w="523875" h="239395">
                  <a:moveTo>
                    <a:pt x="393966" y="171450"/>
                  </a:moveTo>
                  <a:lnTo>
                    <a:pt x="393966" y="160019"/>
                  </a:lnTo>
                  <a:lnTo>
                    <a:pt x="374154" y="160019"/>
                  </a:lnTo>
                  <a:lnTo>
                    <a:pt x="374154" y="175260"/>
                  </a:lnTo>
                  <a:lnTo>
                    <a:pt x="377964" y="175260"/>
                  </a:lnTo>
                  <a:lnTo>
                    <a:pt x="377964" y="167639"/>
                  </a:lnTo>
                  <a:lnTo>
                    <a:pt x="381768" y="171450"/>
                  </a:lnTo>
                  <a:lnTo>
                    <a:pt x="393966" y="171450"/>
                  </a:lnTo>
                  <a:close/>
                </a:path>
                <a:path w="523875" h="239395">
                  <a:moveTo>
                    <a:pt x="381768" y="171450"/>
                  </a:moveTo>
                  <a:lnTo>
                    <a:pt x="377964" y="167639"/>
                  </a:lnTo>
                  <a:lnTo>
                    <a:pt x="377964" y="171450"/>
                  </a:lnTo>
                  <a:lnTo>
                    <a:pt x="381768" y="171450"/>
                  </a:lnTo>
                  <a:close/>
                </a:path>
                <a:path w="523875" h="239395">
                  <a:moveTo>
                    <a:pt x="385572" y="175260"/>
                  </a:moveTo>
                  <a:lnTo>
                    <a:pt x="381768" y="171450"/>
                  </a:lnTo>
                  <a:lnTo>
                    <a:pt x="377964" y="171450"/>
                  </a:lnTo>
                  <a:lnTo>
                    <a:pt x="377964" y="175260"/>
                  </a:lnTo>
                  <a:lnTo>
                    <a:pt x="385572" y="175260"/>
                  </a:lnTo>
                  <a:close/>
                </a:path>
                <a:path w="523875" h="239395">
                  <a:moveTo>
                    <a:pt x="358152" y="175259"/>
                  </a:moveTo>
                  <a:lnTo>
                    <a:pt x="358152" y="160019"/>
                  </a:lnTo>
                  <a:lnTo>
                    <a:pt x="342150" y="160019"/>
                  </a:lnTo>
                  <a:lnTo>
                    <a:pt x="342150" y="175259"/>
                  </a:lnTo>
                  <a:lnTo>
                    <a:pt x="358152" y="175259"/>
                  </a:lnTo>
                  <a:close/>
                </a:path>
                <a:path w="523875" h="239395">
                  <a:moveTo>
                    <a:pt x="326136" y="175259"/>
                  </a:moveTo>
                  <a:lnTo>
                    <a:pt x="326136" y="160019"/>
                  </a:lnTo>
                  <a:lnTo>
                    <a:pt x="310134" y="160019"/>
                  </a:lnTo>
                  <a:lnTo>
                    <a:pt x="310134" y="175259"/>
                  </a:lnTo>
                  <a:lnTo>
                    <a:pt x="326136" y="175259"/>
                  </a:lnTo>
                  <a:close/>
                </a:path>
                <a:path w="523875" h="239395">
                  <a:moveTo>
                    <a:pt x="294894" y="175259"/>
                  </a:moveTo>
                  <a:lnTo>
                    <a:pt x="294894" y="160019"/>
                  </a:lnTo>
                  <a:lnTo>
                    <a:pt x="278893" y="160019"/>
                  </a:lnTo>
                  <a:lnTo>
                    <a:pt x="278893" y="175259"/>
                  </a:lnTo>
                  <a:lnTo>
                    <a:pt x="294894" y="175259"/>
                  </a:lnTo>
                  <a:close/>
                </a:path>
                <a:path w="523875" h="239395">
                  <a:moveTo>
                    <a:pt x="262902" y="175259"/>
                  </a:moveTo>
                  <a:lnTo>
                    <a:pt x="262902" y="160019"/>
                  </a:lnTo>
                  <a:lnTo>
                    <a:pt x="246900" y="160019"/>
                  </a:lnTo>
                  <a:lnTo>
                    <a:pt x="246900" y="175259"/>
                  </a:lnTo>
                  <a:lnTo>
                    <a:pt x="262902" y="175259"/>
                  </a:lnTo>
                  <a:close/>
                </a:path>
                <a:path w="523875" h="239395">
                  <a:moveTo>
                    <a:pt x="230886" y="175259"/>
                  </a:moveTo>
                  <a:lnTo>
                    <a:pt x="230886" y="160019"/>
                  </a:lnTo>
                  <a:lnTo>
                    <a:pt x="214884" y="160019"/>
                  </a:lnTo>
                  <a:lnTo>
                    <a:pt x="214884" y="175259"/>
                  </a:lnTo>
                  <a:lnTo>
                    <a:pt x="230886" y="175259"/>
                  </a:lnTo>
                  <a:close/>
                </a:path>
                <a:path w="523875" h="239395">
                  <a:moveTo>
                    <a:pt x="199644" y="175259"/>
                  </a:moveTo>
                  <a:lnTo>
                    <a:pt x="199644" y="160019"/>
                  </a:lnTo>
                  <a:lnTo>
                    <a:pt x="183643" y="160019"/>
                  </a:lnTo>
                  <a:lnTo>
                    <a:pt x="183643" y="175259"/>
                  </a:lnTo>
                  <a:lnTo>
                    <a:pt x="199644" y="175259"/>
                  </a:lnTo>
                  <a:close/>
                </a:path>
                <a:path w="523875" h="239395">
                  <a:moveTo>
                    <a:pt x="167652" y="175259"/>
                  </a:moveTo>
                  <a:lnTo>
                    <a:pt x="167652" y="160019"/>
                  </a:lnTo>
                  <a:lnTo>
                    <a:pt x="151650" y="160019"/>
                  </a:lnTo>
                  <a:lnTo>
                    <a:pt x="151650" y="175259"/>
                  </a:lnTo>
                  <a:lnTo>
                    <a:pt x="167652" y="175259"/>
                  </a:lnTo>
                  <a:close/>
                </a:path>
                <a:path w="523875" h="239395">
                  <a:moveTo>
                    <a:pt x="135636" y="175259"/>
                  </a:moveTo>
                  <a:lnTo>
                    <a:pt x="135636" y="160019"/>
                  </a:lnTo>
                  <a:lnTo>
                    <a:pt x="119634" y="160019"/>
                  </a:lnTo>
                  <a:lnTo>
                    <a:pt x="119634" y="175259"/>
                  </a:lnTo>
                  <a:lnTo>
                    <a:pt x="135636" y="175259"/>
                  </a:lnTo>
                  <a:close/>
                </a:path>
                <a:path w="523875" h="239395">
                  <a:moveTo>
                    <a:pt x="104394" y="175259"/>
                  </a:moveTo>
                  <a:lnTo>
                    <a:pt x="104394" y="160019"/>
                  </a:lnTo>
                  <a:lnTo>
                    <a:pt x="88393" y="160019"/>
                  </a:lnTo>
                  <a:lnTo>
                    <a:pt x="88393" y="175259"/>
                  </a:lnTo>
                  <a:lnTo>
                    <a:pt x="104394" y="175259"/>
                  </a:lnTo>
                  <a:close/>
                </a:path>
                <a:path w="523875" h="239395">
                  <a:moveTo>
                    <a:pt x="72402" y="175259"/>
                  </a:moveTo>
                  <a:lnTo>
                    <a:pt x="72402" y="160019"/>
                  </a:lnTo>
                  <a:lnTo>
                    <a:pt x="56400" y="160019"/>
                  </a:lnTo>
                  <a:lnTo>
                    <a:pt x="56400" y="175259"/>
                  </a:lnTo>
                  <a:lnTo>
                    <a:pt x="72402" y="175259"/>
                  </a:lnTo>
                  <a:close/>
                </a:path>
                <a:path w="523875" h="239395">
                  <a:moveTo>
                    <a:pt x="40386" y="175259"/>
                  </a:moveTo>
                  <a:lnTo>
                    <a:pt x="40386" y="160019"/>
                  </a:lnTo>
                  <a:lnTo>
                    <a:pt x="24384" y="160019"/>
                  </a:lnTo>
                  <a:lnTo>
                    <a:pt x="24384" y="175259"/>
                  </a:lnTo>
                  <a:lnTo>
                    <a:pt x="40386" y="175259"/>
                  </a:lnTo>
                  <a:close/>
                </a:path>
              </a:pathLst>
            </a:custGeom>
            <a:solidFill>
              <a:srgbClr val="000000"/>
            </a:solidFill>
          </p:spPr>
          <p:txBody>
            <a:bodyPr wrap="square" lIns="0" tIns="0" rIns="0" bIns="0" rtlCol="0"/>
            <a:lstStyle/>
            <a:p>
              <a:endParaRPr/>
            </a:p>
          </p:txBody>
        </p:sp>
        <p:sp>
          <p:nvSpPr>
            <p:cNvPr id="33" name="object 33"/>
            <p:cNvSpPr txBox="1"/>
            <p:nvPr/>
          </p:nvSpPr>
          <p:spPr>
            <a:xfrm>
              <a:off x="4104138" y="4358098"/>
              <a:ext cx="758825" cy="229235"/>
            </a:xfrm>
            <a:prstGeom prst="rect">
              <a:avLst/>
            </a:prstGeom>
          </p:spPr>
          <p:txBody>
            <a:bodyPr vert="horz" wrap="square" lIns="0" tIns="0" rIns="0" bIns="0" rtlCol="0">
              <a:spAutoFit/>
            </a:bodyPr>
            <a:lstStyle/>
            <a:p>
              <a:pPr marL="12700">
                <a:lnSpc>
                  <a:spcPct val="100000"/>
                </a:lnSpc>
              </a:pPr>
              <a:r>
                <a:rPr sz="1600" b="1" dirty="0">
                  <a:latin typeface="Courier New"/>
                  <a:cs typeface="Courier New"/>
                </a:rPr>
                <a:t>inFile</a:t>
              </a:r>
              <a:endParaRPr sz="1600">
                <a:latin typeface="Courier New"/>
                <a:cs typeface="Courier New"/>
              </a:endParaRPr>
            </a:p>
          </p:txBody>
        </p:sp>
        <p:sp>
          <p:nvSpPr>
            <p:cNvPr id="34" name="object 34"/>
            <p:cNvSpPr txBox="1"/>
            <p:nvPr/>
          </p:nvSpPr>
          <p:spPr>
            <a:xfrm>
              <a:off x="4027171" y="5162006"/>
              <a:ext cx="882015" cy="229235"/>
            </a:xfrm>
            <a:prstGeom prst="rect">
              <a:avLst/>
            </a:prstGeom>
          </p:spPr>
          <p:txBody>
            <a:bodyPr vert="horz" wrap="square" lIns="0" tIns="0" rIns="0" bIns="0" rtlCol="0">
              <a:spAutoFit/>
            </a:bodyPr>
            <a:lstStyle/>
            <a:p>
              <a:pPr marL="12700">
                <a:lnSpc>
                  <a:spcPct val="100000"/>
                </a:lnSpc>
              </a:pPr>
              <a:r>
                <a:rPr sz="1600" b="1" dirty="0">
                  <a:latin typeface="Courier New"/>
                  <a:cs typeface="Courier New"/>
                </a:rPr>
                <a:t>outFile</a:t>
              </a:r>
              <a:endParaRPr sz="1600">
                <a:latin typeface="Courier New"/>
                <a:cs typeface="Courier New"/>
              </a:endParaRPr>
            </a:p>
          </p:txBody>
        </p:sp>
        <p:sp>
          <p:nvSpPr>
            <p:cNvPr id="35" name="object 35"/>
            <p:cNvSpPr txBox="1"/>
            <p:nvPr/>
          </p:nvSpPr>
          <p:spPr>
            <a:xfrm>
              <a:off x="2570990" y="5344118"/>
              <a:ext cx="514350" cy="229235"/>
            </a:xfrm>
            <a:prstGeom prst="rect">
              <a:avLst/>
            </a:prstGeom>
          </p:spPr>
          <p:txBody>
            <a:bodyPr vert="horz" wrap="square" lIns="0" tIns="0" rIns="0" bIns="0" rtlCol="0">
              <a:spAutoFit/>
            </a:bodyPr>
            <a:lstStyle/>
            <a:p>
              <a:pPr marL="12700">
                <a:lnSpc>
                  <a:spcPct val="100000"/>
                </a:lnSpc>
              </a:pPr>
              <a:r>
                <a:rPr sz="1600" b="1" dirty="0">
                  <a:latin typeface="Courier New"/>
                  <a:cs typeface="Courier New"/>
                </a:rPr>
                <a:t>mark</a:t>
              </a:r>
              <a:endParaRPr sz="1600">
                <a:latin typeface="Courier New"/>
                <a:cs typeface="Courier New"/>
              </a:endParaRPr>
            </a:p>
          </p:txBody>
        </p:sp>
      </p:grpSp>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5885" y="6829425"/>
            <a:ext cx="1847850" cy="638175"/>
          </a:xfrm>
          <a:prstGeom prst="rect">
            <a:avLst/>
          </a:prstGeom>
        </p:spPr>
      </p:pic>
      <p:sp>
        <p:nvSpPr>
          <p:cNvPr id="38" name="object 2"/>
          <p:cNvSpPr txBox="1">
            <a:spLocks/>
          </p:cNvSpPr>
          <p:nvPr/>
        </p:nvSpPr>
        <p:spPr>
          <a:xfrm>
            <a:off x="0" y="40724"/>
            <a:ext cx="6551528" cy="615553"/>
          </a:xfrm>
          <a:prstGeom prst="rect">
            <a:avLst/>
          </a:prstGeom>
        </p:spPr>
        <p:txBody>
          <a:bodyPr vert="horz" wrap="square" lIns="0" tIns="0" rIns="0" bIns="0" rtlCol="0">
            <a:spAutoFit/>
          </a:bodyPr>
          <a:lstStyle>
            <a:lvl1pPr>
              <a:defRPr sz="4400" b="0" i="0">
                <a:solidFill>
                  <a:schemeClr val="tx1"/>
                </a:solidFill>
                <a:latin typeface="Calibri"/>
                <a:ea typeface="+mj-ea"/>
                <a:cs typeface="Calibri"/>
              </a:defRPr>
            </a:lvl1pPr>
          </a:lstStyle>
          <a:p>
            <a:pPr marL="12700"/>
            <a:r>
              <a:rPr lang="en-AU" sz="4000" kern="0" dirty="0">
                <a:solidFill>
                  <a:srgbClr val="7030A0"/>
                </a:solidFill>
              </a:rPr>
              <a:t>Step 4: Read/Write operations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6900" y="-11575"/>
            <a:ext cx="4113652" cy="783420"/>
          </a:xfrm>
          <a:prstGeom prst="rect">
            <a:avLst/>
          </a:prstGeom>
        </p:spPr>
        <p:txBody>
          <a:bodyPr vert="horz" wrap="square" lIns="0" tIns="166243" rIns="0" bIns="0" rtlCol="0">
            <a:spAutoFit/>
          </a:bodyPr>
          <a:lstStyle/>
          <a:p>
            <a:pPr marL="352425">
              <a:lnSpc>
                <a:spcPct val="100000"/>
              </a:lnSpc>
            </a:pPr>
            <a:r>
              <a:rPr lang="en-US" spc="-10" dirty="0"/>
              <a:t>…Continued</a:t>
            </a:r>
            <a:endParaRPr spc="-5" dirty="0"/>
          </a:p>
        </p:txBody>
      </p:sp>
      <p:sp>
        <p:nvSpPr>
          <p:cNvPr id="3" name="object 3"/>
          <p:cNvSpPr txBox="1"/>
          <p:nvPr/>
        </p:nvSpPr>
        <p:spPr>
          <a:xfrm>
            <a:off x="165100" y="2698701"/>
            <a:ext cx="10669814" cy="1050737"/>
          </a:xfrm>
          <a:prstGeom prst="rect">
            <a:avLst/>
          </a:prstGeom>
        </p:spPr>
        <p:txBody>
          <a:bodyPr vert="horz" wrap="square" lIns="0" tIns="0" rIns="0" bIns="0" rtlCol="0">
            <a:spAutoFit/>
          </a:bodyPr>
          <a:lstStyle/>
          <a:p>
            <a:pPr marL="926465" marR="5080" lvl="1" indent="-456565">
              <a:lnSpc>
                <a:spcPct val="150000"/>
              </a:lnSpc>
              <a:buFont typeface="Arial"/>
              <a:buChar char="•"/>
              <a:tabLst>
                <a:tab pos="469900" algn="l"/>
              </a:tabLst>
            </a:pPr>
            <a:r>
              <a:rPr lang="en-US" sz="2400" dirty="0">
                <a:cs typeface="Calibri"/>
              </a:rPr>
              <a:t>The </a:t>
            </a:r>
            <a:r>
              <a:rPr lang="en-US" sz="2400" b="1" dirty="0" err="1">
                <a:solidFill>
                  <a:srgbClr val="0033CC"/>
                </a:solidFill>
                <a:cs typeface="Calibri"/>
              </a:rPr>
              <a:t>fwrite</a:t>
            </a:r>
            <a:r>
              <a:rPr lang="en-US" sz="2400" b="1" dirty="0">
                <a:solidFill>
                  <a:srgbClr val="0033CC"/>
                </a:solidFill>
                <a:cs typeface="Calibri"/>
              </a:rPr>
              <a:t>()/</a:t>
            </a:r>
            <a:r>
              <a:rPr lang="en-US" sz="2400" b="1" dirty="0" err="1">
                <a:solidFill>
                  <a:srgbClr val="0033CC"/>
                </a:solidFill>
                <a:cs typeface="Calibri"/>
              </a:rPr>
              <a:t>fread</a:t>
            </a:r>
            <a:r>
              <a:rPr lang="en-US" sz="2400" b="1" dirty="0">
                <a:solidFill>
                  <a:srgbClr val="0033CC"/>
                </a:solidFill>
                <a:cs typeface="Calibri"/>
              </a:rPr>
              <a:t>()</a:t>
            </a:r>
            <a:r>
              <a:rPr lang="en-US" sz="2400" dirty="0">
                <a:cs typeface="Calibri"/>
              </a:rPr>
              <a:t> function </a:t>
            </a:r>
            <a:r>
              <a:rPr lang="en-US" sz="2400" b="1" dirty="0">
                <a:cs typeface="Calibri"/>
              </a:rPr>
              <a:t>writes/reads </a:t>
            </a:r>
            <a:r>
              <a:rPr lang="en-US" sz="2400" dirty="0">
                <a:cs typeface="Calibri"/>
              </a:rPr>
              <a:t>a </a:t>
            </a:r>
            <a:r>
              <a:rPr lang="en-US" sz="2400" b="1" dirty="0">
                <a:highlight>
                  <a:srgbClr val="00FFFF"/>
                </a:highlight>
                <a:cs typeface="Calibri"/>
              </a:rPr>
              <a:t>given number of items</a:t>
            </a:r>
            <a:r>
              <a:rPr lang="en-US" sz="2400" b="1" dirty="0">
                <a:cs typeface="Calibri"/>
              </a:rPr>
              <a:t>, all of the </a:t>
            </a:r>
            <a:r>
              <a:rPr lang="en-US" sz="2400" b="1" dirty="0">
                <a:highlight>
                  <a:srgbClr val="C0C0C0"/>
                </a:highlight>
                <a:cs typeface="Calibri"/>
              </a:rPr>
              <a:t>same size</a:t>
            </a:r>
            <a:r>
              <a:rPr lang="en-US" sz="2400" b="1" dirty="0">
                <a:cs typeface="Calibri"/>
              </a:rPr>
              <a:t>, from/to </a:t>
            </a:r>
            <a:r>
              <a:rPr lang="en-US" sz="2400" b="1" dirty="0">
                <a:highlight>
                  <a:srgbClr val="FFFF00"/>
                </a:highlight>
                <a:cs typeface="Calibri"/>
              </a:rPr>
              <a:t>a memory buffer </a:t>
            </a:r>
            <a:r>
              <a:rPr lang="en-US" sz="2400" dirty="0">
                <a:cs typeface="Calibri"/>
              </a:rPr>
              <a:t>into/from a binary file stream.</a:t>
            </a:r>
            <a:endParaRPr sz="2400" dirty="0">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8276161"/>
              </p:ext>
            </p:extLst>
          </p:nvPr>
        </p:nvGraphicFramePr>
        <p:xfrm>
          <a:off x="1244790" y="4200671"/>
          <a:ext cx="7628358" cy="1415521"/>
        </p:xfrm>
        <a:graphic>
          <a:graphicData uri="http://schemas.openxmlformats.org/drawingml/2006/table">
            <a:tbl>
              <a:tblPr firstRow="1" bandRow="1">
                <a:tableStyleId>{2D5ABB26-0587-4C30-8999-92F81FD0307C}</a:tableStyleId>
              </a:tblPr>
              <a:tblGrid>
                <a:gridCol w="4241031">
                  <a:extLst>
                    <a:ext uri="{9D8B030D-6E8A-4147-A177-3AD203B41FA5}">
                      <a16:colId xmlns:a16="http://schemas.microsoft.com/office/drawing/2014/main" val="20000"/>
                    </a:ext>
                  </a:extLst>
                </a:gridCol>
                <a:gridCol w="533475">
                  <a:extLst>
                    <a:ext uri="{9D8B030D-6E8A-4147-A177-3AD203B41FA5}">
                      <a16:colId xmlns:a16="http://schemas.microsoft.com/office/drawing/2014/main" val="20001"/>
                    </a:ext>
                  </a:extLst>
                </a:gridCol>
                <a:gridCol w="2853852">
                  <a:extLst>
                    <a:ext uri="{9D8B030D-6E8A-4147-A177-3AD203B41FA5}">
                      <a16:colId xmlns:a16="http://schemas.microsoft.com/office/drawing/2014/main" val="20002"/>
                    </a:ext>
                  </a:extLst>
                </a:gridCol>
              </a:tblGrid>
              <a:tr h="722237">
                <a:tc>
                  <a:txBody>
                    <a:bodyPr/>
                    <a:lstStyle/>
                    <a:p>
                      <a:pPr marL="34925">
                        <a:lnSpc>
                          <a:spcPct val="100000"/>
                        </a:lnSpc>
                      </a:pPr>
                      <a:r>
                        <a:rPr sz="2000" dirty="0">
                          <a:solidFill>
                            <a:srgbClr val="00009A"/>
                          </a:solidFill>
                          <a:latin typeface="Courier New"/>
                          <a:cs typeface="Courier New"/>
                        </a:rPr>
                        <a:t>int</a:t>
                      </a:r>
                      <a:r>
                        <a:rPr sz="2000" spc="-5" dirty="0">
                          <a:solidFill>
                            <a:srgbClr val="00009A"/>
                          </a:solidFill>
                          <a:latin typeface="Courier New"/>
                          <a:cs typeface="Courier New"/>
                        </a:rPr>
                        <a:t> </a:t>
                      </a:r>
                      <a:r>
                        <a:rPr sz="2000" b="1" dirty="0">
                          <a:solidFill>
                            <a:srgbClr val="0033CC"/>
                          </a:solidFill>
                          <a:latin typeface="Courier New"/>
                          <a:cs typeface="Courier New"/>
                        </a:rPr>
                        <a:t>fwrite</a:t>
                      </a:r>
                      <a:r>
                        <a:rPr sz="2000" dirty="0">
                          <a:highlight>
                            <a:srgbClr val="FFFF00"/>
                          </a:highlight>
                          <a:latin typeface="Courier New"/>
                          <a:cs typeface="Courier New"/>
                        </a:rPr>
                        <a:t>( </a:t>
                      </a:r>
                      <a:r>
                        <a:rPr sz="2000" dirty="0">
                          <a:solidFill>
                            <a:srgbClr val="00009A"/>
                          </a:solidFill>
                          <a:highlight>
                            <a:srgbClr val="FFFF00"/>
                          </a:highlight>
                          <a:latin typeface="Courier New"/>
                          <a:cs typeface="Courier New"/>
                        </a:rPr>
                        <a:t>void </a:t>
                      </a:r>
                      <a:r>
                        <a:rPr sz="2000" dirty="0">
                          <a:highlight>
                            <a:srgbClr val="FFFF00"/>
                          </a:highlight>
                          <a:latin typeface="Courier New"/>
                          <a:cs typeface="Courier New"/>
                        </a:rPr>
                        <a:t>*buffer</a:t>
                      </a:r>
                      <a:r>
                        <a:rPr sz="2000" dirty="0">
                          <a:latin typeface="Courier New"/>
                          <a:cs typeface="Courier New"/>
                        </a:rPr>
                        <a:t>,</a:t>
                      </a:r>
                    </a:p>
                    <a:p>
                      <a:pPr marL="1802764">
                        <a:lnSpc>
                          <a:spcPct val="100000"/>
                        </a:lnSpc>
                        <a:spcBef>
                          <a:spcPts val="465"/>
                        </a:spcBef>
                      </a:pPr>
                      <a:r>
                        <a:rPr sz="2000" dirty="0">
                          <a:solidFill>
                            <a:srgbClr val="00009A"/>
                          </a:solidFill>
                          <a:highlight>
                            <a:srgbClr val="C0C0C0"/>
                          </a:highlight>
                          <a:latin typeface="Courier New"/>
                          <a:cs typeface="Courier New"/>
                        </a:rPr>
                        <a:t>int </a:t>
                      </a:r>
                      <a:r>
                        <a:rPr sz="2000" dirty="0">
                          <a:highlight>
                            <a:srgbClr val="C0C0C0"/>
                          </a:highlight>
                          <a:latin typeface="Courier New"/>
                          <a:cs typeface="Courier New"/>
                        </a:rPr>
                        <a:t>sizeOfItem</a:t>
                      </a:r>
                      <a:r>
                        <a:rPr sz="2000" dirty="0">
                          <a:latin typeface="Courier New"/>
                          <a:cs typeface="Courier New"/>
                        </a:rPr>
                        <a:t>,</a:t>
                      </a:r>
                    </a:p>
                  </a:txBody>
                  <a:tcPr marL="0" marR="0" marT="0" marB="0"/>
                </a:tc>
                <a:tc>
                  <a:txBody>
                    <a:bodyPr/>
                    <a:lstStyle/>
                    <a:p>
                      <a:pPr marL="152400">
                        <a:lnSpc>
                          <a:spcPct val="100000"/>
                        </a:lnSpc>
                      </a:pPr>
                      <a:r>
                        <a:rPr sz="2000" dirty="0">
                          <a:solidFill>
                            <a:srgbClr val="003300"/>
                          </a:solidFill>
                          <a:latin typeface="Courier New"/>
                          <a:cs typeface="Courier New"/>
                        </a:rPr>
                        <a:t>/*</a:t>
                      </a:r>
                      <a:endParaRPr sz="2000" dirty="0">
                        <a:latin typeface="Courier New"/>
                        <a:cs typeface="Courier New"/>
                      </a:endParaRPr>
                    </a:p>
                    <a:p>
                      <a:pPr marL="152400">
                        <a:lnSpc>
                          <a:spcPct val="100000"/>
                        </a:lnSpc>
                        <a:spcBef>
                          <a:spcPts val="465"/>
                        </a:spcBef>
                      </a:pPr>
                      <a:r>
                        <a:rPr sz="2000" dirty="0">
                          <a:solidFill>
                            <a:srgbClr val="003300"/>
                          </a:solidFill>
                          <a:latin typeface="Courier New"/>
                          <a:cs typeface="Courier New"/>
                        </a:rPr>
                        <a:t>/*</a:t>
                      </a:r>
                      <a:endParaRPr sz="2000" dirty="0">
                        <a:latin typeface="Courier New"/>
                        <a:cs typeface="Courier New"/>
                      </a:endParaRPr>
                    </a:p>
                  </a:txBody>
                  <a:tcPr marL="0" marR="0" marT="0" marB="0"/>
                </a:tc>
                <a:tc>
                  <a:txBody>
                    <a:bodyPr/>
                    <a:lstStyle/>
                    <a:p>
                      <a:pPr marL="75565">
                        <a:lnSpc>
                          <a:spcPct val="100000"/>
                        </a:lnSpc>
                      </a:pPr>
                      <a:r>
                        <a:rPr sz="2000" dirty="0">
                          <a:solidFill>
                            <a:srgbClr val="003300"/>
                          </a:solidFill>
                          <a:latin typeface="Courier New"/>
                          <a:cs typeface="Courier New"/>
                        </a:rPr>
                        <a:t>buffer */</a:t>
                      </a:r>
                      <a:endParaRPr sz="2000" dirty="0">
                        <a:latin typeface="Courier New"/>
                        <a:cs typeface="Courier New"/>
                      </a:endParaRPr>
                    </a:p>
                    <a:p>
                      <a:pPr marL="75565">
                        <a:lnSpc>
                          <a:spcPct val="100000"/>
                        </a:lnSpc>
                        <a:spcBef>
                          <a:spcPts val="465"/>
                        </a:spcBef>
                      </a:pPr>
                      <a:r>
                        <a:rPr sz="2000" dirty="0">
                          <a:solidFill>
                            <a:srgbClr val="003300"/>
                          </a:solidFill>
                          <a:latin typeface="Courier New"/>
                          <a:cs typeface="Courier New"/>
                        </a:rPr>
                        <a:t>size of items */</a:t>
                      </a:r>
                      <a:endParaRPr sz="2000" dirty="0">
                        <a:latin typeface="Courier New"/>
                        <a:cs typeface="Courier New"/>
                      </a:endParaRPr>
                    </a:p>
                  </a:txBody>
                  <a:tcPr marL="0" marR="0" marT="0" marB="0"/>
                </a:tc>
                <a:extLst>
                  <a:ext uri="{0D108BD9-81ED-4DB2-BD59-A6C34878D82A}">
                    <a16:rowId xmlns:a16="http://schemas.microsoft.com/office/drawing/2014/main" val="10000"/>
                  </a:ext>
                </a:extLst>
              </a:tr>
              <a:tr h="693284">
                <a:tc>
                  <a:txBody>
                    <a:bodyPr/>
                    <a:lstStyle/>
                    <a:p>
                      <a:pPr marL="1802764" marR="144780">
                        <a:lnSpc>
                          <a:spcPct val="110000"/>
                        </a:lnSpc>
                      </a:pPr>
                      <a:r>
                        <a:rPr sz="2000" dirty="0">
                          <a:solidFill>
                            <a:srgbClr val="00009A"/>
                          </a:solidFill>
                          <a:highlight>
                            <a:srgbClr val="00FFFF"/>
                          </a:highlight>
                          <a:latin typeface="Courier New"/>
                          <a:cs typeface="Courier New"/>
                        </a:rPr>
                        <a:t>int </a:t>
                      </a:r>
                      <a:r>
                        <a:rPr sz="2000" dirty="0">
                          <a:highlight>
                            <a:srgbClr val="00FFFF"/>
                          </a:highlight>
                          <a:latin typeface="Courier New"/>
                          <a:cs typeface="Courier New"/>
                        </a:rPr>
                        <a:t>numOfItems</a:t>
                      </a:r>
                      <a:r>
                        <a:rPr sz="2000" dirty="0">
                          <a:latin typeface="Courier New"/>
                          <a:cs typeface="Courier New"/>
                        </a:rPr>
                        <a:t>, </a:t>
                      </a:r>
                      <a:r>
                        <a:rPr sz="2000" dirty="0">
                          <a:solidFill>
                            <a:srgbClr val="00009A"/>
                          </a:solidFill>
                          <a:latin typeface="Courier New"/>
                          <a:cs typeface="Courier New"/>
                        </a:rPr>
                        <a:t>FILE </a:t>
                      </a:r>
                      <a:r>
                        <a:rPr sz="2000" dirty="0">
                          <a:latin typeface="Courier New"/>
                          <a:cs typeface="Courier New"/>
                        </a:rPr>
                        <a:t>*fp );</a:t>
                      </a:r>
                    </a:p>
                  </a:txBody>
                  <a:tcPr marL="0" marR="0" marT="0" marB="0"/>
                </a:tc>
                <a:tc>
                  <a:txBody>
                    <a:bodyPr/>
                    <a:lstStyle/>
                    <a:p>
                      <a:pPr marL="152400">
                        <a:lnSpc>
                          <a:spcPct val="100000"/>
                        </a:lnSpc>
                      </a:pPr>
                      <a:r>
                        <a:rPr sz="2000" dirty="0">
                          <a:solidFill>
                            <a:srgbClr val="003300"/>
                          </a:solidFill>
                          <a:latin typeface="Courier New"/>
                          <a:cs typeface="Courier New"/>
                        </a:rPr>
                        <a:t>/*</a:t>
                      </a:r>
                      <a:endParaRPr sz="2000">
                        <a:latin typeface="Courier New"/>
                        <a:cs typeface="Courier New"/>
                      </a:endParaRPr>
                    </a:p>
                    <a:p>
                      <a:pPr marL="152400">
                        <a:lnSpc>
                          <a:spcPct val="100000"/>
                        </a:lnSpc>
                        <a:spcBef>
                          <a:spcPts val="240"/>
                        </a:spcBef>
                      </a:pPr>
                      <a:r>
                        <a:rPr sz="2000" dirty="0">
                          <a:solidFill>
                            <a:srgbClr val="003300"/>
                          </a:solidFill>
                          <a:latin typeface="Courier New"/>
                          <a:cs typeface="Courier New"/>
                        </a:rPr>
                        <a:t>/*</a:t>
                      </a:r>
                      <a:endParaRPr sz="2000">
                        <a:latin typeface="Courier New"/>
                        <a:cs typeface="Courier New"/>
                      </a:endParaRPr>
                    </a:p>
                  </a:txBody>
                  <a:tcPr marL="0" marR="0" marT="0" marB="0"/>
                </a:tc>
                <a:tc>
                  <a:txBody>
                    <a:bodyPr/>
                    <a:lstStyle/>
                    <a:p>
                      <a:pPr marL="75565" marR="27305">
                        <a:lnSpc>
                          <a:spcPct val="110000"/>
                        </a:lnSpc>
                      </a:pPr>
                      <a:r>
                        <a:rPr sz="2000" dirty="0">
                          <a:solidFill>
                            <a:srgbClr val="003300"/>
                          </a:solidFill>
                          <a:latin typeface="Courier New"/>
                          <a:cs typeface="Courier New"/>
                        </a:rPr>
                        <a:t>number of items */ file stream ID */</a:t>
                      </a:r>
                      <a:endParaRPr sz="2000" dirty="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sp>
        <p:nvSpPr>
          <p:cNvPr id="6" name="object 3">
            <a:extLst>
              <a:ext uri="{FF2B5EF4-FFF2-40B4-BE49-F238E27FC236}">
                <a16:creationId xmlns:a16="http://schemas.microsoft.com/office/drawing/2014/main" id="{46E2A30D-99A6-402B-889C-8187B78358DA}"/>
              </a:ext>
            </a:extLst>
          </p:cNvPr>
          <p:cNvSpPr txBox="1"/>
          <p:nvPr/>
        </p:nvSpPr>
        <p:spPr>
          <a:xfrm>
            <a:off x="165100" y="1059076"/>
            <a:ext cx="10669814" cy="1604735"/>
          </a:xfrm>
          <a:prstGeom prst="rect">
            <a:avLst/>
          </a:prstGeom>
        </p:spPr>
        <p:txBody>
          <a:bodyPr vert="horz" wrap="square" lIns="0" tIns="0" rIns="0" bIns="0" rtlCol="0">
            <a:spAutoFit/>
          </a:bodyPr>
          <a:lstStyle/>
          <a:p>
            <a:pPr marL="469265" marR="5080" indent="-456565">
              <a:lnSpc>
                <a:spcPct val="150000"/>
              </a:lnSpc>
              <a:buFont typeface="Arial"/>
              <a:buChar char="•"/>
              <a:tabLst>
                <a:tab pos="469900" algn="l"/>
              </a:tabLst>
            </a:pPr>
            <a:r>
              <a:rPr lang="en-US" sz="2400" dirty="0">
                <a:highlight>
                  <a:srgbClr val="FFFF00"/>
                </a:highlight>
                <a:cs typeface="Calibri"/>
              </a:rPr>
              <a:t>4.2. Binary file stream: </a:t>
            </a:r>
          </a:p>
          <a:p>
            <a:pPr marL="926465" marR="5080" lvl="1" indent="-456565">
              <a:lnSpc>
                <a:spcPct val="150000"/>
              </a:lnSpc>
              <a:buFont typeface="Arial"/>
              <a:buChar char="•"/>
              <a:tabLst>
                <a:tab pos="469900" algn="l"/>
              </a:tabLst>
            </a:pPr>
            <a:r>
              <a:rPr lang="en-US" sz="2400" dirty="0">
                <a:cs typeface="Calibri"/>
              </a:rPr>
              <a:t>use</a:t>
            </a:r>
            <a:r>
              <a:rPr lang="en-US" sz="2400" spc="-5" dirty="0">
                <a:cs typeface="Calibri"/>
              </a:rPr>
              <a:t> </a:t>
            </a:r>
            <a:r>
              <a:rPr lang="en-US" sz="2400" b="1" spc="-5" dirty="0" err="1">
                <a:solidFill>
                  <a:srgbClr val="0070C0"/>
                </a:solidFill>
                <a:latin typeface="Courier New"/>
                <a:cs typeface="Courier New"/>
              </a:rPr>
              <a:t>fwrite</a:t>
            </a:r>
            <a:r>
              <a:rPr lang="en-US" sz="2400" b="1" spc="-5" dirty="0">
                <a:solidFill>
                  <a:srgbClr val="0070C0"/>
                </a:solidFill>
                <a:latin typeface="Courier New"/>
                <a:cs typeface="Courier New"/>
              </a:rPr>
              <a:t>(</a:t>
            </a:r>
            <a:r>
              <a:rPr lang="en-US" sz="2400" b="1" dirty="0">
                <a:solidFill>
                  <a:srgbClr val="0070C0"/>
                </a:solidFill>
                <a:latin typeface="Courier New"/>
                <a:cs typeface="Courier New"/>
              </a:rPr>
              <a:t>)</a:t>
            </a:r>
            <a:r>
              <a:rPr lang="en-US" sz="2400" b="1" spc="-25" dirty="0">
                <a:solidFill>
                  <a:srgbClr val="0070C0"/>
                </a:solidFill>
                <a:latin typeface="Courier New"/>
                <a:cs typeface="Courier New"/>
              </a:rPr>
              <a:t> </a:t>
            </a:r>
            <a:r>
              <a:rPr lang="en-US" sz="2400" spc="-5" dirty="0">
                <a:cs typeface="Calibri"/>
              </a:rPr>
              <a:t>and </a:t>
            </a:r>
            <a:r>
              <a:rPr lang="en-US" sz="2400" b="1" spc="-5" dirty="0" err="1">
                <a:solidFill>
                  <a:srgbClr val="0070C0"/>
                </a:solidFill>
                <a:latin typeface="Courier New"/>
                <a:cs typeface="Courier New"/>
              </a:rPr>
              <a:t>fread</a:t>
            </a:r>
            <a:r>
              <a:rPr lang="en-US" sz="2400" b="1" spc="-5" dirty="0">
                <a:solidFill>
                  <a:srgbClr val="0070C0"/>
                </a:solidFill>
                <a:latin typeface="Courier New"/>
                <a:cs typeface="Courier New"/>
              </a:rPr>
              <a:t>() </a:t>
            </a:r>
            <a:r>
              <a:rPr lang="en-US" sz="2400" spc="-5" dirty="0">
                <a:cs typeface="Calibri"/>
              </a:rPr>
              <a:t>functions </a:t>
            </a:r>
            <a:r>
              <a:rPr lang="en-US" sz="2400" spc="-60" dirty="0">
                <a:cs typeface="Calibri"/>
              </a:rPr>
              <a:t>f</a:t>
            </a:r>
            <a:r>
              <a:rPr lang="en-US" sz="2400" spc="-5" dirty="0">
                <a:cs typeface="Calibri"/>
              </a:rPr>
              <a:t>or</a:t>
            </a:r>
            <a:r>
              <a:rPr lang="en-US" sz="2400" spc="-10" dirty="0">
                <a:cs typeface="Calibri"/>
              </a:rPr>
              <a:t> </a:t>
            </a:r>
            <a:r>
              <a:rPr lang="en-US" sz="2400" spc="-5" dirty="0">
                <a:cs typeface="Calibri"/>
              </a:rPr>
              <a:t>fil</a:t>
            </a:r>
            <a:r>
              <a:rPr lang="en-US" sz="2400" dirty="0">
                <a:cs typeface="Calibri"/>
              </a:rPr>
              <a:t>e</a:t>
            </a:r>
            <a:r>
              <a:rPr lang="en-US" sz="2400" spc="-15" dirty="0">
                <a:cs typeface="Calibri"/>
              </a:rPr>
              <a:t> </a:t>
            </a:r>
            <a:r>
              <a:rPr lang="en-US" sz="2400" spc="-5" dirty="0">
                <a:cs typeface="Calibri"/>
              </a:rPr>
              <a:t>I/</a:t>
            </a:r>
            <a:r>
              <a:rPr lang="en-US" sz="2400" dirty="0">
                <a:cs typeface="Calibri"/>
              </a:rPr>
              <a:t>O </a:t>
            </a:r>
            <a:r>
              <a:rPr lang="en-US" sz="2400" spc="-5" dirty="0">
                <a:cs typeface="Calibri"/>
              </a:rPr>
              <a:t>ope</a:t>
            </a:r>
            <a:r>
              <a:rPr lang="en-US" sz="2400" spc="-60" dirty="0">
                <a:cs typeface="Calibri"/>
              </a:rPr>
              <a:t>r</a:t>
            </a:r>
            <a:r>
              <a:rPr lang="en-US" sz="2400" spc="-25" dirty="0">
                <a:cs typeface="Calibri"/>
              </a:rPr>
              <a:t>a</a:t>
            </a:r>
            <a:r>
              <a:rPr lang="en-US" sz="2400" spc="-5" dirty="0">
                <a:cs typeface="Calibri"/>
              </a:rPr>
              <a:t>tions</a:t>
            </a:r>
            <a:endParaRPr lang="en-US" sz="2400" dirty="0">
              <a:cs typeface="Calibri"/>
            </a:endParaRPr>
          </a:p>
          <a:p>
            <a:pPr marL="926465" marR="5080" lvl="1" indent="-456565">
              <a:lnSpc>
                <a:spcPct val="150000"/>
              </a:lnSpc>
              <a:buFont typeface="Arial"/>
              <a:buChar char="•"/>
              <a:tabLst>
                <a:tab pos="469900" algn="l"/>
              </a:tabLst>
            </a:pPr>
            <a:r>
              <a:rPr lang="en-US" sz="2400" dirty="0">
                <a:cs typeface="Calibri"/>
              </a:rPr>
              <a:t>With Binary file streams, you have to </a:t>
            </a:r>
            <a:r>
              <a:rPr lang="en-US" sz="2400" b="1" dirty="0">
                <a:cs typeface="Calibri"/>
              </a:rPr>
              <a:t>perform operation per BLOCK</a:t>
            </a:r>
            <a:endParaRPr sz="2400" b="1" dirty="0">
              <a:cs typeface="Calibri"/>
            </a:endParaRPr>
          </a:p>
        </p:txBody>
      </p:sp>
      <p:graphicFrame>
        <p:nvGraphicFramePr>
          <p:cNvPr id="8" name="object 4">
            <a:extLst>
              <a:ext uri="{FF2B5EF4-FFF2-40B4-BE49-F238E27FC236}">
                <a16:creationId xmlns:a16="http://schemas.microsoft.com/office/drawing/2014/main" id="{577F71E0-B94C-4191-95D4-597205382BB6}"/>
              </a:ext>
            </a:extLst>
          </p:cNvPr>
          <p:cNvGraphicFramePr>
            <a:graphicFrameLocks noGrp="1"/>
          </p:cNvGraphicFramePr>
          <p:nvPr>
            <p:extLst>
              <p:ext uri="{D42A27DB-BD31-4B8C-83A1-F6EECF244321}">
                <p14:modId xmlns:p14="http://schemas.microsoft.com/office/powerpoint/2010/main" val="3043115157"/>
              </p:ext>
            </p:extLst>
          </p:nvPr>
        </p:nvGraphicFramePr>
        <p:xfrm>
          <a:off x="1221854" y="6067425"/>
          <a:ext cx="7628358" cy="1415521"/>
        </p:xfrm>
        <a:graphic>
          <a:graphicData uri="http://schemas.openxmlformats.org/drawingml/2006/table">
            <a:tbl>
              <a:tblPr firstRow="1" bandRow="1">
                <a:tableStyleId>{2D5ABB26-0587-4C30-8999-92F81FD0307C}</a:tableStyleId>
              </a:tblPr>
              <a:tblGrid>
                <a:gridCol w="4241031">
                  <a:extLst>
                    <a:ext uri="{9D8B030D-6E8A-4147-A177-3AD203B41FA5}">
                      <a16:colId xmlns:a16="http://schemas.microsoft.com/office/drawing/2014/main" val="20000"/>
                    </a:ext>
                  </a:extLst>
                </a:gridCol>
                <a:gridCol w="533475">
                  <a:extLst>
                    <a:ext uri="{9D8B030D-6E8A-4147-A177-3AD203B41FA5}">
                      <a16:colId xmlns:a16="http://schemas.microsoft.com/office/drawing/2014/main" val="20001"/>
                    </a:ext>
                  </a:extLst>
                </a:gridCol>
                <a:gridCol w="2853852">
                  <a:extLst>
                    <a:ext uri="{9D8B030D-6E8A-4147-A177-3AD203B41FA5}">
                      <a16:colId xmlns:a16="http://schemas.microsoft.com/office/drawing/2014/main" val="20002"/>
                    </a:ext>
                  </a:extLst>
                </a:gridCol>
              </a:tblGrid>
              <a:tr h="722237">
                <a:tc>
                  <a:txBody>
                    <a:bodyPr/>
                    <a:lstStyle/>
                    <a:p>
                      <a:pPr marL="34925">
                        <a:lnSpc>
                          <a:spcPct val="100000"/>
                        </a:lnSpc>
                      </a:pPr>
                      <a:r>
                        <a:rPr sz="2000" dirty="0">
                          <a:solidFill>
                            <a:srgbClr val="00009A"/>
                          </a:solidFill>
                          <a:latin typeface="Courier New"/>
                          <a:cs typeface="Courier New"/>
                        </a:rPr>
                        <a:t>int</a:t>
                      </a:r>
                      <a:r>
                        <a:rPr sz="2000" spc="-5" dirty="0">
                          <a:solidFill>
                            <a:srgbClr val="00009A"/>
                          </a:solidFill>
                          <a:latin typeface="Courier New"/>
                          <a:cs typeface="Courier New"/>
                        </a:rPr>
                        <a:t> </a:t>
                      </a:r>
                      <a:r>
                        <a:rPr sz="2000" b="1" dirty="0" err="1">
                          <a:solidFill>
                            <a:srgbClr val="0033CC"/>
                          </a:solidFill>
                          <a:latin typeface="Courier New"/>
                          <a:cs typeface="Courier New"/>
                        </a:rPr>
                        <a:t>fr</a:t>
                      </a:r>
                      <a:r>
                        <a:rPr lang="en-US" sz="2000" b="1" dirty="0" err="1">
                          <a:solidFill>
                            <a:srgbClr val="0033CC"/>
                          </a:solidFill>
                          <a:latin typeface="Courier New"/>
                          <a:cs typeface="Courier New"/>
                        </a:rPr>
                        <a:t>ead</a:t>
                      </a:r>
                      <a:r>
                        <a:rPr lang="en-US" sz="2000" b="1" dirty="0">
                          <a:solidFill>
                            <a:srgbClr val="0033CC"/>
                          </a:solidFill>
                          <a:latin typeface="Courier New"/>
                          <a:cs typeface="Courier New"/>
                        </a:rPr>
                        <a:t>  </a:t>
                      </a:r>
                      <a:r>
                        <a:rPr sz="2000" dirty="0">
                          <a:highlight>
                            <a:srgbClr val="FFFF00"/>
                          </a:highlight>
                          <a:latin typeface="Courier New"/>
                          <a:cs typeface="Courier New"/>
                        </a:rPr>
                        <a:t>( </a:t>
                      </a:r>
                      <a:r>
                        <a:rPr sz="2000" dirty="0">
                          <a:solidFill>
                            <a:srgbClr val="00009A"/>
                          </a:solidFill>
                          <a:highlight>
                            <a:srgbClr val="FFFF00"/>
                          </a:highlight>
                          <a:latin typeface="Courier New"/>
                          <a:cs typeface="Courier New"/>
                        </a:rPr>
                        <a:t>void </a:t>
                      </a:r>
                      <a:r>
                        <a:rPr sz="2000" dirty="0">
                          <a:highlight>
                            <a:srgbClr val="FFFF00"/>
                          </a:highlight>
                          <a:latin typeface="Courier New"/>
                          <a:cs typeface="Courier New"/>
                        </a:rPr>
                        <a:t>*buffer</a:t>
                      </a:r>
                      <a:r>
                        <a:rPr sz="2000" dirty="0">
                          <a:latin typeface="Courier New"/>
                          <a:cs typeface="Courier New"/>
                        </a:rPr>
                        <a:t>,</a:t>
                      </a:r>
                    </a:p>
                    <a:p>
                      <a:pPr marL="1802764">
                        <a:lnSpc>
                          <a:spcPct val="100000"/>
                        </a:lnSpc>
                        <a:spcBef>
                          <a:spcPts val="465"/>
                        </a:spcBef>
                      </a:pPr>
                      <a:r>
                        <a:rPr sz="2000" dirty="0">
                          <a:solidFill>
                            <a:srgbClr val="00009A"/>
                          </a:solidFill>
                          <a:highlight>
                            <a:srgbClr val="C0C0C0"/>
                          </a:highlight>
                          <a:latin typeface="Courier New"/>
                          <a:cs typeface="Courier New"/>
                        </a:rPr>
                        <a:t>int </a:t>
                      </a:r>
                      <a:r>
                        <a:rPr sz="2000" dirty="0">
                          <a:highlight>
                            <a:srgbClr val="C0C0C0"/>
                          </a:highlight>
                          <a:latin typeface="Courier New"/>
                          <a:cs typeface="Courier New"/>
                        </a:rPr>
                        <a:t>sizeOfItem</a:t>
                      </a:r>
                      <a:r>
                        <a:rPr sz="2000" dirty="0">
                          <a:latin typeface="Courier New"/>
                          <a:cs typeface="Courier New"/>
                        </a:rPr>
                        <a:t>,</a:t>
                      </a:r>
                    </a:p>
                  </a:txBody>
                  <a:tcPr marL="0" marR="0" marT="0" marB="0"/>
                </a:tc>
                <a:tc>
                  <a:txBody>
                    <a:bodyPr/>
                    <a:lstStyle/>
                    <a:p>
                      <a:pPr marL="152400">
                        <a:lnSpc>
                          <a:spcPct val="100000"/>
                        </a:lnSpc>
                      </a:pPr>
                      <a:r>
                        <a:rPr sz="2000" dirty="0">
                          <a:solidFill>
                            <a:srgbClr val="003300"/>
                          </a:solidFill>
                          <a:latin typeface="Courier New"/>
                          <a:cs typeface="Courier New"/>
                        </a:rPr>
                        <a:t>/*</a:t>
                      </a:r>
                      <a:endParaRPr sz="2000" dirty="0">
                        <a:latin typeface="Courier New"/>
                        <a:cs typeface="Courier New"/>
                      </a:endParaRPr>
                    </a:p>
                    <a:p>
                      <a:pPr marL="152400">
                        <a:lnSpc>
                          <a:spcPct val="100000"/>
                        </a:lnSpc>
                        <a:spcBef>
                          <a:spcPts val="465"/>
                        </a:spcBef>
                      </a:pPr>
                      <a:r>
                        <a:rPr sz="2000" dirty="0">
                          <a:solidFill>
                            <a:srgbClr val="003300"/>
                          </a:solidFill>
                          <a:latin typeface="Courier New"/>
                          <a:cs typeface="Courier New"/>
                        </a:rPr>
                        <a:t>/*</a:t>
                      </a:r>
                      <a:endParaRPr sz="2000" dirty="0">
                        <a:latin typeface="Courier New"/>
                        <a:cs typeface="Courier New"/>
                      </a:endParaRPr>
                    </a:p>
                  </a:txBody>
                  <a:tcPr marL="0" marR="0" marT="0" marB="0"/>
                </a:tc>
                <a:tc>
                  <a:txBody>
                    <a:bodyPr/>
                    <a:lstStyle/>
                    <a:p>
                      <a:pPr marL="75565">
                        <a:lnSpc>
                          <a:spcPct val="100000"/>
                        </a:lnSpc>
                      </a:pPr>
                      <a:r>
                        <a:rPr sz="2000" dirty="0">
                          <a:solidFill>
                            <a:srgbClr val="003300"/>
                          </a:solidFill>
                          <a:latin typeface="Courier New"/>
                          <a:cs typeface="Courier New"/>
                        </a:rPr>
                        <a:t>buffer */</a:t>
                      </a:r>
                      <a:endParaRPr sz="2000" dirty="0">
                        <a:latin typeface="Courier New"/>
                        <a:cs typeface="Courier New"/>
                      </a:endParaRPr>
                    </a:p>
                    <a:p>
                      <a:pPr marL="75565">
                        <a:lnSpc>
                          <a:spcPct val="100000"/>
                        </a:lnSpc>
                        <a:spcBef>
                          <a:spcPts val="465"/>
                        </a:spcBef>
                      </a:pPr>
                      <a:r>
                        <a:rPr sz="2000" dirty="0">
                          <a:solidFill>
                            <a:srgbClr val="003300"/>
                          </a:solidFill>
                          <a:latin typeface="Courier New"/>
                          <a:cs typeface="Courier New"/>
                        </a:rPr>
                        <a:t>size of items */</a:t>
                      </a:r>
                      <a:endParaRPr sz="2000" dirty="0">
                        <a:latin typeface="Courier New"/>
                        <a:cs typeface="Courier New"/>
                      </a:endParaRPr>
                    </a:p>
                  </a:txBody>
                  <a:tcPr marL="0" marR="0" marT="0" marB="0"/>
                </a:tc>
                <a:extLst>
                  <a:ext uri="{0D108BD9-81ED-4DB2-BD59-A6C34878D82A}">
                    <a16:rowId xmlns:a16="http://schemas.microsoft.com/office/drawing/2014/main" val="10000"/>
                  </a:ext>
                </a:extLst>
              </a:tr>
              <a:tr h="693284">
                <a:tc>
                  <a:txBody>
                    <a:bodyPr/>
                    <a:lstStyle/>
                    <a:p>
                      <a:pPr marL="1802764" marR="144780">
                        <a:lnSpc>
                          <a:spcPct val="110000"/>
                        </a:lnSpc>
                      </a:pPr>
                      <a:r>
                        <a:rPr sz="2000" dirty="0">
                          <a:solidFill>
                            <a:srgbClr val="00009A"/>
                          </a:solidFill>
                          <a:highlight>
                            <a:srgbClr val="00FFFF"/>
                          </a:highlight>
                          <a:latin typeface="Courier New"/>
                          <a:cs typeface="Courier New"/>
                        </a:rPr>
                        <a:t>int </a:t>
                      </a:r>
                      <a:r>
                        <a:rPr sz="2000" dirty="0">
                          <a:highlight>
                            <a:srgbClr val="00FFFF"/>
                          </a:highlight>
                          <a:latin typeface="Courier New"/>
                          <a:cs typeface="Courier New"/>
                        </a:rPr>
                        <a:t>numOfItems</a:t>
                      </a:r>
                      <a:r>
                        <a:rPr sz="2000" dirty="0">
                          <a:latin typeface="Courier New"/>
                          <a:cs typeface="Courier New"/>
                        </a:rPr>
                        <a:t>, </a:t>
                      </a:r>
                      <a:r>
                        <a:rPr sz="2000" dirty="0">
                          <a:solidFill>
                            <a:srgbClr val="00009A"/>
                          </a:solidFill>
                          <a:latin typeface="Courier New"/>
                          <a:cs typeface="Courier New"/>
                        </a:rPr>
                        <a:t>FILE </a:t>
                      </a:r>
                      <a:r>
                        <a:rPr sz="2000" dirty="0">
                          <a:latin typeface="Courier New"/>
                          <a:cs typeface="Courier New"/>
                        </a:rPr>
                        <a:t>*fp );</a:t>
                      </a:r>
                    </a:p>
                  </a:txBody>
                  <a:tcPr marL="0" marR="0" marT="0" marB="0"/>
                </a:tc>
                <a:tc>
                  <a:txBody>
                    <a:bodyPr/>
                    <a:lstStyle/>
                    <a:p>
                      <a:pPr marL="152400">
                        <a:lnSpc>
                          <a:spcPct val="100000"/>
                        </a:lnSpc>
                      </a:pPr>
                      <a:r>
                        <a:rPr sz="2000" dirty="0">
                          <a:solidFill>
                            <a:srgbClr val="003300"/>
                          </a:solidFill>
                          <a:latin typeface="Courier New"/>
                          <a:cs typeface="Courier New"/>
                        </a:rPr>
                        <a:t>/*</a:t>
                      </a:r>
                      <a:endParaRPr sz="2000">
                        <a:latin typeface="Courier New"/>
                        <a:cs typeface="Courier New"/>
                      </a:endParaRPr>
                    </a:p>
                    <a:p>
                      <a:pPr marL="152400">
                        <a:lnSpc>
                          <a:spcPct val="100000"/>
                        </a:lnSpc>
                        <a:spcBef>
                          <a:spcPts val="240"/>
                        </a:spcBef>
                      </a:pPr>
                      <a:r>
                        <a:rPr sz="2000" dirty="0">
                          <a:solidFill>
                            <a:srgbClr val="003300"/>
                          </a:solidFill>
                          <a:latin typeface="Courier New"/>
                          <a:cs typeface="Courier New"/>
                        </a:rPr>
                        <a:t>/*</a:t>
                      </a:r>
                      <a:endParaRPr sz="2000">
                        <a:latin typeface="Courier New"/>
                        <a:cs typeface="Courier New"/>
                      </a:endParaRPr>
                    </a:p>
                  </a:txBody>
                  <a:tcPr marL="0" marR="0" marT="0" marB="0"/>
                </a:tc>
                <a:tc>
                  <a:txBody>
                    <a:bodyPr/>
                    <a:lstStyle/>
                    <a:p>
                      <a:pPr marL="75565" marR="27305">
                        <a:lnSpc>
                          <a:spcPct val="110000"/>
                        </a:lnSpc>
                      </a:pPr>
                      <a:r>
                        <a:rPr sz="2000" dirty="0">
                          <a:solidFill>
                            <a:srgbClr val="003300"/>
                          </a:solidFill>
                          <a:latin typeface="Courier New"/>
                          <a:cs typeface="Courier New"/>
                        </a:rPr>
                        <a:t>number of items */ file stream ID */</a:t>
                      </a:r>
                      <a:endParaRPr sz="2000" dirty="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88124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02499" y="4554473"/>
            <a:ext cx="5073142" cy="203073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210691" y="4562855"/>
            <a:ext cx="1815464" cy="612775"/>
          </a:xfrm>
          <a:custGeom>
            <a:avLst/>
            <a:gdLst/>
            <a:ahLst/>
            <a:cxnLst/>
            <a:rect l="l" t="t" r="r" b="b"/>
            <a:pathLst>
              <a:path w="1815465" h="612775">
                <a:moveTo>
                  <a:pt x="1815083" y="612648"/>
                </a:moveTo>
                <a:lnTo>
                  <a:pt x="1815083" y="0"/>
                </a:lnTo>
                <a:lnTo>
                  <a:pt x="0" y="0"/>
                </a:lnTo>
                <a:lnTo>
                  <a:pt x="0" y="612648"/>
                </a:lnTo>
                <a:lnTo>
                  <a:pt x="8382" y="612648"/>
                </a:lnTo>
                <a:lnTo>
                  <a:pt x="8382" y="15240"/>
                </a:lnTo>
                <a:lnTo>
                  <a:pt x="16001" y="7620"/>
                </a:lnTo>
                <a:lnTo>
                  <a:pt x="16001" y="15240"/>
                </a:lnTo>
                <a:lnTo>
                  <a:pt x="1799082" y="15240"/>
                </a:lnTo>
                <a:lnTo>
                  <a:pt x="1799082" y="7620"/>
                </a:lnTo>
                <a:lnTo>
                  <a:pt x="1806702" y="15240"/>
                </a:lnTo>
                <a:lnTo>
                  <a:pt x="1806702" y="612648"/>
                </a:lnTo>
                <a:lnTo>
                  <a:pt x="1815083" y="612648"/>
                </a:lnTo>
                <a:close/>
              </a:path>
              <a:path w="1815465" h="612775">
                <a:moveTo>
                  <a:pt x="16001" y="15240"/>
                </a:moveTo>
                <a:lnTo>
                  <a:pt x="16001" y="7620"/>
                </a:lnTo>
                <a:lnTo>
                  <a:pt x="8382" y="15240"/>
                </a:lnTo>
                <a:lnTo>
                  <a:pt x="16001" y="15240"/>
                </a:lnTo>
                <a:close/>
              </a:path>
              <a:path w="1815465" h="612775">
                <a:moveTo>
                  <a:pt x="16001" y="596646"/>
                </a:moveTo>
                <a:lnTo>
                  <a:pt x="16001" y="15240"/>
                </a:lnTo>
                <a:lnTo>
                  <a:pt x="8382" y="15240"/>
                </a:lnTo>
                <a:lnTo>
                  <a:pt x="8382" y="596646"/>
                </a:lnTo>
                <a:lnTo>
                  <a:pt x="16001" y="596646"/>
                </a:lnTo>
                <a:close/>
              </a:path>
              <a:path w="1815465" h="612775">
                <a:moveTo>
                  <a:pt x="1806702" y="596646"/>
                </a:moveTo>
                <a:lnTo>
                  <a:pt x="8382" y="596646"/>
                </a:lnTo>
                <a:lnTo>
                  <a:pt x="16001" y="604266"/>
                </a:lnTo>
                <a:lnTo>
                  <a:pt x="16001" y="612648"/>
                </a:lnTo>
                <a:lnTo>
                  <a:pt x="1799082" y="612648"/>
                </a:lnTo>
                <a:lnTo>
                  <a:pt x="1799082" y="604266"/>
                </a:lnTo>
                <a:lnTo>
                  <a:pt x="1806702" y="596646"/>
                </a:lnTo>
                <a:close/>
              </a:path>
              <a:path w="1815465" h="612775">
                <a:moveTo>
                  <a:pt x="16001" y="612648"/>
                </a:moveTo>
                <a:lnTo>
                  <a:pt x="16001" y="604266"/>
                </a:lnTo>
                <a:lnTo>
                  <a:pt x="8382" y="596646"/>
                </a:lnTo>
                <a:lnTo>
                  <a:pt x="8382" y="612648"/>
                </a:lnTo>
                <a:lnTo>
                  <a:pt x="16001" y="612648"/>
                </a:lnTo>
                <a:close/>
              </a:path>
              <a:path w="1815465" h="612775">
                <a:moveTo>
                  <a:pt x="1806702" y="15240"/>
                </a:moveTo>
                <a:lnTo>
                  <a:pt x="1799082" y="7620"/>
                </a:lnTo>
                <a:lnTo>
                  <a:pt x="1799082" y="15240"/>
                </a:lnTo>
                <a:lnTo>
                  <a:pt x="1806702" y="15240"/>
                </a:lnTo>
                <a:close/>
              </a:path>
              <a:path w="1815465" h="612775">
                <a:moveTo>
                  <a:pt x="1806702" y="596646"/>
                </a:moveTo>
                <a:lnTo>
                  <a:pt x="1806702" y="15240"/>
                </a:lnTo>
                <a:lnTo>
                  <a:pt x="1799082" y="15240"/>
                </a:lnTo>
                <a:lnTo>
                  <a:pt x="1799082" y="596646"/>
                </a:lnTo>
                <a:lnTo>
                  <a:pt x="1806702" y="596646"/>
                </a:lnTo>
                <a:close/>
              </a:path>
              <a:path w="1815465" h="612775">
                <a:moveTo>
                  <a:pt x="1806702" y="612648"/>
                </a:moveTo>
                <a:lnTo>
                  <a:pt x="1806702" y="596646"/>
                </a:lnTo>
                <a:lnTo>
                  <a:pt x="1799082" y="604266"/>
                </a:lnTo>
                <a:lnTo>
                  <a:pt x="1799082" y="612648"/>
                </a:lnTo>
                <a:lnTo>
                  <a:pt x="1806702" y="612648"/>
                </a:lnTo>
                <a:close/>
              </a:path>
            </a:pathLst>
          </a:custGeom>
          <a:solidFill>
            <a:srgbClr val="000000"/>
          </a:solidFill>
        </p:spPr>
        <p:txBody>
          <a:bodyPr wrap="square" lIns="0" tIns="0" rIns="0" bIns="0" rtlCol="0"/>
          <a:lstStyle/>
          <a:p>
            <a:endParaRPr/>
          </a:p>
        </p:txBody>
      </p:sp>
      <p:sp>
        <p:nvSpPr>
          <p:cNvPr id="5" name="object 5"/>
          <p:cNvSpPr/>
          <p:nvPr/>
        </p:nvSpPr>
        <p:spPr>
          <a:xfrm>
            <a:off x="7210691" y="5426202"/>
            <a:ext cx="1828800" cy="735330"/>
          </a:xfrm>
          <a:custGeom>
            <a:avLst/>
            <a:gdLst/>
            <a:ahLst/>
            <a:cxnLst/>
            <a:rect l="l" t="t" r="r" b="b"/>
            <a:pathLst>
              <a:path w="1828800" h="735329">
                <a:moveTo>
                  <a:pt x="1828800" y="735329"/>
                </a:moveTo>
                <a:lnTo>
                  <a:pt x="1828800" y="0"/>
                </a:lnTo>
                <a:lnTo>
                  <a:pt x="0" y="0"/>
                </a:lnTo>
                <a:lnTo>
                  <a:pt x="0" y="735329"/>
                </a:lnTo>
                <a:lnTo>
                  <a:pt x="8382" y="735329"/>
                </a:lnTo>
                <a:lnTo>
                  <a:pt x="8382" y="16001"/>
                </a:lnTo>
                <a:lnTo>
                  <a:pt x="16001" y="7619"/>
                </a:lnTo>
                <a:lnTo>
                  <a:pt x="16001" y="16001"/>
                </a:lnTo>
                <a:lnTo>
                  <a:pt x="1812785" y="16001"/>
                </a:lnTo>
                <a:lnTo>
                  <a:pt x="1812785" y="7619"/>
                </a:lnTo>
                <a:lnTo>
                  <a:pt x="1821180" y="16001"/>
                </a:lnTo>
                <a:lnTo>
                  <a:pt x="1821180" y="735329"/>
                </a:lnTo>
                <a:lnTo>
                  <a:pt x="1828800" y="735329"/>
                </a:lnTo>
                <a:close/>
              </a:path>
              <a:path w="1828800" h="735329">
                <a:moveTo>
                  <a:pt x="16001" y="16001"/>
                </a:moveTo>
                <a:lnTo>
                  <a:pt x="16001" y="7619"/>
                </a:lnTo>
                <a:lnTo>
                  <a:pt x="8382" y="16001"/>
                </a:lnTo>
                <a:lnTo>
                  <a:pt x="16001" y="16001"/>
                </a:lnTo>
                <a:close/>
              </a:path>
              <a:path w="1828800" h="735329">
                <a:moveTo>
                  <a:pt x="16001" y="719327"/>
                </a:moveTo>
                <a:lnTo>
                  <a:pt x="16001" y="16001"/>
                </a:lnTo>
                <a:lnTo>
                  <a:pt x="8382" y="16001"/>
                </a:lnTo>
                <a:lnTo>
                  <a:pt x="8382" y="719327"/>
                </a:lnTo>
                <a:lnTo>
                  <a:pt x="16001" y="719327"/>
                </a:lnTo>
                <a:close/>
              </a:path>
              <a:path w="1828800" h="735329">
                <a:moveTo>
                  <a:pt x="1821180" y="719327"/>
                </a:moveTo>
                <a:lnTo>
                  <a:pt x="8382" y="719327"/>
                </a:lnTo>
                <a:lnTo>
                  <a:pt x="16001" y="726947"/>
                </a:lnTo>
                <a:lnTo>
                  <a:pt x="16001" y="735329"/>
                </a:lnTo>
                <a:lnTo>
                  <a:pt x="1812785" y="735329"/>
                </a:lnTo>
                <a:lnTo>
                  <a:pt x="1812785" y="726947"/>
                </a:lnTo>
                <a:lnTo>
                  <a:pt x="1821180" y="719327"/>
                </a:lnTo>
                <a:close/>
              </a:path>
              <a:path w="1828800" h="735329">
                <a:moveTo>
                  <a:pt x="16001" y="735329"/>
                </a:moveTo>
                <a:lnTo>
                  <a:pt x="16001" y="726947"/>
                </a:lnTo>
                <a:lnTo>
                  <a:pt x="8382" y="719327"/>
                </a:lnTo>
                <a:lnTo>
                  <a:pt x="8382" y="735329"/>
                </a:lnTo>
                <a:lnTo>
                  <a:pt x="16001" y="735329"/>
                </a:lnTo>
                <a:close/>
              </a:path>
              <a:path w="1828800" h="735329">
                <a:moveTo>
                  <a:pt x="1821180" y="16001"/>
                </a:moveTo>
                <a:lnTo>
                  <a:pt x="1812785" y="7619"/>
                </a:lnTo>
                <a:lnTo>
                  <a:pt x="1812785" y="16001"/>
                </a:lnTo>
                <a:lnTo>
                  <a:pt x="1821180" y="16001"/>
                </a:lnTo>
                <a:close/>
              </a:path>
              <a:path w="1828800" h="735329">
                <a:moveTo>
                  <a:pt x="1821180" y="719327"/>
                </a:moveTo>
                <a:lnTo>
                  <a:pt x="1821180" y="16001"/>
                </a:lnTo>
                <a:lnTo>
                  <a:pt x="1812785" y="16001"/>
                </a:lnTo>
                <a:lnTo>
                  <a:pt x="1812785" y="719327"/>
                </a:lnTo>
                <a:lnTo>
                  <a:pt x="1821180" y="719327"/>
                </a:lnTo>
                <a:close/>
              </a:path>
              <a:path w="1828800" h="735329">
                <a:moveTo>
                  <a:pt x="1821180" y="735329"/>
                </a:moveTo>
                <a:lnTo>
                  <a:pt x="1821180" y="719327"/>
                </a:lnTo>
                <a:lnTo>
                  <a:pt x="1812785" y="726947"/>
                </a:lnTo>
                <a:lnTo>
                  <a:pt x="1812785" y="735329"/>
                </a:lnTo>
                <a:lnTo>
                  <a:pt x="1821180" y="735329"/>
                </a:lnTo>
                <a:close/>
              </a:path>
            </a:pathLst>
          </a:custGeom>
          <a:solidFill>
            <a:srgbClr val="000000"/>
          </a:solidFill>
        </p:spPr>
        <p:txBody>
          <a:bodyPr wrap="square" lIns="0" tIns="0" rIns="0" bIns="0" rtlCol="0"/>
          <a:lstStyle/>
          <a:p>
            <a:endParaRPr/>
          </a:p>
        </p:txBody>
      </p:sp>
      <p:sp>
        <p:nvSpPr>
          <p:cNvPr id="6" name="object 6"/>
          <p:cNvSpPr/>
          <p:nvPr/>
        </p:nvSpPr>
        <p:spPr>
          <a:xfrm>
            <a:off x="1187081" y="6191250"/>
            <a:ext cx="1098803" cy="26060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368943" y="6179820"/>
            <a:ext cx="567055" cy="105410"/>
          </a:xfrm>
          <a:custGeom>
            <a:avLst/>
            <a:gdLst/>
            <a:ahLst/>
            <a:cxnLst/>
            <a:rect l="l" t="t" r="r" b="b"/>
            <a:pathLst>
              <a:path w="567055" h="105410">
                <a:moveTo>
                  <a:pt x="483040" y="56267"/>
                </a:moveTo>
                <a:lnTo>
                  <a:pt x="480025" y="28123"/>
                </a:lnTo>
                <a:lnTo>
                  <a:pt x="0" y="76199"/>
                </a:lnTo>
                <a:lnTo>
                  <a:pt x="3047" y="105155"/>
                </a:lnTo>
                <a:lnTo>
                  <a:pt x="483040" y="56267"/>
                </a:lnTo>
                <a:close/>
              </a:path>
              <a:path w="567055" h="105410">
                <a:moveTo>
                  <a:pt x="566928" y="33527"/>
                </a:moveTo>
                <a:lnTo>
                  <a:pt x="477011" y="0"/>
                </a:lnTo>
                <a:lnTo>
                  <a:pt x="480025" y="28123"/>
                </a:lnTo>
                <a:lnTo>
                  <a:pt x="494538" y="26669"/>
                </a:lnTo>
                <a:lnTo>
                  <a:pt x="496823" y="54863"/>
                </a:lnTo>
                <a:lnTo>
                  <a:pt x="496823" y="78500"/>
                </a:lnTo>
                <a:lnTo>
                  <a:pt x="566928" y="33527"/>
                </a:lnTo>
                <a:close/>
              </a:path>
              <a:path w="567055" h="105410">
                <a:moveTo>
                  <a:pt x="496823" y="54863"/>
                </a:moveTo>
                <a:lnTo>
                  <a:pt x="494538" y="26669"/>
                </a:lnTo>
                <a:lnTo>
                  <a:pt x="480025" y="28123"/>
                </a:lnTo>
                <a:lnTo>
                  <a:pt x="483040" y="56267"/>
                </a:lnTo>
                <a:lnTo>
                  <a:pt x="496823" y="54863"/>
                </a:lnTo>
                <a:close/>
              </a:path>
              <a:path w="567055" h="105410">
                <a:moveTo>
                  <a:pt x="496823" y="78500"/>
                </a:moveTo>
                <a:lnTo>
                  <a:pt x="496823" y="54863"/>
                </a:lnTo>
                <a:lnTo>
                  <a:pt x="483040" y="56267"/>
                </a:lnTo>
                <a:lnTo>
                  <a:pt x="486156" y="85343"/>
                </a:lnTo>
                <a:lnTo>
                  <a:pt x="496823" y="78500"/>
                </a:lnTo>
                <a:close/>
              </a:path>
            </a:pathLst>
          </a:custGeom>
          <a:solidFill>
            <a:srgbClr val="FF3300"/>
          </a:solidFill>
        </p:spPr>
        <p:txBody>
          <a:bodyPr wrap="square" lIns="0" tIns="0" rIns="0" bIns="0" rtlCol="0"/>
          <a:lstStyle/>
          <a:p>
            <a:endParaRPr/>
          </a:p>
        </p:txBody>
      </p:sp>
      <p:sp>
        <p:nvSpPr>
          <p:cNvPr id="8" name="object 8"/>
          <p:cNvSpPr/>
          <p:nvPr/>
        </p:nvSpPr>
        <p:spPr>
          <a:xfrm>
            <a:off x="1297571" y="4457700"/>
            <a:ext cx="813435" cy="479425"/>
          </a:xfrm>
          <a:custGeom>
            <a:avLst/>
            <a:gdLst/>
            <a:ahLst/>
            <a:cxnLst/>
            <a:rect l="l" t="t" r="r" b="b"/>
            <a:pathLst>
              <a:path w="813435" h="479425">
                <a:moveTo>
                  <a:pt x="0" y="0"/>
                </a:moveTo>
                <a:lnTo>
                  <a:pt x="0" y="479298"/>
                </a:lnTo>
                <a:lnTo>
                  <a:pt x="813054" y="479298"/>
                </a:lnTo>
                <a:lnTo>
                  <a:pt x="813054" y="0"/>
                </a:lnTo>
                <a:lnTo>
                  <a:pt x="0" y="0"/>
                </a:lnTo>
                <a:close/>
              </a:path>
            </a:pathLst>
          </a:custGeom>
          <a:solidFill>
            <a:srgbClr val="EEECE1"/>
          </a:solidFill>
        </p:spPr>
        <p:txBody>
          <a:bodyPr wrap="square" lIns="0" tIns="0" rIns="0" bIns="0" rtlCol="0"/>
          <a:lstStyle/>
          <a:p>
            <a:endParaRPr/>
          </a:p>
        </p:txBody>
      </p:sp>
      <p:sp>
        <p:nvSpPr>
          <p:cNvPr id="9" name="object 9"/>
          <p:cNvSpPr/>
          <p:nvPr/>
        </p:nvSpPr>
        <p:spPr>
          <a:xfrm>
            <a:off x="1286141" y="4447032"/>
            <a:ext cx="835660" cy="501015"/>
          </a:xfrm>
          <a:custGeom>
            <a:avLst/>
            <a:gdLst/>
            <a:ahLst/>
            <a:cxnLst/>
            <a:rect l="l" t="t" r="r" b="b"/>
            <a:pathLst>
              <a:path w="835660" h="501014">
                <a:moveTo>
                  <a:pt x="835152" y="500634"/>
                </a:moveTo>
                <a:lnTo>
                  <a:pt x="835152" y="0"/>
                </a:lnTo>
                <a:lnTo>
                  <a:pt x="0" y="0"/>
                </a:lnTo>
                <a:lnTo>
                  <a:pt x="0" y="500634"/>
                </a:lnTo>
                <a:lnTo>
                  <a:pt x="11430" y="500634"/>
                </a:lnTo>
                <a:lnTo>
                  <a:pt x="11430" y="22098"/>
                </a:lnTo>
                <a:lnTo>
                  <a:pt x="22097" y="10668"/>
                </a:lnTo>
                <a:lnTo>
                  <a:pt x="22097" y="22098"/>
                </a:lnTo>
                <a:lnTo>
                  <a:pt x="813054" y="22098"/>
                </a:lnTo>
                <a:lnTo>
                  <a:pt x="813054" y="10668"/>
                </a:lnTo>
                <a:lnTo>
                  <a:pt x="824484" y="22098"/>
                </a:lnTo>
                <a:lnTo>
                  <a:pt x="824484" y="500634"/>
                </a:lnTo>
                <a:lnTo>
                  <a:pt x="835152" y="500634"/>
                </a:lnTo>
                <a:close/>
              </a:path>
              <a:path w="835660" h="501014">
                <a:moveTo>
                  <a:pt x="22097" y="22098"/>
                </a:moveTo>
                <a:lnTo>
                  <a:pt x="22097" y="10668"/>
                </a:lnTo>
                <a:lnTo>
                  <a:pt x="11430" y="22098"/>
                </a:lnTo>
                <a:lnTo>
                  <a:pt x="22097" y="22098"/>
                </a:lnTo>
                <a:close/>
              </a:path>
              <a:path w="835660" h="501014">
                <a:moveTo>
                  <a:pt x="22097" y="478536"/>
                </a:moveTo>
                <a:lnTo>
                  <a:pt x="22097" y="22098"/>
                </a:lnTo>
                <a:lnTo>
                  <a:pt x="11430" y="22098"/>
                </a:lnTo>
                <a:lnTo>
                  <a:pt x="11430" y="478536"/>
                </a:lnTo>
                <a:lnTo>
                  <a:pt x="22097" y="478536"/>
                </a:lnTo>
                <a:close/>
              </a:path>
              <a:path w="835660" h="501014">
                <a:moveTo>
                  <a:pt x="824484" y="478536"/>
                </a:moveTo>
                <a:lnTo>
                  <a:pt x="11430" y="478536"/>
                </a:lnTo>
                <a:lnTo>
                  <a:pt x="22097" y="489966"/>
                </a:lnTo>
                <a:lnTo>
                  <a:pt x="22097" y="500634"/>
                </a:lnTo>
                <a:lnTo>
                  <a:pt x="813054" y="500634"/>
                </a:lnTo>
                <a:lnTo>
                  <a:pt x="813054" y="489966"/>
                </a:lnTo>
                <a:lnTo>
                  <a:pt x="824484" y="478536"/>
                </a:lnTo>
                <a:close/>
              </a:path>
              <a:path w="835660" h="501014">
                <a:moveTo>
                  <a:pt x="22097" y="500634"/>
                </a:moveTo>
                <a:lnTo>
                  <a:pt x="22097" y="489966"/>
                </a:lnTo>
                <a:lnTo>
                  <a:pt x="11430" y="478536"/>
                </a:lnTo>
                <a:lnTo>
                  <a:pt x="11430" y="500634"/>
                </a:lnTo>
                <a:lnTo>
                  <a:pt x="22097" y="500634"/>
                </a:lnTo>
                <a:close/>
              </a:path>
              <a:path w="835660" h="501014">
                <a:moveTo>
                  <a:pt x="824484" y="22098"/>
                </a:moveTo>
                <a:lnTo>
                  <a:pt x="813054" y="10668"/>
                </a:lnTo>
                <a:lnTo>
                  <a:pt x="813054" y="22098"/>
                </a:lnTo>
                <a:lnTo>
                  <a:pt x="824484" y="22098"/>
                </a:lnTo>
                <a:close/>
              </a:path>
              <a:path w="835660" h="501014">
                <a:moveTo>
                  <a:pt x="824484" y="478536"/>
                </a:moveTo>
                <a:lnTo>
                  <a:pt x="824484" y="22098"/>
                </a:lnTo>
                <a:lnTo>
                  <a:pt x="813054" y="22098"/>
                </a:lnTo>
                <a:lnTo>
                  <a:pt x="813054" y="478536"/>
                </a:lnTo>
                <a:lnTo>
                  <a:pt x="824484" y="478536"/>
                </a:lnTo>
                <a:close/>
              </a:path>
              <a:path w="835660" h="501014">
                <a:moveTo>
                  <a:pt x="824484" y="500634"/>
                </a:moveTo>
                <a:lnTo>
                  <a:pt x="824484" y="478536"/>
                </a:lnTo>
                <a:lnTo>
                  <a:pt x="813054" y="489966"/>
                </a:lnTo>
                <a:lnTo>
                  <a:pt x="813054" y="500634"/>
                </a:lnTo>
                <a:lnTo>
                  <a:pt x="824484" y="500634"/>
                </a:lnTo>
                <a:close/>
              </a:path>
            </a:pathLst>
          </a:custGeom>
          <a:solidFill>
            <a:srgbClr val="000000"/>
          </a:solidFill>
        </p:spPr>
        <p:txBody>
          <a:bodyPr wrap="square" lIns="0" tIns="0" rIns="0" bIns="0" rtlCol="0"/>
          <a:lstStyle/>
          <a:p>
            <a:endParaRPr/>
          </a:p>
        </p:txBody>
      </p:sp>
      <p:sp>
        <p:nvSpPr>
          <p:cNvPr id="10" name="object 10"/>
          <p:cNvSpPr/>
          <p:nvPr/>
        </p:nvSpPr>
        <p:spPr>
          <a:xfrm>
            <a:off x="1370723" y="4508753"/>
            <a:ext cx="661035" cy="295275"/>
          </a:xfrm>
          <a:custGeom>
            <a:avLst/>
            <a:gdLst/>
            <a:ahLst/>
            <a:cxnLst/>
            <a:rect l="l" t="t" r="r" b="b"/>
            <a:pathLst>
              <a:path w="661035" h="295275">
                <a:moveTo>
                  <a:pt x="660654" y="294894"/>
                </a:moveTo>
                <a:lnTo>
                  <a:pt x="660654" y="0"/>
                </a:lnTo>
                <a:lnTo>
                  <a:pt x="0" y="0"/>
                </a:lnTo>
                <a:lnTo>
                  <a:pt x="0" y="294894"/>
                </a:lnTo>
                <a:lnTo>
                  <a:pt x="12953" y="294894"/>
                </a:lnTo>
                <a:lnTo>
                  <a:pt x="12953" y="25146"/>
                </a:lnTo>
                <a:lnTo>
                  <a:pt x="25146" y="12192"/>
                </a:lnTo>
                <a:lnTo>
                  <a:pt x="25146" y="25146"/>
                </a:lnTo>
                <a:lnTo>
                  <a:pt x="634746" y="25146"/>
                </a:lnTo>
                <a:lnTo>
                  <a:pt x="634746" y="12192"/>
                </a:lnTo>
                <a:lnTo>
                  <a:pt x="647700" y="25146"/>
                </a:lnTo>
                <a:lnTo>
                  <a:pt x="647700" y="294894"/>
                </a:lnTo>
                <a:lnTo>
                  <a:pt x="660654" y="294894"/>
                </a:lnTo>
                <a:close/>
              </a:path>
              <a:path w="661035" h="295275">
                <a:moveTo>
                  <a:pt x="25146" y="25146"/>
                </a:moveTo>
                <a:lnTo>
                  <a:pt x="25146" y="12192"/>
                </a:lnTo>
                <a:lnTo>
                  <a:pt x="12953" y="25146"/>
                </a:lnTo>
                <a:lnTo>
                  <a:pt x="25146" y="25146"/>
                </a:lnTo>
                <a:close/>
              </a:path>
              <a:path w="661035" h="295275">
                <a:moveTo>
                  <a:pt x="25146" y="269748"/>
                </a:moveTo>
                <a:lnTo>
                  <a:pt x="25146" y="25146"/>
                </a:lnTo>
                <a:lnTo>
                  <a:pt x="12953" y="25146"/>
                </a:lnTo>
                <a:lnTo>
                  <a:pt x="12953" y="269748"/>
                </a:lnTo>
                <a:lnTo>
                  <a:pt x="25146" y="269748"/>
                </a:lnTo>
                <a:close/>
              </a:path>
              <a:path w="661035" h="295275">
                <a:moveTo>
                  <a:pt x="647700" y="269748"/>
                </a:moveTo>
                <a:lnTo>
                  <a:pt x="12953" y="269748"/>
                </a:lnTo>
                <a:lnTo>
                  <a:pt x="25146" y="281940"/>
                </a:lnTo>
                <a:lnTo>
                  <a:pt x="25146" y="294894"/>
                </a:lnTo>
                <a:lnTo>
                  <a:pt x="634746" y="294894"/>
                </a:lnTo>
                <a:lnTo>
                  <a:pt x="634746" y="281940"/>
                </a:lnTo>
                <a:lnTo>
                  <a:pt x="647700" y="269748"/>
                </a:lnTo>
                <a:close/>
              </a:path>
              <a:path w="661035" h="295275">
                <a:moveTo>
                  <a:pt x="25146" y="294894"/>
                </a:moveTo>
                <a:lnTo>
                  <a:pt x="25146" y="281940"/>
                </a:lnTo>
                <a:lnTo>
                  <a:pt x="12953" y="269748"/>
                </a:lnTo>
                <a:lnTo>
                  <a:pt x="12953" y="294894"/>
                </a:lnTo>
                <a:lnTo>
                  <a:pt x="25146" y="294894"/>
                </a:lnTo>
                <a:close/>
              </a:path>
              <a:path w="661035" h="295275">
                <a:moveTo>
                  <a:pt x="647700" y="25146"/>
                </a:moveTo>
                <a:lnTo>
                  <a:pt x="634746" y="12192"/>
                </a:lnTo>
                <a:lnTo>
                  <a:pt x="634746" y="25146"/>
                </a:lnTo>
                <a:lnTo>
                  <a:pt x="647700" y="25146"/>
                </a:lnTo>
                <a:close/>
              </a:path>
              <a:path w="661035" h="295275">
                <a:moveTo>
                  <a:pt x="647700" y="269748"/>
                </a:moveTo>
                <a:lnTo>
                  <a:pt x="647700" y="25146"/>
                </a:lnTo>
                <a:lnTo>
                  <a:pt x="634746" y="25146"/>
                </a:lnTo>
                <a:lnTo>
                  <a:pt x="634746" y="269748"/>
                </a:lnTo>
                <a:lnTo>
                  <a:pt x="647700" y="269748"/>
                </a:lnTo>
                <a:close/>
              </a:path>
              <a:path w="661035" h="295275">
                <a:moveTo>
                  <a:pt x="647700" y="294894"/>
                </a:moveTo>
                <a:lnTo>
                  <a:pt x="647700" y="269748"/>
                </a:lnTo>
                <a:lnTo>
                  <a:pt x="634746" y="281940"/>
                </a:lnTo>
                <a:lnTo>
                  <a:pt x="634746" y="294894"/>
                </a:lnTo>
                <a:lnTo>
                  <a:pt x="647700" y="294894"/>
                </a:lnTo>
                <a:close/>
              </a:path>
            </a:pathLst>
          </a:custGeom>
          <a:solidFill>
            <a:srgbClr val="000000"/>
          </a:solidFill>
        </p:spPr>
        <p:txBody>
          <a:bodyPr wrap="square" lIns="0" tIns="0" rIns="0" bIns="0" rtlCol="0"/>
          <a:lstStyle/>
          <a:p>
            <a:endParaRPr/>
          </a:p>
        </p:txBody>
      </p:sp>
      <p:sp>
        <p:nvSpPr>
          <p:cNvPr id="11" name="object 11"/>
          <p:cNvSpPr/>
          <p:nvPr/>
        </p:nvSpPr>
        <p:spPr>
          <a:xfrm>
            <a:off x="1447685" y="5001386"/>
            <a:ext cx="525145" cy="0"/>
          </a:xfrm>
          <a:custGeom>
            <a:avLst/>
            <a:gdLst/>
            <a:ahLst/>
            <a:cxnLst/>
            <a:rect l="l" t="t" r="r" b="b"/>
            <a:pathLst>
              <a:path w="525144">
                <a:moveTo>
                  <a:pt x="0" y="0"/>
                </a:moveTo>
                <a:lnTo>
                  <a:pt x="525018" y="0"/>
                </a:lnTo>
              </a:path>
            </a:pathLst>
          </a:custGeom>
          <a:ln w="46482">
            <a:solidFill>
              <a:srgbClr val="EEECE1"/>
            </a:solidFill>
          </a:ln>
        </p:spPr>
        <p:txBody>
          <a:bodyPr wrap="square" lIns="0" tIns="0" rIns="0" bIns="0" rtlCol="0"/>
          <a:lstStyle/>
          <a:p>
            <a:endParaRPr/>
          </a:p>
        </p:txBody>
      </p:sp>
      <p:sp>
        <p:nvSpPr>
          <p:cNvPr id="12" name="object 12"/>
          <p:cNvSpPr/>
          <p:nvPr/>
        </p:nvSpPr>
        <p:spPr>
          <a:xfrm>
            <a:off x="1435493" y="4965191"/>
            <a:ext cx="550545" cy="72390"/>
          </a:xfrm>
          <a:custGeom>
            <a:avLst/>
            <a:gdLst/>
            <a:ahLst/>
            <a:cxnLst/>
            <a:rect l="l" t="t" r="r" b="b"/>
            <a:pathLst>
              <a:path w="550544" h="72389">
                <a:moveTo>
                  <a:pt x="550163" y="72389"/>
                </a:moveTo>
                <a:lnTo>
                  <a:pt x="550163" y="0"/>
                </a:lnTo>
                <a:lnTo>
                  <a:pt x="0" y="0"/>
                </a:lnTo>
                <a:lnTo>
                  <a:pt x="0" y="72389"/>
                </a:lnTo>
                <a:lnTo>
                  <a:pt x="12191" y="72389"/>
                </a:lnTo>
                <a:lnTo>
                  <a:pt x="12191" y="25145"/>
                </a:lnTo>
                <a:lnTo>
                  <a:pt x="25145" y="12953"/>
                </a:lnTo>
                <a:lnTo>
                  <a:pt x="25145" y="25145"/>
                </a:lnTo>
                <a:lnTo>
                  <a:pt x="524256" y="25145"/>
                </a:lnTo>
                <a:lnTo>
                  <a:pt x="524256" y="12953"/>
                </a:lnTo>
                <a:lnTo>
                  <a:pt x="537209" y="25145"/>
                </a:lnTo>
                <a:lnTo>
                  <a:pt x="537209" y="72389"/>
                </a:lnTo>
                <a:lnTo>
                  <a:pt x="550163" y="72389"/>
                </a:lnTo>
                <a:close/>
              </a:path>
              <a:path w="550544" h="72389">
                <a:moveTo>
                  <a:pt x="25145" y="25145"/>
                </a:moveTo>
                <a:lnTo>
                  <a:pt x="25145" y="12953"/>
                </a:lnTo>
                <a:lnTo>
                  <a:pt x="12191" y="25145"/>
                </a:lnTo>
                <a:lnTo>
                  <a:pt x="25145" y="25145"/>
                </a:lnTo>
                <a:close/>
              </a:path>
              <a:path w="550544" h="72389">
                <a:moveTo>
                  <a:pt x="25145" y="46481"/>
                </a:moveTo>
                <a:lnTo>
                  <a:pt x="25145" y="25145"/>
                </a:lnTo>
                <a:lnTo>
                  <a:pt x="12191" y="25145"/>
                </a:lnTo>
                <a:lnTo>
                  <a:pt x="12191" y="46481"/>
                </a:lnTo>
                <a:lnTo>
                  <a:pt x="25145" y="46481"/>
                </a:lnTo>
                <a:close/>
              </a:path>
              <a:path w="550544" h="72389">
                <a:moveTo>
                  <a:pt x="537209" y="46481"/>
                </a:moveTo>
                <a:lnTo>
                  <a:pt x="12191" y="46481"/>
                </a:lnTo>
                <a:lnTo>
                  <a:pt x="25145" y="59435"/>
                </a:lnTo>
                <a:lnTo>
                  <a:pt x="25145" y="72389"/>
                </a:lnTo>
                <a:lnTo>
                  <a:pt x="524256" y="72389"/>
                </a:lnTo>
                <a:lnTo>
                  <a:pt x="524256" y="59435"/>
                </a:lnTo>
                <a:lnTo>
                  <a:pt x="537209" y="46481"/>
                </a:lnTo>
                <a:close/>
              </a:path>
              <a:path w="550544" h="72389">
                <a:moveTo>
                  <a:pt x="25145" y="72389"/>
                </a:moveTo>
                <a:lnTo>
                  <a:pt x="25145" y="59435"/>
                </a:lnTo>
                <a:lnTo>
                  <a:pt x="12191" y="46481"/>
                </a:lnTo>
                <a:lnTo>
                  <a:pt x="12191" y="72389"/>
                </a:lnTo>
                <a:lnTo>
                  <a:pt x="25145" y="72389"/>
                </a:lnTo>
                <a:close/>
              </a:path>
              <a:path w="550544" h="72389">
                <a:moveTo>
                  <a:pt x="537209" y="25145"/>
                </a:moveTo>
                <a:lnTo>
                  <a:pt x="524256" y="12953"/>
                </a:lnTo>
                <a:lnTo>
                  <a:pt x="524256" y="25145"/>
                </a:lnTo>
                <a:lnTo>
                  <a:pt x="537209" y="25145"/>
                </a:lnTo>
                <a:close/>
              </a:path>
              <a:path w="550544" h="72389">
                <a:moveTo>
                  <a:pt x="537209" y="46481"/>
                </a:moveTo>
                <a:lnTo>
                  <a:pt x="537209" y="25145"/>
                </a:lnTo>
                <a:lnTo>
                  <a:pt x="524256" y="25145"/>
                </a:lnTo>
                <a:lnTo>
                  <a:pt x="524256" y="46481"/>
                </a:lnTo>
                <a:lnTo>
                  <a:pt x="537209" y="46481"/>
                </a:lnTo>
                <a:close/>
              </a:path>
              <a:path w="550544" h="72389">
                <a:moveTo>
                  <a:pt x="537209" y="72389"/>
                </a:moveTo>
                <a:lnTo>
                  <a:pt x="537209" y="46481"/>
                </a:lnTo>
                <a:lnTo>
                  <a:pt x="524256" y="59435"/>
                </a:lnTo>
                <a:lnTo>
                  <a:pt x="524256" y="72389"/>
                </a:lnTo>
                <a:lnTo>
                  <a:pt x="537209" y="72389"/>
                </a:lnTo>
                <a:close/>
              </a:path>
            </a:pathLst>
          </a:custGeom>
          <a:solidFill>
            <a:srgbClr val="000000"/>
          </a:solidFill>
        </p:spPr>
        <p:txBody>
          <a:bodyPr wrap="square" lIns="0" tIns="0" rIns="0" bIns="0" rtlCol="0"/>
          <a:lstStyle/>
          <a:p>
            <a:endParaRPr/>
          </a:p>
        </p:txBody>
      </p:sp>
      <p:sp>
        <p:nvSpPr>
          <p:cNvPr id="13" name="object 13"/>
          <p:cNvSpPr/>
          <p:nvPr/>
        </p:nvSpPr>
        <p:spPr>
          <a:xfrm>
            <a:off x="1645043" y="4954904"/>
            <a:ext cx="131445" cy="0"/>
          </a:xfrm>
          <a:custGeom>
            <a:avLst/>
            <a:gdLst/>
            <a:ahLst/>
            <a:cxnLst/>
            <a:rect l="l" t="t" r="r" b="b"/>
            <a:pathLst>
              <a:path w="131444">
                <a:moveTo>
                  <a:pt x="0" y="0"/>
                </a:moveTo>
                <a:lnTo>
                  <a:pt x="131063" y="0"/>
                </a:lnTo>
              </a:path>
            </a:pathLst>
          </a:custGeom>
          <a:ln w="35813">
            <a:solidFill>
              <a:srgbClr val="EEECE1"/>
            </a:solidFill>
          </a:ln>
        </p:spPr>
        <p:txBody>
          <a:bodyPr wrap="square" lIns="0" tIns="0" rIns="0" bIns="0" rtlCol="0"/>
          <a:lstStyle/>
          <a:p>
            <a:endParaRPr/>
          </a:p>
        </p:txBody>
      </p:sp>
      <p:sp>
        <p:nvSpPr>
          <p:cNvPr id="14" name="object 14"/>
          <p:cNvSpPr/>
          <p:nvPr/>
        </p:nvSpPr>
        <p:spPr>
          <a:xfrm>
            <a:off x="2710319" y="4740402"/>
            <a:ext cx="930910" cy="624205"/>
          </a:xfrm>
          <a:custGeom>
            <a:avLst/>
            <a:gdLst/>
            <a:ahLst/>
            <a:cxnLst/>
            <a:rect l="l" t="t" r="r" b="b"/>
            <a:pathLst>
              <a:path w="930910" h="624204">
                <a:moveTo>
                  <a:pt x="930402" y="311658"/>
                </a:moveTo>
                <a:lnTo>
                  <a:pt x="924319" y="261084"/>
                </a:lnTo>
                <a:lnTo>
                  <a:pt x="906706" y="213116"/>
                </a:lnTo>
                <a:lnTo>
                  <a:pt x="878514" y="168394"/>
                </a:lnTo>
                <a:lnTo>
                  <a:pt x="840693" y="127558"/>
                </a:lnTo>
                <a:lnTo>
                  <a:pt x="794194" y="91249"/>
                </a:lnTo>
                <a:lnTo>
                  <a:pt x="739969" y="60106"/>
                </a:lnTo>
                <a:lnTo>
                  <a:pt x="678967" y="34770"/>
                </a:lnTo>
                <a:lnTo>
                  <a:pt x="612142" y="15880"/>
                </a:lnTo>
                <a:lnTo>
                  <a:pt x="540442" y="4076"/>
                </a:lnTo>
                <a:lnTo>
                  <a:pt x="464820" y="0"/>
                </a:lnTo>
                <a:lnTo>
                  <a:pt x="426686" y="1032"/>
                </a:lnTo>
                <a:lnTo>
                  <a:pt x="353092" y="9052"/>
                </a:lnTo>
                <a:lnTo>
                  <a:pt x="283856" y="24479"/>
                </a:lnTo>
                <a:lnTo>
                  <a:pt x="219936" y="46672"/>
                </a:lnTo>
                <a:lnTo>
                  <a:pt x="162287" y="74992"/>
                </a:lnTo>
                <a:lnTo>
                  <a:pt x="111863" y="108798"/>
                </a:lnTo>
                <a:lnTo>
                  <a:pt x="69621" y="147450"/>
                </a:lnTo>
                <a:lnTo>
                  <a:pt x="36516" y="190309"/>
                </a:lnTo>
                <a:lnTo>
                  <a:pt x="13504" y="236734"/>
                </a:lnTo>
                <a:lnTo>
                  <a:pt x="1540" y="286085"/>
                </a:lnTo>
                <a:lnTo>
                  <a:pt x="0" y="311658"/>
                </a:lnTo>
                <a:lnTo>
                  <a:pt x="1540" y="337236"/>
                </a:lnTo>
                <a:lnTo>
                  <a:pt x="13504" y="386627"/>
                </a:lnTo>
                <a:lnTo>
                  <a:pt x="36516" y="433125"/>
                </a:lnTo>
                <a:lnTo>
                  <a:pt x="69621" y="476079"/>
                </a:lnTo>
                <a:lnTo>
                  <a:pt x="111863" y="514841"/>
                </a:lnTo>
                <a:lnTo>
                  <a:pt x="162287" y="548761"/>
                </a:lnTo>
                <a:lnTo>
                  <a:pt x="219936" y="577190"/>
                </a:lnTo>
                <a:lnTo>
                  <a:pt x="283856" y="599479"/>
                </a:lnTo>
                <a:lnTo>
                  <a:pt x="353092" y="614979"/>
                </a:lnTo>
                <a:lnTo>
                  <a:pt x="426686" y="623039"/>
                </a:lnTo>
                <a:lnTo>
                  <a:pt x="464820" y="624078"/>
                </a:lnTo>
                <a:lnTo>
                  <a:pt x="503062" y="623039"/>
                </a:lnTo>
                <a:lnTo>
                  <a:pt x="576842" y="614979"/>
                </a:lnTo>
                <a:lnTo>
                  <a:pt x="646223" y="599479"/>
                </a:lnTo>
                <a:lnTo>
                  <a:pt x="710256" y="577190"/>
                </a:lnTo>
                <a:lnTo>
                  <a:pt x="767988" y="548761"/>
                </a:lnTo>
                <a:lnTo>
                  <a:pt x="818469" y="514841"/>
                </a:lnTo>
                <a:lnTo>
                  <a:pt x="860747" y="476079"/>
                </a:lnTo>
                <a:lnTo>
                  <a:pt x="893873" y="433125"/>
                </a:lnTo>
                <a:lnTo>
                  <a:pt x="916895" y="386627"/>
                </a:lnTo>
                <a:lnTo>
                  <a:pt x="928861" y="337236"/>
                </a:lnTo>
                <a:lnTo>
                  <a:pt x="930402" y="311658"/>
                </a:lnTo>
                <a:close/>
              </a:path>
            </a:pathLst>
          </a:custGeom>
          <a:solidFill>
            <a:srgbClr val="EAEAEA"/>
          </a:solidFill>
        </p:spPr>
        <p:txBody>
          <a:bodyPr wrap="square" lIns="0" tIns="0" rIns="0" bIns="0" rtlCol="0"/>
          <a:lstStyle/>
          <a:p>
            <a:endParaRPr/>
          </a:p>
        </p:txBody>
      </p:sp>
      <p:sp>
        <p:nvSpPr>
          <p:cNvPr id="15" name="object 15"/>
          <p:cNvSpPr/>
          <p:nvPr/>
        </p:nvSpPr>
        <p:spPr>
          <a:xfrm>
            <a:off x="2702699" y="4732020"/>
            <a:ext cx="946150" cy="640080"/>
          </a:xfrm>
          <a:custGeom>
            <a:avLst/>
            <a:gdLst/>
            <a:ahLst/>
            <a:cxnLst/>
            <a:rect l="l" t="t" r="r" b="b"/>
            <a:pathLst>
              <a:path w="946150" h="640079">
                <a:moveTo>
                  <a:pt x="16001" y="328421"/>
                </a:moveTo>
                <a:lnTo>
                  <a:pt x="16001" y="312419"/>
                </a:lnTo>
                <a:lnTo>
                  <a:pt x="0" y="312419"/>
                </a:lnTo>
                <a:lnTo>
                  <a:pt x="0" y="328421"/>
                </a:lnTo>
                <a:lnTo>
                  <a:pt x="16001" y="328421"/>
                </a:lnTo>
                <a:close/>
              </a:path>
              <a:path w="946150" h="640079">
                <a:moveTo>
                  <a:pt x="19050" y="281939"/>
                </a:moveTo>
                <a:lnTo>
                  <a:pt x="3809" y="279653"/>
                </a:lnTo>
                <a:lnTo>
                  <a:pt x="2286" y="287274"/>
                </a:lnTo>
                <a:lnTo>
                  <a:pt x="762" y="295655"/>
                </a:lnTo>
                <a:lnTo>
                  <a:pt x="16763" y="297179"/>
                </a:lnTo>
                <a:lnTo>
                  <a:pt x="18287" y="289559"/>
                </a:lnTo>
                <a:lnTo>
                  <a:pt x="19050" y="281939"/>
                </a:lnTo>
                <a:close/>
              </a:path>
              <a:path w="946150" h="640079">
                <a:moveTo>
                  <a:pt x="27431" y="252983"/>
                </a:moveTo>
                <a:lnTo>
                  <a:pt x="12191" y="247650"/>
                </a:lnTo>
                <a:lnTo>
                  <a:pt x="9143" y="255269"/>
                </a:lnTo>
                <a:lnTo>
                  <a:pt x="7619" y="263651"/>
                </a:lnTo>
                <a:lnTo>
                  <a:pt x="22859" y="267462"/>
                </a:lnTo>
                <a:lnTo>
                  <a:pt x="25145" y="259079"/>
                </a:lnTo>
                <a:lnTo>
                  <a:pt x="27431" y="252983"/>
                </a:lnTo>
                <a:close/>
              </a:path>
              <a:path w="946150" h="640079">
                <a:moveTo>
                  <a:pt x="38862" y="224789"/>
                </a:moveTo>
                <a:lnTo>
                  <a:pt x="25145" y="217169"/>
                </a:lnTo>
                <a:lnTo>
                  <a:pt x="21336" y="224789"/>
                </a:lnTo>
                <a:lnTo>
                  <a:pt x="18287" y="232409"/>
                </a:lnTo>
                <a:lnTo>
                  <a:pt x="32765" y="238505"/>
                </a:lnTo>
                <a:lnTo>
                  <a:pt x="35813" y="230885"/>
                </a:lnTo>
                <a:lnTo>
                  <a:pt x="38862" y="224789"/>
                </a:lnTo>
                <a:close/>
              </a:path>
              <a:path w="946150" h="640079">
                <a:moveTo>
                  <a:pt x="54101" y="198119"/>
                </a:moveTo>
                <a:lnTo>
                  <a:pt x="41147" y="188975"/>
                </a:lnTo>
                <a:lnTo>
                  <a:pt x="37337" y="195071"/>
                </a:lnTo>
                <a:lnTo>
                  <a:pt x="32765" y="203453"/>
                </a:lnTo>
                <a:lnTo>
                  <a:pt x="46481" y="211074"/>
                </a:lnTo>
                <a:lnTo>
                  <a:pt x="51053" y="202691"/>
                </a:lnTo>
                <a:lnTo>
                  <a:pt x="54101" y="198119"/>
                </a:lnTo>
                <a:close/>
              </a:path>
              <a:path w="946150" h="640079">
                <a:moveTo>
                  <a:pt x="73151" y="173735"/>
                </a:moveTo>
                <a:lnTo>
                  <a:pt x="60959" y="163067"/>
                </a:lnTo>
                <a:lnTo>
                  <a:pt x="57912" y="166877"/>
                </a:lnTo>
                <a:lnTo>
                  <a:pt x="50291" y="176021"/>
                </a:lnTo>
                <a:lnTo>
                  <a:pt x="63245" y="185165"/>
                </a:lnTo>
                <a:lnTo>
                  <a:pt x="70103" y="176783"/>
                </a:lnTo>
                <a:lnTo>
                  <a:pt x="73151" y="173735"/>
                </a:lnTo>
                <a:close/>
              </a:path>
              <a:path w="946150" h="640079">
                <a:moveTo>
                  <a:pt x="93725" y="150875"/>
                </a:moveTo>
                <a:lnTo>
                  <a:pt x="83057" y="139445"/>
                </a:lnTo>
                <a:lnTo>
                  <a:pt x="81533" y="140207"/>
                </a:lnTo>
                <a:lnTo>
                  <a:pt x="71627" y="150875"/>
                </a:lnTo>
                <a:lnTo>
                  <a:pt x="83057" y="161543"/>
                </a:lnTo>
                <a:lnTo>
                  <a:pt x="93725" y="150875"/>
                </a:lnTo>
                <a:close/>
              </a:path>
              <a:path w="946150" h="640079">
                <a:moveTo>
                  <a:pt x="117347" y="129539"/>
                </a:moveTo>
                <a:lnTo>
                  <a:pt x="106680" y="117347"/>
                </a:lnTo>
                <a:lnTo>
                  <a:pt x="94487" y="128015"/>
                </a:lnTo>
                <a:lnTo>
                  <a:pt x="105156" y="139445"/>
                </a:lnTo>
                <a:lnTo>
                  <a:pt x="117347" y="129539"/>
                </a:lnTo>
                <a:close/>
              </a:path>
              <a:path w="946150" h="640079">
                <a:moveTo>
                  <a:pt x="141731" y="111251"/>
                </a:moveTo>
                <a:lnTo>
                  <a:pt x="132587" y="98297"/>
                </a:lnTo>
                <a:lnTo>
                  <a:pt x="123443" y="104393"/>
                </a:lnTo>
                <a:lnTo>
                  <a:pt x="119633" y="107441"/>
                </a:lnTo>
                <a:lnTo>
                  <a:pt x="128777" y="120395"/>
                </a:lnTo>
                <a:lnTo>
                  <a:pt x="133350" y="116585"/>
                </a:lnTo>
                <a:lnTo>
                  <a:pt x="141731" y="111251"/>
                </a:lnTo>
                <a:close/>
              </a:path>
              <a:path w="946150" h="640079">
                <a:moveTo>
                  <a:pt x="167639" y="93725"/>
                </a:moveTo>
                <a:lnTo>
                  <a:pt x="160019" y="80009"/>
                </a:lnTo>
                <a:lnTo>
                  <a:pt x="155447" y="82295"/>
                </a:lnTo>
                <a:lnTo>
                  <a:pt x="146303" y="89153"/>
                </a:lnTo>
                <a:lnTo>
                  <a:pt x="154686" y="102107"/>
                </a:lnTo>
                <a:lnTo>
                  <a:pt x="164591" y="96012"/>
                </a:lnTo>
                <a:lnTo>
                  <a:pt x="167639" y="93725"/>
                </a:lnTo>
                <a:close/>
              </a:path>
              <a:path w="946150" h="640079">
                <a:moveTo>
                  <a:pt x="195071" y="79247"/>
                </a:moveTo>
                <a:lnTo>
                  <a:pt x="188213" y="64769"/>
                </a:lnTo>
                <a:lnTo>
                  <a:pt x="173736" y="72389"/>
                </a:lnTo>
                <a:lnTo>
                  <a:pt x="181356" y="86105"/>
                </a:lnTo>
                <a:lnTo>
                  <a:pt x="195071" y="79247"/>
                </a:lnTo>
                <a:close/>
              </a:path>
              <a:path w="946150" h="640079">
                <a:moveTo>
                  <a:pt x="223265" y="65531"/>
                </a:moveTo>
                <a:lnTo>
                  <a:pt x="217169" y="51053"/>
                </a:lnTo>
                <a:lnTo>
                  <a:pt x="209550" y="54101"/>
                </a:lnTo>
                <a:lnTo>
                  <a:pt x="202691" y="57912"/>
                </a:lnTo>
                <a:lnTo>
                  <a:pt x="209550" y="72389"/>
                </a:lnTo>
                <a:lnTo>
                  <a:pt x="216407" y="68579"/>
                </a:lnTo>
                <a:lnTo>
                  <a:pt x="223265" y="65531"/>
                </a:lnTo>
                <a:close/>
              </a:path>
              <a:path w="946150" h="640079">
                <a:moveTo>
                  <a:pt x="252221" y="54101"/>
                </a:moveTo>
                <a:lnTo>
                  <a:pt x="246887" y="38862"/>
                </a:lnTo>
                <a:lnTo>
                  <a:pt x="232409" y="44957"/>
                </a:lnTo>
                <a:lnTo>
                  <a:pt x="237744" y="59435"/>
                </a:lnTo>
                <a:lnTo>
                  <a:pt x="252221" y="54101"/>
                </a:lnTo>
                <a:close/>
              </a:path>
              <a:path w="946150" h="640079">
                <a:moveTo>
                  <a:pt x="281939" y="44195"/>
                </a:moveTo>
                <a:lnTo>
                  <a:pt x="277368" y="28955"/>
                </a:lnTo>
                <a:lnTo>
                  <a:pt x="268224" y="31241"/>
                </a:lnTo>
                <a:lnTo>
                  <a:pt x="262127" y="33527"/>
                </a:lnTo>
                <a:lnTo>
                  <a:pt x="267462" y="48767"/>
                </a:lnTo>
                <a:lnTo>
                  <a:pt x="273557" y="46481"/>
                </a:lnTo>
                <a:lnTo>
                  <a:pt x="281939" y="44195"/>
                </a:lnTo>
                <a:close/>
              </a:path>
              <a:path w="946150" h="640079">
                <a:moveTo>
                  <a:pt x="312419" y="35813"/>
                </a:moveTo>
                <a:lnTo>
                  <a:pt x="308609" y="19812"/>
                </a:lnTo>
                <a:lnTo>
                  <a:pt x="293369" y="24383"/>
                </a:lnTo>
                <a:lnTo>
                  <a:pt x="297180" y="39624"/>
                </a:lnTo>
                <a:lnTo>
                  <a:pt x="312419" y="35813"/>
                </a:lnTo>
                <a:close/>
              </a:path>
              <a:path w="946150" h="640079">
                <a:moveTo>
                  <a:pt x="342900" y="28955"/>
                </a:moveTo>
                <a:lnTo>
                  <a:pt x="339851" y="12953"/>
                </a:lnTo>
                <a:lnTo>
                  <a:pt x="332994" y="14477"/>
                </a:lnTo>
                <a:lnTo>
                  <a:pt x="323850" y="16763"/>
                </a:lnTo>
                <a:lnTo>
                  <a:pt x="327659" y="32003"/>
                </a:lnTo>
                <a:lnTo>
                  <a:pt x="336041" y="29717"/>
                </a:lnTo>
                <a:lnTo>
                  <a:pt x="342900" y="28955"/>
                </a:lnTo>
                <a:close/>
              </a:path>
              <a:path w="946150" h="640079">
                <a:moveTo>
                  <a:pt x="374141" y="23621"/>
                </a:moveTo>
                <a:lnTo>
                  <a:pt x="371094" y="7619"/>
                </a:lnTo>
                <a:lnTo>
                  <a:pt x="355853" y="9905"/>
                </a:lnTo>
                <a:lnTo>
                  <a:pt x="358139" y="25907"/>
                </a:lnTo>
                <a:lnTo>
                  <a:pt x="374141" y="23621"/>
                </a:lnTo>
                <a:close/>
              </a:path>
              <a:path w="946150" h="640079">
                <a:moveTo>
                  <a:pt x="404621" y="19812"/>
                </a:moveTo>
                <a:lnTo>
                  <a:pt x="403859" y="3809"/>
                </a:lnTo>
                <a:lnTo>
                  <a:pt x="400812" y="3809"/>
                </a:lnTo>
                <a:lnTo>
                  <a:pt x="387095" y="5333"/>
                </a:lnTo>
                <a:lnTo>
                  <a:pt x="389381" y="21335"/>
                </a:lnTo>
                <a:lnTo>
                  <a:pt x="403097" y="19812"/>
                </a:lnTo>
                <a:lnTo>
                  <a:pt x="404621" y="19812"/>
                </a:lnTo>
                <a:close/>
              </a:path>
              <a:path w="946150" h="640079">
                <a:moveTo>
                  <a:pt x="435863" y="17525"/>
                </a:moveTo>
                <a:lnTo>
                  <a:pt x="435101" y="1524"/>
                </a:lnTo>
                <a:lnTo>
                  <a:pt x="425957" y="2177"/>
                </a:lnTo>
                <a:lnTo>
                  <a:pt x="419100" y="2285"/>
                </a:lnTo>
                <a:lnTo>
                  <a:pt x="420624" y="18287"/>
                </a:lnTo>
                <a:lnTo>
                  <a:pt x="425957" y="17525"/>
                </a:lnTo>
                <a:lnTo>
                  <a:pt x="435863" y="17525"/>
                </a:lnTo>
                <a:close/>
              </a:path>
              <a:path w="946150" h="640079">
                <a:moveTo>
                  <a:pt x="467868" y="16001"/>
                </a:moveTo>
                <a:lnTo>
                  <a:pt x="467106" y="0"/>
                </a:lnTo>
                <a:lnTo>
                  <a:pt x="451865" y="762"/>
                </a:lnTo>
                <a:lnTo>
                  <a:pt x="451865" y="16763"/>
                </a:lnTo>
                <a:lnTo>
                  <a:pt x="467868" y="16001"/>
                </a:lnTo>
                <a:close/>
              </a:path>
              <a:path w="946150" h="640079">
                <a:moveTo>
                  <a:pt x="499871" y="762"/>
                </a:moveTo>
                <a:lnTo>
                  <a:pt x="483869" y="762"/>
                </a:lnTo>
                <a:lnTo>
                  <a:pt x="483107" y="16001"/>
                </a:lnTo>
                <a:lnTo>
                  <a:pt x="496824" y="16763"/>
                </a:lnTo>
                <a:lnTo>
                  <a:pt x="499109" y="16763"/>
                </a:lnTo>
                <a:lnTo>
                  <a:pt x="499871" y="762"/>
                </a:lnTo>
                <a:close/>
              </a:path>
              <a:path w="946150" h="640079">
                <a:moveTo>
                  <a:pt x="531876" y="3047"/>
                </a:moveTo>
                <a:lnTo>
                  <a:pt x="520445" y="2285"/>
                </a:lnTo>
                <a:lnTo>
                  <a:pt x="515874" y="1524"/>
                </a:lnTo>
                <a:lnTo>
                  <a:pt x="515112" y="17525"/>
                </a:lnTo>
                <a:lnTo>
                  <a:pt x="520445" y="17634"/>
                </a:lnTo>
                <a:lnTo>
                  <a:pt x="530351" y="19050"/>
                </a:lnTo>
                <a:lnTo>
                  <a:pt x="531876" y="3047"/>
                </a:lnTo>
                <a:close/>
              </a:path>
              <a:path w="946150" h="640079">
                <a:moveTo>
                  <a:pt x="563879" y="6095"/>
                </a:moveTo>
                <a:lnTo>
                  <a:pt x="547877" y="4571"/>
                </a:lnTo>
                <a:lnTo>
                  <a:pt x="545591" y="19812"/>
                </a:lnTo>
                <a:lnTo>
                  <a:pt x="561593" y="22097"/>
                </a:lnTo>
                <a:lnTo>
                  <a:pt x="563879" y="6095"/>
                </a:lnTo>
                <a:close/>
              </a:path>
              <a:path w="946150" h="640079">
                <a:moveTo>
                  <a:pt x="595121" y="11429"/>
                </a:moveTo>
                <a:lnTo>
                  <a:pt x="590549" y="10667"/>
                </a:lnTo>
                <a:lnTo>
                  <a:pt x="579119" y="8381"/>
                </a:lnTo>
                <a:lnTo>
                  <a:pt x="576833" y="24383"/>
                </a:lnTo>
                <a:lnTo>
                  <a:pt x="587501" y="25907"/>
                </a:lnTo>
                <a:lnTo>
                  <a:pt x="592073" y="26669"/>
                </a:lnTo>
                <a:lnTo>
                  <a:pt x="595121" y="11429"/>
                </a:lnTo>
                <a:close/>
              </a:path>
              <a:path w="946150" h="640079">
                <a:moveTo>
                  <a:pt x="627125" y="17525"/>
                </a:moveTo>
                <a:lnTo>
                  <a:pt x="612647" y="14477"/>
                </a:lnTo>
                <a:lnTo>
                  <a:pt x="611123" y="14477"/>
                </a:lnTo>
                <a:lnTo>
                  <a:pt x="608075" y="29717"/>
                </a:lnTo>
                <a:lnTo>
                  <a:pt x="609599" y="30479"/>
                </a:lnTo>
                <a:lnTo>
                  <a:pt x="623315" y="33527"/>
                </a:lnTo>
                <a:lnTo>
                  <a:pt x="627125" y="17525"/>
                </a:lnTo>
                <a:close/>
              </a:path>
              <a:path w="946150" h="640079">
                <a:moveTo>
                  <a:pt x="658367" y="25907"/>
                </a:moveTo>
                <a:lnTo>
                  <a:pt x="656081" y="25145"/>
                </a:lnTo>
                <a:lnTo>
                  <a:pt x="642365" y="21335"/>
                </a:lnTo>
                <a:lnTo>
                  <a:pt x="638555" y="37337"/>
                </a:lnTo>
                <a:lnTo>
                  <a:pt x="651509" y="40385"/>
                </a:lnTo>
                <a:lnTo>
                  <a:pt x="653795" y="41147"/>
                </a:lnTo>
                <a:lnTo>
                  <a:pt x="658367" y="25907"/>
                </a:lnTo>
                <a:close/>
              </a:path>
              <a:path w="946150" h="640079">
                <a:moveTo>
                  <a:pt x="688847" y="35813"/>
                </a:moveTo>
                <a:lnTo>
                  <a:pt x="676655" y="31241"/>
                </a:lnTo>
                <a:lnTo>
                  <a:pt x="673607" y="30479"/>
                </a:lnTo>
                <a:lnTo>
                  <a:pt x="668273" y="45719"/>
                </a:lnTo>
                <a:lnTo>
                  <a:pt x="672083" y="46481"/>
                </a:lnTo>
                <a:lnTo>
                  <a:pt x="683513" y="50291"/>
                </a:lnTo>
                <a:lnTo>
                  <a:pt x="688847" y="35813"/>
                </a:lnTo>
                <a:close/>
              </a:path>
              <a:path w="946150" h="640079">
                <a:moveTo>
                  <a:pt x="718565" y="47243"/>
                </a:moveTo>
                <a:lnTo>
                  <a:pt x="717041" y="45719"/>
                </a:lnTo>
                <a:lnTo>
                  <a:pt x="704087" y="41147"/>
                </a:lnTo>
                <a:lnTo>
                  <a:pt x="697991" y="55625"/>
                </a:lnTo>
                <a:lnTo>
                  <a:pt x="710945" y="60959"/>
                </a:lnTo>
                <a:lnTo>
                  <a:pt x="712469" y="61721"/>
                </a:lnTo>
                <a:lnTo>
                  <a:pt x="718565" y="47243"/>
                </a:lnTo>
                <a:close/>
              </a:path>
              <a:path w="946150" h="640079">
                <a:moveTo>
                  <a:pt x="748283" y="60197"/>
                </a:moveTo>
                <a:lnTo>
                  <a:pt x="736091" y="54101"/>
                </a:lnTo>
                <a:lnTo>
                  <a:pt x="733805" y="53339"/>
                </a:lnTo>
                <a:lnTo>
                  <a:pt x="726947" y="67817"/>
                </a:lnTo>
                <a:lnTo>
                  <a:pt x="729995" y="68579"/>
                </a:lnTo>
                <a:lnTo>
                  <a:pt x="741425" y="74675"/>
                </a:lnTo>
                <a:lnTo>
                  <a:pt x="748283" y="60197"/>
                </a:lnTo>
                <a:close/>
              </a:path>
              <a:path w="946150" h="640079">
                <a:moveTo>
                  <a:pt x="776477" y="75437"/>
                </a:moveTo>
                <a:lnTo>
                  <a:pt x="772667" y="72389"/>
                </a:lnTo>
                <a:lnTo>
                  <a:pt x="762761" y="67055"/>
                </a:lnTo>
                <a:lnTo>
                  <a:pt x="755141" y="81533"/>
                </a:lnTo>
                <a:lnTo>
                  <a:pt x="765047" y="86867"/>
                </a:lnTo>
                <a:lnTo>
                  <a:pt x="768857" y="89153"/>
                </a:lnTo>
                <a:lnTo>
                  <a:pt x="776477" y="75437"/>
                </a:lnTo>
                <a:close/>
              </a:path>
              <a:path w="946150" h="640079">
                <a:moveTo>
                  <a:pt x="803909" y="92201"/>
                </a:moveTo>
                <a:lnTo>
                  <a:pt x="790955" y="83057"/>
                </a:lnTo>
                <a:lnTo>
                  <a:pt x="782573" y="96774"/>
                </a:lnTo>
                <a:lnTo>
                  <a:pt x="795527" y="105155"/>
                </a:lnTo>
                <a:lnTo>
                  <a:pt x="803909" y="92201"/>
                </a:lnTo>
                <a:close/>
              </a:path>
              <a:path w="946150" h="640079">
                <a:moveTo>
                  <a:pt x="830579" y="110489"/>
                </a:moveTo>
                <a:lnTo>
                  <a:pt x="821435" y="104393"/>
                </a:lnTo>
                <a:lnTo>
                  <a:pt x="817625" y="101345"/>
                </a:lnTo>
                <a:lnTo>
                  <a:pt x="808481" y="114300"/>
                </a:lnTo>
                <a:lnTo>
                  <a:pt x="812291" y="117347"/>
                </a:lnTo>
                <a:lnTo>
                  <a:pt x="820673" y="123443"/>
                </a:lnTo>
                <a:lnTo>
                  <a:pt x="830579" y="110489"/>
                </a:lnTo>
                <a:close/>
              </a:path>
              <a:path w="946150" h="640079">
                <a:moveTo>
                  <a:pt x="854963" y="131825"/>
                </a:moveTo>
                <a:lnTo>
                  <a:pt x="850391" y="127253"/>
                </a:lnTo>
                <a:lnTo>
                  <a:pt x="842771" y="121157"/>
                </a:lnTo>
                <a:lnTo>
                  <a:pt x="832865" y="133350"/>
                </a:lnTo>
                <a:lnTo>
                  <a:pt x="840485" y="139445"/>
                </a:lnTo>
                <a:lnTo>
                  <a:pt x="844295" y="143255"/>
                </a:lnTo>
                <a:lnTo>
                  <a:pt x="854963" y="131825"/>
                </a:lnTo>
                <a:close/>
              </a:path>
              <a:path w="946150" h="640079">
                <a:moveTo>
                  <a:pt x="877823" y="155447"/>
                </a:moveTo>
                <a:lnTo>
                  <a:pt x="876299" y="153162"/>
                </a:lnTo>
                <a:lnTo>
                  <a:pt x="867155" y="143255"/>
                </a:lnTo>
                <a:lnTo>
                  <a:pt x="855725" y="153924"/>
                </a:lnTo>
                <a:lnTo>
                  <a:pt x="864869" y="163829"/>
                </a:lnTo>
                <a:lnTo>
                  <a:pt x="866393" y="165353"/>
                </a:lnTo>
                <a:lnTo>
                  <a:pt x="877823" y="155447"/>
                </a:lnTo>
                <a:close/>
              </a:path>
              <a:path w="946150" h="640079">
                <a:moveTo>
                  <a:pt x="898397" y="179831"/>
                </a:moveTo>
                <a:lnTo>
                  <a:pt x="888491" y="167639"/>
                </a:lnTo>
                <a:lnTo>
                  <a:pt x="876299" y="177545"/>
                </a:lnTo>
                <a:lnTo>
                  <a:pt x="885443" y="189737"/>
                </a:lnTo>
                <a:lnTo>
                  <a:pt x="898397" y="179831"/>
                </a:lnTo>
                <a:close/>
              </a:path>
              <a:path w="946150" h="640079">
                <a:moveTo>
                  <a:pt x="915923" y="208025"/>
                </a:moveTo>
                <a:lnTo>
                  <a:pt x="908303" y="194309"/>
                </a:lnTo>
                <a:lnTo>
                  <a:pt x="907541" y="193547"/>
                </a:lnTo>
                <a:lnTo>
                  <a:pt x="894587" y="202691"/>
                </a:lnTo>
                <a:lnTo>
                  <a:pt x="894587" y="203453"/>
                </a:lnTo>
                <a:lnTo>
                  <a:pt x="902207" y="215645"/>
                </a:lnTo>
                <a:lnTo>
                  <a:pt x="915923" y="208025"/>
                </a:lnTo>
                <a:close/>
              </a:path>
              <a:path w="946150" h="640079">
                <a:moveTo>
                  <a:pt x="929639" y="237743"/>
                </a:moveTo>
                <a:lnTo>
                  <a:pt x="924305" y="224027"/>
                </a:lnTo>
                <a:lnTo>
                  <a:pt x="923543" y="222503"/>
                </a:lnTo>
                <a:lnTo>
                  <a:pt x="909065" y="229362"/>
                </a:lnTo>
                <a:lnTo>
                  <a:pt x="909827" y="230885"/>
                </a:lnTo>
                <a:lnTo>
                  <a:pt x="915161" y="243839"/>
                </a:lnTo>
                <a:lnTo>
                  <a:pt x="929639" y="237743"/>
                </a:lnTo>
                <a:close/>
              </a:path>
              <a:path w="946150" h="640079">
                <a:moveTo>
                  <a:pt x="939545" y="268985"/>
                </a:moveTo>
                <a:lnTo>
                  <a:pt x="935735" y="254507"/>
                </a:lnTo>
                <a:lnTo>
                  <a:pt x="934973" y="252983"/>
                </a:lnTo>
                <a:lnTo>
                  <a:pt x="920495" y="258317"/>
                </a:lnTo>
                <a:lnTo>
                  <a:pt x="921257" y="259841"/>
                </a:lnTo>
                <a:lnTo>
                  <a:pt x="924305" y="272795"/>
                </a:lnTo>
                <a:lnTo>
                  <a:pt x="939545" y="268985"/>
                </a:lnTo>
                <a:close/>
              </a:path>
              <a:path w="946150" h="640079">
                <a:moveTo>
                  <a:pt x="944879" y="300989"/>
                </a:moveTo>
                <a:lnTo>
                  <a:pt x="944117" y="294893"/>
                </a:lnTo>
                <a:lnTo>
                  <a:pt x="943355" y="287274"/>
                </a:lnTo>
                <a:lnTo>
                  <a:pt x="943355" y="284988"/>
                </a:lnTo>
                <a:lnTo>
                  <a:pt x="927353" y="287274"/>
                </a:lnTo>
                <a:lnTo>
                  <a:pt x="928115" y="289559"/>
                </a:lnTo>
                <a:lnTo>
                  <a:pt x="928877" y="297179"/>
                </a:lnTo>
                <a:lnTo>
                  <a:pt x="928877" y="302513"/>
                </a:lnTo>
                <a:lnTo>
                  <a:pt x="944879" y="300989"/>
                </a:lnTo>
                <a:close/>
              </a:path>
              <a:path w="946150" h="640079">
                <a:moveTo>
                  <a:pt x="945641" y="334517"/>
                </a:moveTo>
                <a:lnTo>
                  <a:pt x="945641" y="317753"/>
                </a:lnTo>
                <a:lnTo>
                  <a:pt x="929639" y="317753"/>
                </a:lnTo>
                <a:lnTo>
                  <a:pt x="929639" y="332993"/>
                </a:lnTo>
                <a:lnTo>
                  <a:pt x="945641" y="334517"/>
                </a:lnTo>
                <a:close/>
              </a:path>
              <a:path w="946150" h="640079">
                <a:moveTo>
                  <a:pt x="944117" y="350519"/>
                </a:moveTo>
                <a:lnTo>
                  <a:pt x="928115" y="348233"/>
                </a:lnTo>
                <a:lnTo>
                  <a:pt x="927353" y="351281"/>
                </a:lnTo>
                <a:lnTo>
                  <a:pt x="926591" y="358901"/>
                </a:lnTo>
                <a:lnTo>
                  <a:pt x="925067" y="363474"/>
                </a:lnTo>
                <a:lnTo>
                  <a:pt x="941069" y="366521"/>
                </a:lnTo>
                <a:lnTo>
                  <a:pt x="941831" y="361188"/>
                </a:lnTo>
                <a:lnTo>
                  <a:pt x="943355" y="353567"/>
                </a:lnTo>
                <a:lnTo>
                  <a:pt x="944117" y="350519"/>
                </a:lnTo>
                <a:close/>
              </a:path>
              <a:path w="946150" h="640079">
                <a:moveTo>
                  <a:pt x="937259" y="382524"/>
                </a:moveTo>
                <a:lnTo>
                  <a:pt x="921257" y="378713"/>
                </a:lnTo>
                <a:lnTo>
                  <a:pt x="920495" y="381000"/>
                </a:lnTo>
                <a:lnTo>
                  <a:pt x="916685" y="393191"/>
                </a:lnTo>
                <a:lnTo>
                  <a:pt x="931925" y="398525"/>
                </a:lnTo>
                <a:lnTo>
                  <a:pt x="936497" y="385571"/>
                </a:lnTo>
                <a:lnTo>
                  <a:pt x="937259" y="382524"/>
                </a:lnTo>
                <a:close/>
              </a:path>
              <a:path w="946150" h="640079">
                <a:moveTo>
                  <a:pt x="925829" y="413003"/>
                </a:moveTo>
                <a:lnTo>
                  <a:pt x="910589" y="406907"/>
                </a:lnTo>
                <a:lnTo>
                  <a:pt x="909827" y="409955"/>
                </a:lnTo>
                <a:lnTo>
                  <a:pt x="904493" y="420624"/>
                </a:lnTo>
                <a:lnTo>
                  <a:pt x="918209" y="428243"/>
                </a:lnTo>
                <a:lnTo>
                  <a:pt x="925829" y="413003"/>
                </a:lnTo>
                <a:close/>
              </a:path>
              <a:path w="946150" h="640079">
                <a:moveTo>
                  <a:pt x="910589" y="442721"/>
                </a:moveTo>
                <a:lnTo>
                  <a:pt x="896873" y="434339"/>
                </a:lnTo>
                <a:lnTo>
                  <a:pt x="894587" y="437388"/>
                </a:lnTo>
                <a:lnTo>
                  <a:pt x="888491" y="447293"/>
                </a:lnTo>
                <a:lnTo>
                  <a:pt x="901445" y="456438"/>
                </a:lnTo>
                <a:lnTo>
                  <a:pt x="908303" y="445769"/>
                </a:lnTo>
                <a:lnTo>
                  <a:pt x="910589" y="442721"/>
                </a:lnTo>
                <a:close/>
              </a:path>
              <a:path w="946150" h="640079">
                <a:moveTo>
                  <a:pt x="891539" y="469391"/>
                </a:moveTo>
                <a:lnTo>
                  <a:pt x="879347" y="459485"/>
                </a:lnTo>
                <a:lnTo>
                  <a:pt x="875537" y="464057"/>
                </a:lnTo>
                <a:lnTo>
                  <a:pt x="869441" y="471677"/>
                </a:lnTo>
                <a:lnTo>
                  <a:pt x="880871" y="481583"/>
                </a:lnTo>
                <a:lnTo>
                  <a:pt x="887729" y="473963"/>
                </a:lnTo>
                <a:lnTo>
                  <a:pt x="891539" y="469391"/>
                </a:lnTo>
                <a:close/>
              </a:path>
              <a:path w="946150" h="640079">
                <a:moveTo>
                  <a:pt x="870203" y="493775"/>
                </a:moveTo>
                <a:lnTo>
                  <a:pt x="858773" y="483107"/>
                </a:lnTo>
                <a:lnTo>
                  <a:pt x="848105" y="493775"/>
                </a:lnTo>
                <a:lnTo>
                  <a:pt x="858773" y="505205"/>
                </a:lnTo>
                <a:lnTo>
                  <a:pt x="870203" y="493775"/>
                </a:lnTo>
                <a:close/>
              </a:path>
              <a:path w="946150" h="640079">
                <a:moveTo>
                  <a:pt x="846581" y="516635"/>
                </a:moveTo>
                <a:lnTo>
                  <a:pt x="836675" y="504443"/>
                </a:lnTo>
                <a:lnTo>
                  <a:pt x="826769" y="512825"/>
                </a:lnTo>
                <a:lnTo>
                  <a:pt x="824483" y="514350"/>
                </a:lnTo>
                <a:lnTo>
                  <a:pt x="834389" y="526541"/>
                </a:lnTo>
                <a:lnTo>
                  <a:pt x="836675" y="525017"/>
                </a:lnTo>
                <a:lnTo>
                  <a:pt x="846581" y="516635"/>
                </a:lnTo>
                <a:close/>
              </a:path>
              <a:path w="946150" h="640079">
                <a:moveTo>
                  <a:pt x="821435" y="536447"/>
                </a:moveTo>
                <a:lnTo>
                  <a:pt x="812291" y="523493"/>
                </a:lnTo>
                <a:lnTo>
                  <a:pt x="799337" y="532638"/>
                </a:lnTo>
                <a:lnTo>
                  <a:pt x="808481" y="545591"/>
                </a:lnTo>
                <a:lnTo>
                  <a:pt x="821435" y="536447"/>
                </a:lnTo>
                <a:close/>
              </a:path>
              <a:path w="946150" h="640079">
                <a:moveTo>
                  <a:pt x="794765" y="554735"/>
                </a:moveTo>
                <a:lnTo>
                  <a:pt x="786383" y="541019"/>
                </a:lnTo>
                <a:lnTo>
                  <a:pt x="781049" y="544829"/>
                </a:lnTo>
                <a:lnTo>
                  <a:pt x="772667" y="549401"/>
                </a:lnTo>
                <a:lnTo>
                  <a:pt x="781049" y="563117"/>
                </a:lnTo>
                <a:lnTo>
                  <a:pt x="790193" y="557783"/>
                </a:lnTo>
                <a:lnTo>
                  <a:pt x="794765" y="554735"/>
                </a:lnTo>
                <a:close/>
              </a:path>
              <a:path w="946150" h="640079">
                <a:moveTo>
                  <a:pt x="766571" y="570738"/>
                </a:moveTo>
                <a:lnTo>
                  <a:pt x="759713" y="557021"/>
                </a:lnTo>
                <a:lnTo>
                  <a:pt x="747521" y="563117"/>
                </a:lnTo>
                <a:lnTo>
                  <a:pt x="745235" y="563879"/>
                </a:lnTo>
                <a:lnTo>
                  <a:pt x="752093" y="578357"/>
                </a:lnTo>
                <a:lnTo>
                  <a:pt x="755141" y="577595"/>
                </a:lnTo>
                <a:lnTo>
                  <a:pt x="766571" y="570738"/>
                </a:lnTo>
                <a:close/>
              </a:path>
              <a:path w="946150" h="640079">
                <a:moveTo>
                  <a:pt x="738377" y="585215"/>
                </a:moveTo>
                <a:lnTo>
                  <a:pt x="731519" y="570738"/>
                </a:lnTo>
                <a:lnTo>
                  <a:pt x="729233" y="571500"/>
                </a:lnTo>
                <a:lnTo>
                  <a:pt x="717041" y="576833"/>
                </a:lnTo>
                <a:lnTo>
                  <a:pt x="723137" y="591312"/>
                </a:lnTo>
                <a:lnTo>
                  <a:pt x="736091" y="585977"/>
                </a:lnTo>
                <a:lnTo>
                  <a:pt x="738377" y="585215"/>
                </a:lnTo>
                <a:close/>
              </a:path>
              <a:path w="946150" h="640079">
                <a:moveTo>
                  <a:pt x="707897" y="597407"/>
                </a:moveTo>
                <a:lnTo>
                  <a:pt x="702563" y="582929"/>
                </a:lnTo>
                <a:lnTo>
                  <a:pt x="691895" y="586739"/>
                </a:lnTo>
                <a:lnTo>
                  <a:pt x="688085" y="588263"/>
                </a:lnTo>
                <a:lnTo>
                  <a:pt x="693419" y="603503"/>
                </a:lnTo>
                <a:lnTo>
                  <a:pt x="697229" y="601979"/>
                </a:lnTo>
                <a:lnTo>
                  <a:pt x="707897" y="597407"/>
                </a:lnTo>
                <a:close/>
              </a:path>
              <a:path w="946150" h="640079">
                <a:moveTo>
                  <a:pt x="678179" y="608838"/>
                </a:moveTo>
                <a:lnTo>
                  <a:pt x="672845" y="593597"/>
                </a:lnTo>
                <a:lnTo>
                  <a:pt x="672083" y="593597"/>
                </a:lnTo>
                <a:lnTo>
                  <a:pt x="658367" y="598169"/>
                </a:lnTo>
                <a:lnTo>
                  <a:pt x="662939" y="613409"/>
                </a:lnTo>
                <a:lnTo>
                  <a:pt x="676655" y="608838"/>
                </a:lnTo>
                <a:lnTo>
                  <a:pt x="678179" y="608838"/>
                </a:lnTo>
                <a:close/>
              </a:path>
              <a:path w="946150" h="640079">
                <a:moveTo>
                  <a:pt x="646937" y="617981"/>
                </a:moveTo>
                <a:lnTo>
                  <a:pt x="643127" y="601979"/>
                </a:lnTo>
                <a:lnTo>
                  <a:pt x="630935" y="605789"/>
                </a:lnTo>
                <a:lnTo>
                  <a:pt x="627887" y="605789"/>
                </a:lnTo>
                <a:lnTo>
                  <a:pt x="631697" y="621791"/>
                </a:lnTo>
                <a:lnTo>
                  <a:pt x="646937" y="617981"/>
                </a:lnTo>
                <a:close/>
              </a:path>
              <a:path w="946150" h="640079">
                <a:moveTo>
                  <a:pt x="615695" y="624839"/>
                </a:moveTo>
                <a:lnTo>
                  <a:pt x="612647" y="609600"/>
                </a:lnTo>
                <a:lnTo>
                  <a:pt x="609599" y="610362"/>
                </a:lnTo>
                <a:lnTo>
                  <a:pt x="597407" y="612647"/>
                </a:lnTo>
                <a:lnTo>
                  <a:pt x="600455" y="627888"/>
                </a:lnTo>
                <a:lnTo>
                  <a:pt x="612647" y="625601"/>
                </a:lnTo>
                <a:lnTo>
                  <a:pt x="615695" y="624839"/>
                </a:lnTo>
                <a:close/>
              </a:path>
              <a:path w="946150" h="640079">
                <a:moveTo>
                  <a:pt x="584453" y="630935"/>
                </a:moveTo>
                <a:lnTo>
                  <a:pt x="581405" y="615695"/>
                </a:lnTo>
                <a:lnTo>
                  <a:pt x="566165" y="617981"/>
                </a:lnTo>
                <a:lnTo>
                  <a:pt x="568451" y="633221"/>
                </a:lnTo>
                <a:lnTo>
                  <a:pt x="584453" y="630935"/>
                </a:lnTo>
                <a:close/>
              </a:path>
              <a:path w="946150" h="640079">
                <a:moveTo>
                  <a:pt x="552449" y="635507"/>
                </a:moveTo>
                <a:lnTo>
                  <a:pt x="550925" y="619505"/>
                </a:lnTo>
                <a:lnTo>
                  <a:pt x="542544" y="620267"/>
                </a:lnTo>
                <a:lnTo>
                  <a:pt x="534924" y="621029"/>
                </a:lnTo>
                <a:lnTo>
                  <a:pt x="536447" y="637031"/>
                </a:lnTo>
                <a:lnTo>
                  <a:pt x="544830" y="636269"/>
                </a:lnTo>
                <a:lnTo>
                  <a:pt x="552449" y="635507"/>
                </a:lnTo>
                <a:close/>
              </a:path>
              <a:path w="946150" h="640079">
                <a:moveTo>
                  <a:pt x="520445" y="638555"/>
                </a:moveTo>
                <a:lnTo>
                  <a:pt x="519683" y="622553"/>
                </a:lnTo>
                <a:lnTo>
                  <a:pt x="503681" y="623315"/>
                </a:lnTo>
                <a:lnTo>
                  <a:pt x="504444" y="639317"/>
                </a:lnTo>
                <a:lnTo>
                  <a:pt x="520445" y="638555"/>
                </a:lnTo>
                <a:close/>
              </a:path>
              <a:path w="946150" h="640079">
                <a:moveTo>
                  <a:pt x="488441" y="639317"/>
                </a:moveTo>
                <a:lnTo>
                  <a:pt x="488441" y="624077"/>
                </a:lnTo>
                <a:lnTo>
                  <a:pt x="472439" y="624077"/>
                </a:lnTo>
                <a:lnTo>
                  <a:pt x="472439" y="640079"/>
                </a:lnTo>
                <a:lnTo>
                  <a:pt x="488441" y="639317"/>
                </a:lnTo>
                <a:close/>
              </a:path>
              <a:path w="946150" h="640079">
                <a:moveTo>
                  <a:pt x="456438" y="640079"/>
                </a:moveTo>
                <a:lnTo>
                  <a:pt x="456438" y="624077"/>
                </a:lnTo>
                <a:lnTo>
                  <a:pt x="448818" y="624077"/>
                </a:lnTo>
                <a:lnTo>
                  <a:pt x="441197" y="623315"/>
                </a:lnTo>
                <a:lnTo>
                  <a:pt x="440436" y="639317"/>
                </a:lnTo>
                <a:lnTo>
                  <a:pt x="448818" y="640079"/>
                </a:lnTo>
                <a:lnTo>
                  <a:pt x="456438" y="640079"/>
                </a:lnTo>
                <a:close/>
              </a:path>
              <a:path w="946150" h="640079">
                <a:moveTo>
                  <a:pt x="425195" y="622553"/>
                </a:moveTo>
                <a:lnTo>
                  <a:pt x="409956" y="621029"/>
                </a:lnTo>
                <a:lnTo>
                  <a:pt x="408431" y="637031"/>
                </a:lnTo>
                <a:lnTo>
                  <a:pt x="424433" y="638555"/>
                </a:lnTo>
                <a:lnTo>
                  <a:pt x="425195" y="622553"/>
                </a:lnTo>
                <a:close/>
              </a:path>
              <a:path w="946150" h="640079">
                <a:moveTo>
                  <a:pt x="393953" y="619505"/>
                </a:moveTo>
                <a:lnTo>
                  <a:pt x="380238" y="617981"/>
                </a:lnTo>
                <a:lnTo>
                  <a:pt x="378713" y="617981"/>
                </a:lnTo>
                <a:lnTo>
                  <a:pt x="376427" y="633221"/>
                </a:lnTo>
                <a:lnTo>
                  <a:pt x="377951" y="633983"/>
                </a:lnTo>
                <a:lnTo>
                  <a:pt x="392430" y="635507"/>
                </a:lnTo>
                <a:lnTo>
                  <a:pt x="393953" y="619505"/>
                </a:lnTo>
                <a:close/>
              </a:path>
              <a:path w="946150" h="640079">
                <a:moveTo>
                  <a:pt x="362712" y="615695"/>
                </a:moveTo>
                <a:lnTo>
                  <a:pt x="358139" y="614933"/>
                </a:lnTo>
                <a:lnTo>
                  <a:pt x="347471" y="612647"/>
                </a:lnTo>
                <a:lnTo>
                  <a:pt x="344424" y="627888"/>
                </a:lnTo>
                <a:lnTo>
                  <a:pt x="355091" y="630174"/>
                </a:lnTo>
                <a:lnTo>
                  <a:pt x="360425" y="630935"/>
                </a:lnTo>
                <a:lnTo>
                  <a:pt x="362712" y="615695"/>
                </a:lnTo>
                <a:close/>
              </a:path>
              <a:path w="946150" h="640079">
                <a:moveTo>
                  <a:pt x="332231" y="609600"/>
                </a:moveTo>
                <a:lnTo>
                  <a:pt x="316991" y="605789"/>
                </a:lnTo>
                <a:lnTo>
                  <a:pt x="313181" y="621791"/>
                </a:lnTo>
                <a:lnTo>
                  <a:pt x="328421" y="624839"/>
                </a:lnTo>
                <a:lnTo>
                  <a:pt x="332231" y="609600"/>
                </a:lnTo>
                <a:close/>
              </a:path>
              <a:path w="946150" h="640079">
                <a:moveTo>
                  <a:pt x="301751" y="601979"/>
                </a:moveTo>
                <a:lnTo>
                  <a:pt x="294131" y="599693"/>
                </a:lnTo>
                <a:lnTo>
                  <a:pt x="286512" y="598169"/>
                </a:lnTo>
                <a:lnTo>
                  <a:pt x="281939" y="613409"/>
                </a:lnTo>
                <a:lnTo>
                  <a:pt x="289559" y="615695"/>
                </a:lnTo>
                <a:lnTo>
                  <a:pt x="297941" y="617219"/>
                </a:lnTo>
                <a:lnTo>
                  <a:pt x="301751" y="601979"/>
                </a:lnTo>
                <a:close/>
              </a:path>
              <a:path w="946150" h="640079">
                <a:moveTo>
                  <a:pt x="272033" y="593597"/>
                </a:moveTo>
                <a:lnTo>
                  <a:pt x="256794" y="588263"/>
                </a:lnTo>
                <a:lnTo>
                  <a:pt x="251459" y="603503"/>
                </a:lnTo>
                <a:lnTo>
                  <a:pt x="266700" y="608076"/>
                </a:lnTo>
                <a:lnTo>
                  <a:pt x="272033" y="593597"/>
                </a:lnTo>
                <a:close/>
              </a:path>
              <a:path w="946150" h="640079">
                <a:moveTo>
                  <a:pt x="242315" y="582929"/>
                </a:moveTo>
                <a:lnTo>
                  <a:pt x="234695" y="579881"/>
                </a:lnTo>
                <a:lnTo>
                  <a:pt x="227837" y="576833"/>
                </a:lnTo>
                <a:lnTo>
                  <a:pt x="221741" y="591312"/>
                </a:lnTo>
                <a:lnTo>
                  <a:pt x="228600" y="594359"/>
                </a:lnTo>
                <a:lnTo>
                  <a:pt x="236219" y="597407"/>
                </a:lnTo>
                <a:lnTo>
                  <a:pt x="242315" y="582929"/>
                </a:lnTo>
                <a:close/>
              </a:path>
              <a:path w="946150" h="640079">
                <a:moveTo>
                  <a:pt x="213359" y="570738"/>
                </a:moveTo>
                <a:lnTo>
                  <a:pt x="198881" y="563879"/>
                </a:lnTo>
                <a:lnTo>
                  <a:pt x="192024" y="578357"/>
                </a:lnTo>
                <a:lnTo>
                  <a:pt x="206501" y="585215"/>
                </a:lnTo>
                <a:lnTo>
                  <a:pt x="213359" y="570738"/>
                </a:lnTo>
                <a:close/>
              </a:path>
              <a:path w="946150" h="640079">
                <a:moveTo>
                  <a:pt x="185165" y="556259"/>
                </a:moveTo>
                <a:lnTo>
                  <a:pt x="180594" y="553974"/>
                </a:lnTo>
                <a:lnTo>
                  <a:pt x="172212" y="548639"/>
                </a:lnTo>
                <a:lnTo>
                  <a:pt x="163830" y="562355"/>
                </a:lnTo>
                <a:lnTo>
                  <a:pt x="172974" y="567689"/>
                </a:lnTo>
                <a:lnTo>
                  <a:pt x="178307" y="570738"/>
                </a:lnTo>
                <a:lnTo>
                  <a:pt x="185165" y="556259"/>
                </a:lnTo>
                <a:close/>
              </a:path>
              <a:path w="946150" h="640079">
                <a:moveTo>
                  <a:pt x="158495" y="541019"/>
                </a:moveTo>
                <a:lnTo>
                  <a:pt x="148589" y="534162"/>
                </a:lnTo>
                <a:lnTo>
                  <a:pt x="145541" y="532638"/>
                </a:lnTo>
                <a:lnTo>
                  <a:pt x="136397" y="545591"/>
                </a:lnTo>
                <a:lnTo>
                  <a:pt x="139445" y="547877"/>
                </a:lnTo>
                <a:lnTo>
                  <a:pt x="150113" y="553974"/>
                </a:lnTo>
                <a:lnTo>
                  <a:pt x="158495" y="541019"/>
                </a:lnTo>
                <a:close/>
              </a:path>
              <a:path w="946150" h="640079">
                <a:moveTo>
                  <a:pt x="132587" y="523493"/>
                </a:moveTo>
                <a:lnTo>
                  <a:pt x="120395" y="513588"/>
                </a:lnTo>
                <a:lnTo>
                  <a:pt x="110489" y="526541"/>
                </a:lnTo>
                <a:lnTo>
                  <a:pt x="123443" y="535685"/>
                </a:lnTo>
                <a:lnTo>
                  <a:pt x="132587" y="523493"/>
                </a:lnTo>
                <a:close/>
              </a:path>
              <a:path w="946150" h="640079">
                <a:moveTo>
                  <a:pt x="86106" y="482345"/>
                </a:moveTo>
                <a:lnTo>
                  <a:pt x="80771" y="476250"/>
                </a:lnTo>
                <a:lnTo>
                  <a:pt x="76200" y="470915"/>
                </a:lnTo>
                <a:lnTo>
                  <a:pt x="64007" y="480821"/>
                </a:lnTo>
                <a:lnTo>
                  <a:pt x="69341" y="487679"/>
                </a:lnTo>
                <a:lnTo>
                  <a:pt x="74675" y="493013"/>
                </a:lnTo>
                <a:lnTo>
                  <a:pt x="86106" y="482345"/>
                </a:lnTo>
                <a:close/>
              </a:path>
              <a:path w="946150" h="640079">
                <a:moveTo>
                  <a:pt x="108203" y="503681"/>
                </a:moveTo>
                <a:lnTo>
                  <a:pt x="105156" y="500633"/>
                </a:lnTo>
                <a:lnTo>
                  <a:pt x="96774" y="493013"/>
                </a:lnTo>
                <a:lnTo>
                  <a:pt x="86106" y="504443"/>
                </a:lnTo>
                <a:lnTo>
                  <a:pt x="95250" y="512825"/>
                </a:lnTo>
                <a:lnTo>
                  <a:pt x="98297" y="515874"/>
                </a:lnTo>
                <a:lnTo>
                  <a:pt x="108203" y="503681"/>
                </a:lnTo>
                <a:close/>
              </a:path>
              <a:path w="946150" h="640079">
                <a:moveTo>
                  <a:pt x="66293" y="458724"/>
                </a:moveTo>
                <a:lnTo>
                  <a:pt x="60197" y="451103"/>
                </a:lnTo>
                <a:lnTo>
                  <a:pt x="57150" y="446531"/>
                </a:lnTo>
                <a:lnTo>
                  <a:pt x="44195" y="455675"/>
                </a:lnTo>
                <a:lnTo>
                  <a:pt x="47243" y="460247"/>
                </a:lnTo>
                <a:lnTo>
                  <a:pt x="53339" y="468629"/>
                </a:lnTo>
                <a:lnTo>
                  <a:pt x="66293" y="458724"/>
                </a:lnTo>
                <a:close/>
              </a:path>
              <a:path w="946150" h="640079">
                <a:moveTo>
                  <a:pt x="48768" y="433577"/>
                </a:moveTo>
                <a:lnTo>
                  <a:pt x="42671" y="423671"/>
                </a:lnTo>
                <a:lnTo>
                  <a:pt x="41147" y="419862"/>
                </a:lnTo>
                <a:lnTo>
                  <a:pt x="26669" y="427481"/>
                </a:lnTo>
                <a:lnTo>
                  <a:pt x="28956" y="431291"/>
                </a:lnTo>
                <a:lnTo>
                  <a:pt x="35051" y="441197"/>
                </a:lnTo>
                <a:lnTo>
                  <a:pt x="48768" y="433577"/>
                </a:lnTo>
                <a:close/>
              </a:path>
              <a:path w="946150" h="640079">
                <a:moveTo>
                  <a:pt x="34289" y="406145"/>
                </a:moveTo>
                <a:lnTo>
                  <a:pt x="29718" y="395477"/>
                </a:lnTo>
                <a:lnTo>
                  <a:pt x="28956" y="392429"/>
                </a:lnTo>
                <a:lnTo>
                  <a:pt x="13715" y="397001"/>
                </a:lnTo>
                <a:lnTo>
                  <a:pt x="15239" y="401574"/>
                </a:lnTo>
                <a:lnTo>
                  <a:pt x="19812" y="412241"/>
                </a:lnTo>
                <a:lnTo>
                  <a:pt x="34289" y="406145"/>
                </a:lnTo>
                <a:close/>
              </a:path>
              <a:path w="946150" h="640079">
                <a:moveTo>
                  <a:pt x="23621" y="377951"/>
                </a:moveTo>
                <a:lnTo>
                  <a:pt x="19812" y="362712"/>
                </a:lnTo>
                <a:lnTo>
                  <a:pt x="4571" y="365759"/>
                </a:lnTo>
                <a:lnTo>
                  <a:pt x="5333" y="369569"/>
                </a:lnTo>
                <a:lnTo>
                  <a:pt x="8381" y="381762"/>
                </a:lnTo>
                <a:lnTo>
                  <a:pt x="23621" y="377951"/>
                </a:lnTo>
                <a:close/>
              </a:path>
              <a:path w="946150" h="640079">
                <a:moveTo>
                  <a:pt x="17525" y="347471"/>
                </a:moveTo>
                <a:lnTo>
                  <a:pt x="16763" y="342900"/>
                </a:lnTo>
                <a:lnTo>
                  <a:pt x="16001" y="335279"/>
                </a:lnTo>
                <a:lnTo>
                  <a:pt x="16001" y="332231"/>
                </a:lnTo>
                <a:lnTo>
                  <a:pt x="0" y="332993"/>
                </a:lnTo>
                <a:lnTo>
                  <a:pt x="0" y="336803"/>
                </a:lnTo>
                <a:lnTo>
                  <a:pt x="1524" y="345185"/>
                </a:lnTo>
                <a:lnTo>
                  <a:pt x="1524" y="349757"/>
                </a:lnTo>
                <a:lnTo>
                  <a:pt x="17525" y="347471"/>
                </a:lnTo>
                <a:close/>
              </a:path>
            </a:pathLst>
          </a:custGeom>
          <a:solidFill>
            <a:srgbClr val="000000"/>
          </a:solidFill>
        </p:spPr>
        <p:txBody>
          <a:bodyPr wrap="square" lIns="0" tIns="0" rIns="0" bIns="0" rtlCol="0"/>
          <a:lstStyle/>
          <a:p>
            <a:endParaRPr/>
          </a:p>
        </p:txBody>
      </p:sp>
      <p:sp>
        <p:nvSpPr>
          <p:cNvPr id="16" name="object 16"/>
          <p:cNvSpPr/>
          <p:nvPr/>
        </p:nvSpPr>
        <p:spPr>
          <a:xfrm>
            <a:off x="2172347" y="4673346"/>
            <a:ext cx="599440" cy="220345"/>
          </a:xfrm>
          <a:custGeom>
            <a:avLst/>
            <a:gdLst/>
            <a:ahLst/>
            <a:cxnLst/>
            <a:rect l="l" t="t" r="r" b="b"/>
            <a:pathLst>
              <a:path w="599439" h="220345">
                <a:moveTo>
                  <a:pt x="94487" y="0"/>
                </a:moveTo>
                <a:lnTo>
                  <a:pt x="0" y="14477"/>
                </a:lnTo>
                <a:lnTo>
                  <a:pt x="63245" y="76318"/>
                </a:lnTo>
                <a:lnTo>
                  <a:pt x="63245" y="50291"/>
                </a:lnTo>
                <a:lnTo>
                  <a:pt x="72389" y="22859"/>
                </a:lnTo>
                <a:lnTo>
                  <a:pt x="85844" y="27202"/>
                </a:lnTo>
                <a:lnTo>
                  <a:pt x="94487" y="0"/>
                </a:lnTo>
                <a:close/>
              </a:path>
              <a:path w="599439" h="220345">
                <a:moveTo>
                  <a:pt x="85844" y="27202"/>
                </a:moveTo>
                <a:lnTo>
                  <a:pt x="72389" y="22859"/>
                </a:lnTo>
                <a:lnTo>
                  <a:pt x="63245" y="50291"/>
                </a:lnTo>
                <a:lnTo>
                  <a:pt x="77087" y="54759"/>
                </a:lnTo>
                <a:lnTo>
                  <a:pt x="85844" y="27202"/>
                </a:lnTo>
                <a:close/>
              </a:path>
              <a:path w="599439" h="220345">
                <a:moveTo>
                  <a:pt x="77087" y="54759"/>
                </a:moveTo>
                <a:lnTo>
                  <a:pt x="63245" y="50291"/>
                </a:lnTo>
                <a:lnTo>
                  <a:pt x="63245" y="76318"/>
                </a:lnTo>
                <a:lnTo>
                  <a:pt x="68579" y="81533"/>
                </a:lnTo>
                <a:lnTo>
                  <a:pt x="77087" y="54759"/>
                </a:lnTo>
                <a:close/>
              </a:path>
              <a:path w="599439" h="220345">
                <a:moveTo>
                  <a:pt x="598932" y="192785"/>
                </a:moveTo>
                <a:lnTo>
                  <a:pt x="85844" y="27202"/>
                </a:lnTo>
                <a:lnTo>
                  <a:pt x="77087" y="54759"/>
                </a:lnTo>
                <a:lnTo>
                  <a:pt x="589788" y="220217"/>
                </a:lnTo>
                <a:lnTo>
                  <a:pt x="598932" y="192785"/>
                </a:lnTo>
                <a:close/>
              </a:path>
            </a:pathLst>
          </a:custGeom>
          <a:solidFill>
            <a:srgbClr val="FF3300"/>
          </a:solidFill>
        </p:spPr>
        <p:txBody>
          <a:bodyPr wrap="square" lIns="0" tIns="0" rIns="0" bIns="0" rtlCol="0"/>
          <a:lstStyle/>
          <a:p>
            <a:endParaRPr/>
          </a:p>
        </p:txBody>
      </p:sp>
      <p:sp>
        <p:nvSpPr>
          <p:cNvPr id="17" name="object 17"/>
          <p:cNvSpPr/>
          <p:nvPr/>
        </p:nvSpPr>
        <p:spPr>
          <a:xfrm>
            <a:off x="3511943" y="5278373"/>
            <a:ext cx="252729" cy="242570"/>
          </a:xfrm>
          <a:custGeom>
            <a:avLst/>
            <a:gdLst/>
            <a:ahLst/>
            <a:cxnLst/>
            <a:rect l="l" t="t" r="r" b="b"/>
            <a:pathLst>
              <a:path w="252729" h="242570">
                <a:moveTo>
                  <a:pt x="81533" y="25145"/>
                </a:moveTo>
                <a:lnTo>
                  <a:pt x="0" y="0"/>
                </a:lnTo>
                <a:lnTo>
                  <a:pt x="28955" y="80771"/>
                </a:lnTo>
                <a:lnTo>
                  <a:pt x="41147" y="67873"/>
                </a:lnTo>
                <a:lnTo>
                  <a:pt x="41147" y="48767"/>
                </a:lnTo>
                <a:lnTo>
                  <a:pt x="50291" y="39623"/>
                </a:lnTo>
                <a:lnTo>
                  <a:pt x="59503" y="48453"/>
                </a:lnTo>
                <a:lnTo>
                  <a:pt x="81533" y="25145"/>
                </a:lnTo>
                <a:close/>
              </a:path>
              <a:path w="252729" h="242570">
                <a:moveTo>
                  <a:pt x="59503" y="48453"/>
                </a:moveTo>
                <a:lnTo>
                  <a:pt x="50291" y="39623"/>
                </a:lnTo>
                <a:lnTo>
                  <a:pt x="41147" y="48767"/>
                </a:lnTo>
                <a:lnTo>
                  <a:pt x="50622" y="57849"/>
                </a:lnTo>
                <a:lnTo>
                  <a:pt x="59503" y="48453"/>
                </a:lnTo>
                <a:close/>
              </a:path>
              <a:path w="252729" h="242570">
                <a:moveTo>
                  <a:pt x="50622" y="57849"/>
                </a:moveTo>
                <a:lnTo>
                  <a:pt x="41147" y="48767"/>
                </a:lnTo>
                <a:lnTo>
                  <a:pt x="41147" y="67873"/>
                </a:lnTo>
                <a:lnTo>
                  <a:pt x="50622" y="57849"/>
                </a:lnTo>
                <a:close/>
              </a:path>
              <a:path w="252729" h="242570">
                <a:moveTo>
                  <a:pt x="252221" y="233171"/>
                </a:moveTo>
                <a:lnTo>
                  <a:pt x="59503" y="48453"/>
                </a:lnTo>
                <a:lnTo>
                  <a:pt x="50622" y="57849"/>
                </a:lnTo>
                <a:lnTo>
                  <a:pt x="243077" y="242315"/>
                </a:lnTo>
                <a:lnTo>
                  <a:pt x="252221" y="233171"/>
                </a:lnTo>
                <a:close/>
              </a:path>
            </a:pathLst>
          </a:custGeom>
          <a:solidFill>
            <a:srgbClr val="FF3300"/>
          </a:solidFill>
        </p:spPr>
        <p:txBody>
          <a:bodyPr wrap="square" lIns="0" tIns="0" rIns="0" bIns="0" rtlCol="0"/>
          <a:lstStyle/>
          <a:p>
            <a:endParaRPr/>
          </a:p>
        </p:txBody>
      </p:sp>
      <p:sp>
        <p:nvSpPr>
          <p:cNvPr id="18" name="object 18"/>
          <p:cNvSpPr txBox="1"/>
          <p:nvPr/>
        </p:nvSpPr>
        <p:spPr>
          <a:xfrm>
            <a:off x="1104271" y="1873567"/>
            <a:ext cx="8209915" cy="1721625"/>
          </a:xfrm>
          <a:prstGeom prst="rect">
            <a:avLst/>
          </a:prstGeom>
        </p:spPr>
        <p:txBody>
          <a:bodyPr vert="horz" wrap="square" lIns="0" tIns="0" rIns="0" bIns="0" rtlCol="0">
            <a:spAutoFit/>
          </a:bodyPr>
          <a:lstStyle/>
          <a:p>
            <a:pPr marL="12700">
              <a:lnSpc>
                <a:spcPct val="100000"/>
              </a:lnSpc>
              <a:tabLst>
                <a:tab pos="5615305" algn="l"/>
              </a:tabLst>
            </a:pPr>
            <a:r>
              <a:rPr sz="2400" dirty="0">
                <a:latin typeface="Calibri"/>
                <a:cs typeface="Calibri"/>
              </a:rPr>
              <a:t>5.</a:t>
            </a:r>
            <a:r>
              <a:rPr sz="2400" spc="15" dirty="0">
                <a:latin typeface="Calibri"/>
                <a:cs typeface="Calibri"/>
              </a:rPr>
              <a:t> </a:t>
            </a:r>
            <a:r>
              <a:rPr sz="2400" spc="-5" dirty="0">
                <a:latin typeface="Calibri"/>
                <a:cs typeface="Calibri"/>
              </a:rPr>
              <a:t>Dis</a:t>
            </a:r>
            <a:r>
              <a:rPr sz="2400" spc="-30" dirty="0">
                <a:latin typeface="Calibri"/>
                <a:cs typeface="Calibri"/>
              </a:rPr>
              <a:t>c</a:t>
            </a:r>
            <a:r>
              <a:rPr sz="2400" spc="-5" dirty="0">
                <a:latin typeface="Calibri"/>
                <a:cs typeface="Calibri"/>
              </a:rPr>
              <a:t>onnec</a:t>
            </a:r>
            <a:r>
              <a:rPr sz="2400" dirty="0">
                <a:latin typeface="Calibri"/>
                <a:cs typeface="Calibri"/>
              </a:rPr>
              <a:t>t</a:t>
            </a:r>
            <a:r>
              <a:rPr sz="2400" spc="20" dirty="0">
                <a:latin typeface="Calibri"/>
                <a:cs typeface="Calibri"/>
              </a:rPr>
              <a:t> </a:t>
            </a:r>
            <a:r>
              <a:rPr sz="2400" dirty="0">
                <a:latin typeface="Calibri"/>
                <a:cs typeface="Calibri"/>
              </a:rPr>
              <a:t>f</a:t>
            </a:r>
            <a:r>
              <a:rPr sz="2400" spc="-50" dirty="0">
                <a:latin typeface="Calibri"/>
                <a:cs typeface="Calibri"/>
              </a:rPr>
              <a:t>r</a:t>
            </a:r>
            <a:r>
              <a:rPr sz="2400" spc="-5" dirty="0">
                <a:latin typeface="Calibri"/>
                <a:cs typeface="Calibri"/>
              </a:rPr>
              <a:t>o</a:t>
            </a:r>
            <a:r>
              <a:rPr sz="2400" dirty="0">
                <a:latin typeface="Calibri"/>
                <a:cs typeface="Calibri"/>
              </a:rPr>
              <a:t>m</a:t>
            </a:r>
            <a:r>
              <a:rPr sz="2400" spc="-5" dirty="0">
                <a:latin typeface="Calibri"/>
                <a:cs typeface="Calibri"/>
              </a:rPr>
              <a:t> th</a:t>
            </a:r>
            <a:r>
              <a:rPr sz="2400" dirty="0">
                <a:latin typeface="Calibri"/>
                <a:cs typeface="Calibri"/>
              </a:rPr>
              <a:t>e </a:t>
            </a:r>
            <a:r>
              <a:rPr sz="2400" spc="-5" dirty="0">
                <a:latin typeface="Calibri"/>
                <a:cs typeface="Calibri"/>
              </a:rPr>
              <a:t>p</a:t>
            </a:r>
            <a:r>
              <a:rPr sz="2400" spc="-60" dirty="0">
                <a:latin typeface="Calibri"/>
                <a:cs typeface="Calibri"/>
              </a:rPr>
              <a:t>h</a:t>
            </a:r>
            <a:r>
              <a:rPr sz="2400" spc="-35" dirty="0">
                <a:latin typeface="Calibri"/>
                <a:cs typeface="Calibri"/>
              </a:rPr>
              <a:t>y</a:t>
            </a:r>
            <a:r>
              <a:rPr sz="2400" dirty="0">
                <a:latin typeface="Calibri"/>
                <a:cs typeface="Calibri"/>
              </a:rPr>
              <a:t>s</a:t>
            </a:r>
            <a:r>
              <a:rPr sz="2400" spc="-5" dirty="0">
                <a:latin typeface="Calibri"/>
                <a:cs typeface="Calibri"/>
              </a:rPr>
              <a:t>i</a:t>
            </a:r>
            <a:r>
              <a:rPr sz="2400" spc="-30" dirty="0">
                <a:latin typeface="Calibri"/>
                <a:cs typeface="Calibri"/>
              </a:rPr>
              <a:t>c</a:t>
            </a:r>
            <a:r>
              <a:rPr sz="2400" spc="-5" dirty="0">
                <a:latin typeface="Calibri"/>
                <a:cs typeface="Calibri"/>
              </a:rPr>
              <a:t>a</a:t>
            </a:r>
            <a:r>
              <a:rPr sz="2400" dirty="0">
                <a:latin typeface="Calibri"/>
                <a:cs typeface="Calibri"/>
              </a:rPr>
              <a:t>l</a:t>
            </a:r>
            <a:r>
              <a:rPr sz="2400" spc="5" dirty="0">
                <a:latin typeface="Calibri"/>
                <a:cs typeface="Calibri"/>
              </a:rPr>
              <a:t> </a:t>
            </a:r>
            <a:r>
              <a:rPr sz="2400" spc="-5" dirty="0">
                <a:latin typeface="Calibri"/>
                <a:cs typeface="Calibri"/>
              </a:rPr>
              <a:t>file</a:t>
            </a:r>
            <a:r>
              <a:rPr sz="2400" dirty="0">
                <a:latin typeface="Calibri"/>
                <a:cs typeface="Calibri"/>
              </a:rPr>
              <a:t>s</a:t>
            </a:r>
            <a:r>
              <a:rPr lang="en-US" sz="2400" dirty="0">
                <a:latin typeface="Calibri"/>
                <a:cs typeface="Calibri"/>
              </a:rPr>
              <a:t>: c</a:t>
            </a:r>
            <a:r>
              <a:rPr sz="2400" spc="-5" dirty="0">
                <a:latin typeface="Calibri"/>
                <a:cs typeface="Calibri"/>
              </a:rPr>
              <a:t>lo</a:t>
            </a:r>
            <a:r>
              <a:rPr sz="2400" dirty="0">
                <a:latin typeface="Calibri"/>
                <a:cs typeface="Calibri"/>
              </a:rPr>
              <a:t>s</a:t>
            </a:r>
            <a:r>
              <a:rPr sz="2400" spc="-5" dirty="0">
                <a:latin typeface="Calibri"/>
                <a:cs typeface="Calibri"/>
              </a:rPr>
              <a:t>e</a:t>
            </a:r>
            <a:r>
              <a:rPr sz="2400" spc="-10" dirty="0">
                <a:latin typeface="Calibri"/>
                <a:cs typeface="Calibri"/>
              </a:rPr>
              <a:t> </a:t>
            </a:r>
            <a:r>
              <a:rPr sz="2400" spc="-5" dirty="0">
                <a:latin typeface="Calibri"/>
                <a:cs typeface="Calibri"/>
              </a:rPr>
              <a:t>th</a:t>
            </a:r>
            <a:r>
              <a:rPr sz="2400" dirty="0">
                <a:latin typeface="Calibri"/>
                <a:cs typeface="Calibri"/>
              </a:rPr>
              <a:t>e</a:t>
            </a:r>
            <a:r>
              <a:rPr sz="2400" spc="5" dirty="0">
                <a:latin typeface="Calibri"/>
                <a:cs typeface="Calibri"/>
              </a:rPr>
              <a:t> </a:t>
            </a:r>
            <a:r>
              <a:rPr sz="2400" spc="-5" dirty="0">
                <a:latin typeface="Calibri"/>
                <a:cs typeface="Calibri"/>
              </a:rPr>
              <a:t>files</a:t>
            </a:r>
            <a:r>
              <a:rPr lang="en-AU" sz="2400" spc="-5" dirty="0">
                <a:latin typeface="Calibri"/>
                <a:cs typeface="Calibri"/>
              </a:rPr>
              <a:t>:</a:t>
            </a:r>
            <a:endParaRPr sz="2400" dirty="0">
              <a:latin typeface="Calibri"/>
              <a:cs typeface="Calibri"/>
            </a:endParaRPr>
          </a:p>
          <a:p>
            <a:pPr marL="377825" marR="4904105">
              <a:lnSpc>
                <a:spcPts val="3490"/>
              </a:lnSpc>
              <a:spcBef>
                <a:spcPts val="80"/>
              </a:spcBef>
            </a:pPr>
            <a:r>
              <a:rPr sz="2300" b="1" spc="-5" dirty="0">
                <a:solidFill>
                  <a:srgbClr val="0070C0"/>
                </a:solidFill>
                <a:latin typeface="Courier New"/>
                <a:cs typeface="Courier New"/>
              </a:rPr>
              <a:t>fclose</a:t>
            </a:r>
            <a:r>
              <a:rPr sz="2300" spc="-5" dirty="0">
                <a:latin typeface="Courier New"/>
                <a:cs typeface="Courier New"/>
              </a:rPr>
              <a:t>(inFile); </a:t>
            </a:r>
            <a:r>
              <a:rPr sz="2300" b="1" spc="-5" dirty="0" err="1">
                <a:solidFill>
                  <a:srgbClr val="0070C0"/>
                </a:solidFill>
                <a:latin typeface="Courier New"/>
                <a:cs typeface="Courier New"/>
              </a:rPr>
              <a:t>fclose</a:t>
            </a:r>
            <a:r>
              <a:rPr sz="2300" spc="-5" dirty="0">
                <a:latin typeface="Courier New"/>
                <a:cs typeface="Courier New"/>
              </a:rPr>
              <a:t>(</a:t>
            </a:r>
            <a:r>
              <a:rPr sz="2300" spc="-5" dirty="0" err="1">
                <a:latin typeface="Courier New"/>
                <a:cs typeface="Courier New"/>
              </a:rPr>
              <a:t>outFile</a:t>
            </a:r>
            <a:r>
              <a:rPr sz="2300" spc="-5" dirty="0">
                <a:latin typeface="Courier New"/>
                <a:cs typeface="Courier New"/>
              </a:rPr>
              <a:t>);</a:t>
            </a:r>
            <a:r>
              <a:rPr sz="2300" dirty="0">
                <a:latin typeface="Courier New"/>
                <a:cs typeface="Courier New"/>
              </a:rPr>
              <a:t> </a:t>
            </a:r>
            <a:endParaRPr lang="en-AU" sz="2300" dirty="0">
              <a:latin typeface="Courier New"/>
              <a:cs typeface="Courier New"/>
            </a:endParaRPr>
          </a:p>
          <a:p>
            <a:pPr marL="377825" marR="4904105">
              <a:lnSpc>
                <a:spcPts val="3490"/>
              </a:lnSpc>
              <a:spcBef>
                <a:spcPts val="80"/>
              </a:spcBef>
            </a:pPr>
            <a:endParaRPr lang="en-AU" sz="2400" dirty="0">
              <a:solidFill>
                <a:srgbClr val="9A0000"/>
              </a:solidFill>
              <a:latin typeface="Courier New"/>
              <a:cs typeface="Courier New"/>
            </a:endParaRPr>
          </a:p>
        </p:txBody>
      </p:sp>
      <p:sp>
        <p:nvSpPr>
          <p:cNvPr id="19" name="object 19"/>
          <p:cNvSpPr txBox="1"/>
          <p:nvPr/>
        </p:nvSpPr>
        <p:spPr>
          <a:xfrm>
            <a:off x="2848489" y="5509514"/>
            <a:ext cx="1005840" cy="254000"/>
          </a:xfrm>
          <a:prstGeom prst="rect">
            <a:avLst/>
          </a:prstGeom>
        </p:spPr>
        <p:txBody>
          <a:bodyPr vert="horz" wrap="square" lIns="0" tIns="0" rIns="0" bIns="0" rtlCol="0">
            <a:spAutoFit/>
          </a:bodyPr>
          <a:lstStyle/>
          <a:p>
            <a:pPr marL="12700">
              <a:lnSpc>
                <a:spcPct val="100000"/>
              </a:lnSpc>
            </a:pPr>
            <a:r>
              <a:rPr sz="1800" b="1" dirty="0">
                <a:latin typeface="Calibri"/>
                <a:cs typeface="Calibri"/>
              </a:rPr>
              <a:t>C p</a:t>
            </a:r>
            <a:r>
              <a:rPr sz="1800" b="1" spc="-25" dirty="0">
                <a:latin typeface="Calibri"/>
                <a:cs typeface="Calibri"/>
              </a:rPr>
              <a:t>r</a:t>
            </a:r>
            <a:r>
              <a:rPr sz="1800" b="1" dirty="0">
                <a:latin typeface="Calibri"/>
                <a:cs typeface="Calibri"/>
              </a:rPr>
              <a:t>og</a:t>
            </a:r>
            <a:r>
              <a:rPr sz="1800" b="1" spc="-45" dirty="0">
                <a:latin typeface="Calibri"/>
                <a:cs typeface="Calibri"/>
              </a:rPr>
              <a:t>r</a:t>
            </a:r>
            <a:r>
              <a:rPr sz="1800" b="1" spc="-5" dirty="0">
                <a:latin typeface="Calibri"/>
                <a:cs typeface="Calibri"/>
              </a:rPr>
              <a:t>a</a:t>
            </a:r>
            <a:r>
              <a:rPr sz="1800" b="1" dirty="0">
                <a:latin typeface="Calibri"/>
                <a:cs typeface="Calibri"/>
              </a:rPr>
              <a:t>m</a:t>
            </a:r>
            <a:endParaRPr sz="1800">
              <a:latin typeface="Calibri"/>
              <a:cs typeface="Calibri"/>
            </a:endParaRPr>
          </a:p>
        </p:txBody>
      </p:sp>
      <p:sp>
        <p:nvSpPr>
          <p:cNvPr id="20" name="object 20"/>
          <p:cNvSpPr txBox="1"/>
          <p:nvPr/>
        </p:nvSpPr>
        <p:spPr>
          <a:xfrm>
            <a:off x="7219074" y="4570476"/>
            <a:ext cx="1798320" cy="596900"/>
          </a:xfrm>
          <a:prstGeom prst="rect">
            <a:avLst/>
          </a:prstGeom>
          <a:solidFill>
            <a:srgbClr val="EAEAEA"/>
          </a:solidFill>
        </p:spPr>
        <p:txBody>
          <a:bodyPr vert="horz" wrap="square" lIns="0" tIns="0" rIns="0" bIns="0" rtlCol="0">
            <a:spAutoFit/>
          </a:bodyPr>
          <a:lstStyle/>
          <a:p>
            <a:pPr algn="ctr">
              <a:lnSpc>
                <a:spcPts val="1864"/>
              </a:lnSpc>
            </a:pPr>
            <a:r>
              <a:rPr sz="1600" b="1" spc="-5" dirty="0">
                <a:latin typeface="Comic Sans MS"/>
                <a:cs typeface="Comic Sans MS"/>
              </a:rPr>
              <a:t>File</a:t>
            </a:r>
            <a:endParaRPr sz="1600">
              <a:latin typeface="Comic Sans MS"/>
              <a:cs typeface="Comic Sans MS"/>
            </a:endParaRPr>
          </a:p>
          <a:p>
            <a:pPr algn="ctr">
              <a:lnSpc>
                <a:spcPts val="1864"/>
              </a:lnSpc>
            </a:pPr>
            <a:r>
              <a:rPr sz="1600" b="1" dirty="0">
                <a:latin typeface="Courier New"/>
                <a:cs typeface="Courier New"/>
              </a:rPr>
              <a:t>names.txt</a:t>
            </a:r>
            <a:endParaRPr sz="1600">
              <a:latin typeface="Courier New"/>
              <a:cs typeface="Courier New"/>
            </a:endParaRPr>
          </a:p>
        </p:txBody>
      </p:sp>
      <p:sp>
        <p:nvSpPr>
          <p:cNvPr id="21" name="object 21"/>
          <p:cNvSpPr txBox="1"/>
          <p:nvPr/>
        </p:nvSpPr>
        <p:spPr>
          <a:xfrm>
            <a:off x="7219074" y="5433821"/>
            <a:ext cx="1812925" cy="719455"/>
          </a:xfrm>
          <a:prstGeom prst="rect">
            <a:avLst/>
          </a:prstGeom>
          <a:solidFill>
            <a:srgbClr val="EAEAEA"/>
          </a:solidFill>
        </p:spPr>
        <p:txBody>
          <a:bodyPr vert="horz" wrap="square" lIns="0" tIns="0" rIns="0" bIns="0" rtlCol="0">
            <a:spAutoFit/>
          </a:bodyPr>
          <a:lstStyle/>
          <a:p>
            <a:pPr algn="ctr">
              <a:lnSpc>
                <a:spcPct val="100000"/>
              </a:lnSpc>
            </a:pPr>
            <a:r>
              <a:rPr sz="1600" b="1" spc="-5" dirty="0">
                <a:latin typeface="Comic Sans MS"/>
                <a:cs typeface="Comic Sans MS"/>
              </a:rPr>
              <a:t>File</a:t>
            </a:r>
            <a:endParaRPr sz="1600">
              <a:latin typeface="Comic Sans MS"/>
              <a:cs typeface="Comic Sans MS"/>
            </a:endParaRPr>
          </a:p>
          <a:p>
            <a:pPr algn="ctr">
              <a:lnSpc>
                <a:spcPct val="100000"/>
              </a:lnSpc>
              <a:spcBef>
                <a:spcPts val="850"/>
              </a:spcBef>
            </a:pPr>
            <a:r>
              <a:rPr sz="1600" b="1" dirty="0">
                <a:latin typeface="Courier New"/>
                <a:cs typeface="Courier New"/>
              </a:rPr>
              <a:t>marks.txt</a:t>
            </a:r>
            <a:endParaRPr sz="1600">
              <a:latin typeface="Courier New"/>
              <a:cs typeface="Courier New"/>
            </a:endParaRPr>
          </a:p>
        </p:txBody>
      </p:sp>
      <p:sp>
        <p:nvSpPr>
          <p:cNvPr id="22" name="object 22"/>
          <p:cNvSpPr txBox="1"/>
          <p:nvPr/>
        </p:nvSpPr>
        <p:spPr>
          <a:xfrm>
            <a:off x="1383677" y="4520946"/>
            <a:ext cx="635000" cy="269875"/>
          </a:xfrm>
          <a:prstGeom prst="rect">
            <a:avLst/>
          </a:prstGeom>
          <a:solidFill>
            <a:srgbClr val="CCFFFF"/>
          </a:solidFill>
        </p:spPr>
        <p:txBody>
          <a:bodyPr vert="horz" wrap="square" lIns="0" tIns="0" rIns="0" bIns="0" rtlCol="0">
            <a:spAutoFit/>
          </a:bodyPr>
          <a:lstStyle/>
          <a:p>
            <a:pPr marL="90170">
              <a:lnSpc>
                <a:spcPct val="100000"/>
              </a:lnSpc>
            </a:pPr>
            <a:r>
              <a:rPr sz="1000" spc="-5" dirty="0">
                <a:latin typeface="Courier New"/>
                <a:cs typeface="Courier New"/>
              </a:rPr>
              <a:t>A</a:t>
            </a:r>
            <a:r>
              <a:rPr sz="1000" dirty="0">
                <a:latin typeface="Courier New"/>
                <a:cs typeface="Courier New"/>
              </a:rPr>
              <a:t>=</a:t>
            </a:r>
            <a:r>
              <a:rPr sz="1000" spc="-5" dirty="0">
                <a:latin typeface="Courier New"/>
                <a:cs typeface="Courier New"/>
              </a:rPr>
              <a:t> 56</a:t>
            </a:r>
            <a:endParaRPr sz="1000">
              <a:latin typeface="Courier New"/>
              <a:cs typeface="Courier New"/>
            </a:endParaRPr>
          </a:p>
        </p:txBody>
      </p:sp>
      <p:sp>
        <p:nvSpPr>
          <p:cNvPr id="23" name="object 23"/>
          <p:cNvSpPr txBox="1"/>
          <p:nvPr/>
        </p:nvSpPr>
        <p:spPr>
          <a:xfrm>
            <a:off x="4809115" y="5086434"/>
            <a:ext cx="758825" cy="229235"/>
          </a:xfrm>
          <a:prstGeom prst="rect">
            <a:avLst/>
          </a:prstGeom>
        </p:spPr>
        <p:txBody>
          <a:bodyPr vert="horz" wrap="square" lIns="0" tIns="0" rIns="0" bIns="0" rtlCol="0">
            <a:spAutoFit/>
          </a:bodyPr>
          <a:lstStyle/>
          <a:p>
            <a:pPr marL="12700">
              <a:lnSpc>
                <a:spcPct val="100000"/>
              </a:lnSpc>
            </a:pPr>
            <a:r>
              <a:rPr sz="1600" b="1" dirty="0">
                <a:latin typeface="Courier New"/>
                <a:cs typeface="Courier New"/>
              </a:rPr>
              <a:t>inFile</a:t>
            </a:r>
            <a:endParaRPr sz="1600">
              <a:latin typeface="Courier New"/>
              <a:cs typeface="Courier New"/>
            </a:endParaRPr>
          </a:p>
        </p:txBody>
      </p:sp>
      <p:sp>
        <p:nvSpPr>
          <p:cNvPr id="24" name="object 24"/>
          <p:cNvSpPr txBox="1"/>
          <p:nvPr/>
        </p:nvSpPr>
        <p:spPr>
          <a:xfrm>
            <a:off x="4732148" y="5890342"/>
            <a:ext cx="882015" cy="229235"/>
          </a:xfrm>
          <a:prstGeom prst="rect">
            <a:avLst/>
          </a:prstGeom>
        </p:spPr>
        <p:txBody>
          <a:bodyPr vert="horz" wrap="square" lIns="0" tIns="0" rIns="0" bIns="0" rtlCol="0">
            <a:spAutoFit/>
          </a:bodyPr>
          <a:lstStyle/>
          <a:p>
            <a:pPr marL="12700">
              <a:lnSpc>
                <a:spcPct val="100000"/>
              </a:lnSpc>
            </a:pPr>
            <a:r>
              <a:rPr sz="1600" b="1" dirty="0">
                <a:latin typeface="Courier New"/>
                <a:cs typeface="Courier New"/>
              </a:rPr>
              <a:t>outFile</a:t>
            </a:r>
            <a:endParaRPr sz="1600">
              <a:latin typeface="Courier New"/>
              <a:cs typeface="Courier New"/>
            </a:endParaRPr>
          </a:p>
        </p:txBody>
      </p:sp>
      <p:sp>
        <p:nvSpPr>
          <p:cNvPr id="25" name="object 25"/>
          <p:cNvSpPr txBox="1"/>
          <p:nvPr/>
        </p:nvSpPr>
        <p:spPr>
          <a:xfrm>
            <a:off x="2810383" y="4958421"/>
            <a:ext cx="758825" cy="229235"/>
          </a:xfrm>
          <a:prstGeom prst="rect">
            <a:avLst/>
          </a:prstGeom>
        </p:spPr>
        <p:txBody>
          <a:bodyPr vert="horz" wrap="square" lIns="0" tIns="0" rIns="0" bIns="0" rtlCol="0">
            <a:spAutoFit/>
          </a:bodyPr>
          <a:lstStyle/>
          <a:p>
            <a:pPr marL="12700">
              <a:lnSpc>
                <a:spcPct val="100000"/>
              </a:lnSpc>
            </a:pPr>
            <a:r>
              <a:rPr sz="1600" b="1" dirty="0">
                <a:latin typeface="Courier New"/>
                <a:cs typeface="Courier New"/>
              </a:rPr>
              <a:t>stdout</a:t>
            </a:r>
            <a:endParaRPr sz="1600">
              <a:latin typeface="Courier New"/>
              <a:cs typeface="Courier New"/>
            </a:endParaRPr>
          </a:p>
        </p:txBody>
      </p:sp>
      <p:sp>
        <p:nvSpPr>
          <p:cNvPr id="26" name="object 26"/>
          <p:cNvSpPr txBox="1"/>
          <p:nvPr/>
        </p:nvSpPr>
        <p:spPr>
          <a:xfrm>
            <a:off x="3143376" y="6101426"/>
            <a:ext cx="636270" cy="229235"/>
          </a:xfrm>
          <a:prstGeom prst="rect">
            <a:avLst/>
          </a:prstGeom>
        </p:spPr>
        <p:txBody>
          <a:bodyPr vert="horz" wrap="square" lIns="0" tIns="0" rIns="0" bIns="0" rtlCol="0">
            <a:spAutoFit/>
          </a:bodyPr>
          <a:lstStyle/>
          <a:p>
            <a:pPr marL="12700">
              <a:lnSpc>
                <a:spcPct val="100000"/>
              </a:lnSpc>
            </a:pPr>
            <a:r>
              <a:rPr sz="1600" b="1" spc="-5" dirty="0">
                <a:latin typeface="Courier New"/>
                <a:cs typeface="Courier New"/>
              </a:rPr>
              <a:t>stdin</a:t>
            </a:r>
            <a:endParaRPr sz="1600">
              <a:latin typeface="Courier New"/>
              <a:cs typeface="Courier New"/>
            </a:endParaRPr>
          </a:p>
        </p:txBody>
      </p:sp>
      <p:sp>
        <p:nvSpPr>
          <p:cNvPr id="31" name="Rectangle 30"/>
          <p:cNvSpPr/>
          <p:nvPr/>
        </p:nvSpPr>
        <p:spPr>
          <a:xfrm>
            <a:off x="7210690" y="3630403"/>
            <a:ext cx="2176647" cy="746358"/>
          </a:xfrm>
          <a:prstGeom prst="rect">
            <a:avLst/>
          </a:prstGeom>
        </p:spPr>
        <p:txBody>
          <a:bodyPr wrap="square">
            <a:spAutoFit/>
          </a:bodyPr>
          <a:lstStyle/>
          <a:p>
            <a:pPr>
              <a:lnSpc>
                <a:spcPts val="1670"/>
              </a:lnSpc>
            </a:pPr>
            <a:r>
              <a:rPr lang="en-AU" spc="-10" dirty="0">
                <a:solidFill>
                  <a:srgbClr val="00339A"/>
                </a:solidFill>
                <a:cs typeface="Calibri"/>
              </a:rPr>
              <a:t>File</a:t>
            </a:r>
            <a:r>
              <a:rPr lang="en-AU" spc="-5" dirty="0">
                <a:solidFill>
                  <a:srgbClr val="00339A"/>
                </a:solidFill>
                <a:cs typeface="Calibri"/>
              </a:rPr>
              <a:t>s</a:t>
            </a:r>
            <a:r>
              <a:rPr lang="en-AU" spc="30" dirty="0">
                <a:solidFill>
                  <a:srgbClr val="00339A"/>
                </a:solidFill>
                <a:cs typeface="Calibri"/>
              </a:rPr>
              <a:t> </a:t>
            </a:r>
            <a:r>
              <a:rPr lang="en-AU" spc="-30" dirty="0">
                <a:solidFill>
                  <a:srgbClr val="00339A"/>
                </a:solidFill>
                <a:cs typeface="Calibri"/>
              </a:rPr>
              <a:t>r</a:t>
            </a:r>
            <a:r>
              <a:rPr lang="en-AU" spc="-5" dirty="0">
                <a:solidFill>
                  <a:srgbClr val="00339A"/>
                </a:solidFill>
                <a:cs typeface="Calibri"/>
              </a:rPr>
              <a:t>emain</a:t>
            </a:r>
            <a:r>
              <a:rPr lang="en-AU" spc="15" dirty="0">
                <a:solidFill>
                  <a:srgbClr val="00339A"/>
                </a:solidFill>
                <a:cs typeface="Calibri"/>
              </a:rPr>
              <a:t> </a:t>
            </a:r>
            <a:r>
              <a:rPr lang="en-AU" spc="-5" dirty="0">
                <a:solidFill>
                  <a:srgbClr val="00339A"/>
                </a:solidFill>
                <a:cs typeface="Calibri"/>
              </a:rPr>
              <a:t>i</a:t>
            </a:r>
            <a:r>
              <a:rPr lang="en-AU" dirty="0">
                <a:solidFill>
                  <a:srgbClr val="00339A"/>
                </a:solidFill>
                <a:cs typeface="Calibri"/>
              </a:rPr>
              <a:t>n</a:t>
            </a:r>
            <a:r>
              <a:rPr lang="en-AU" spc="5" dirty="0">
                <a:solidFill>
                  <a:srgbClr val="00339A"/>
                </a:solidFill>
                <a:cs typeface="Calibri"/>
              </a:rPr>
              <a:t> </a:t>
            </a:r>
            <a:r>
              <a:rPr lang="en-AU" spc="-5" dirty="0">
                <a:solidFill>
                  <a:srgbClr val="00339A"/>
                </a:solidFill>
                <a:cs typeface="Calibri"/>
              </a:rPr>
              <a:t>the</a:t>
            </a:r>
          </a:p>
          <a:p>
            <a:pPr>
              <a:lnSpc>
                <a:spcPts val="1670"/>
              </a:lnSpc>
            </a:pPr>
            <a:r>
              <a:rPr lang="en-AU" spc="-25" dirty="0">
                <a:solidFill>
                  <a:srgbClr val="00339A"/>
                </a:solidFill>
                <a:cs typeface="Calibri"/>
              </a:rPr>
              <a:t>c</a:t>
            </a:r>
            <a:r>
              <a:rPr lang="en-AU" spc="-5" dirty="0">
                <a:solidFill>
                  <a:srgbClr val="00339A"/>
                </a:solidFill>
                <a:cs typeface="Calibri"/>
              </a:rPr>
              <a:t>ompu</a:t>
            </a:r>
            <a:r>
              <a:rPr lang="en-AU" spc="-30" dirty="0">
                <a:solidFill>
                  <a:srgbClr val="00339A"/>
                </a:solidFill>
                <a:cs typeface="Calibri"/>
              </a:rPr>
              <a:t>t</a:t>
            </a:r>
            <a:r>
              <a:rPr lang="en-AU" spc="-5" dirty="0">
                <a:solidFill>
                  <a:srgbClr val="00339A"/>
                </a:solidFill>
                <a:cs typeface="Calibri"/>
              </a:rPr>
              <a:t>er</a:t>
            </a:r>
            <a:r>
              <a:rPr lang="en-AU" spc="15" dirty="0">
                <a:solidFill>
                  <a:srgbClr val="00339A"/>
                </a:solidFill>
                <a:cs typeface="Calibri"/>
              </a:rPr>
              <a:t> </a:t>
            </a:r>
            <a:r>
              <a:rPr lang="en-AU" spc="-10" dirty="0">
                <a:solidFill>
                  <a:srgbClr val="00339A"/>
                </a:solidFill>
                <a:cs typeface="Calibri"/>
              </a:rPr>
              <a:t>fil</a:t>
            </a:r>
            <a:r>
              <a:rPr lang="en-AU" spc="-5" dirty="0">
                <a:solidFill>
                  <a:srgbClr val="00339A"/>
                </a:solidFill>
                <a:cs typeface="Calibri"/>
              </a:rPr>
              <a:t>e</a:t>
            </a:r>
            <a:r>
              <a:rPr lang="en-AU" spc="20" dirty="0">
                <a:solidFill>
                  <a:srgbClr val="00339A"/>
                </a:solidFill>
                <a:cs typeface="Calibri"/>
              </a:rPr>
              <a:t> </a:t>
            </a:r>
            <a:r>
              <a:rPr lang="en-AU" spc="-45" dirty="0">
                <a:solidFill>
                  <a:srgbClr val="00339A"/>
                </a:solidFill>
                <a:cs typeface="Calibri"/>
              </a:rPr>
              <a:t>s</a:t>
            </a:r>
            <a:r>
              <a:rPr lang="en-AU" spc="-25" dirty="0">
                <a:solidFill>
                  <a:srgbClr val="00339A"/>
                </a:solidFill>
                <a:cs typeface="Calibri"/>
              </a:rPr>
              <a:t>y</a:t>
            </a:r>
            <a:r>
              <a:rPr lang="en-AU" spc="-35" dirty="0">
                <a:solidFill>
                  <a:srgbClr val="00339A"/>
                </a:solidFill>
                <a:cs typeface="Calibri"/>
              </a:rPr>
              <a:t>s</a:t>
            </a:r>
            <a:r>
              <a:rPr lang="en-AU" spc="-30" dirty="0">
                <a:solidFill>
                  <a:srgbClr val="00339A"/>
                </a:solidFill>
                <a:cs typeface="Calibri"/>
              </a:rPr>
              <a:t>t</a:t>
            </a:r>
            <a:r>
              <a:rPr lang="en-AU" spc="-5" dirty="0">
                <a:solidFill>
                  <a:srgbClr val="00339A"/>
                </a:solidFill>
                <a:cs typeface="Calibri"/>
              </a:rPr>
              <a:t>em when th</a:t>
            </a:r>
            <a:r>
              <a:rPr lang="en-AU" spc="-20" dirty="0">
                <a:solidFill>
                  <a:srgbClr val="00339A"/>
                </a:solidFill>
                <a:cs typeface="Calibri"/>
              </a:rPr>
              <a:t>e</a:t>
            </a:r>
            <a:r>
              <a:rPr lang="en-AU" spc="-5" dirty="0">
                <a:solidFill>
                  <a:srgbClr val="00339A"/>
                </a:solidFill>
                <a:cs typeface="Calibri"/>
              </a:rPr>
              <a:t>y a</a:t>
            </a:r>
            <a:r>
              <a:rPr lang="en-AU" spc="-30" dirty="0">
                <a:solidFill>
                  <a:srgbClr val="00339A"/>
                </a:solidFill>
                <a:cs typeface="Calibri"/>
              </a:rPr>
              <a:t>r</a:t>
            </a:r>
            <a:r>
              <a:rPr lang="en-AU" spc="-5" dirty="0">
                <a:solidFill>
                  <a:srgbClr val="00339A"/>
                </a:solidFill>
                <a:cs typeface="Calibri"/>
              </a:rPr>
              <a:t>e</a:t>
            </a:r>
            <a:r>
              <a:rPr lang="en-AU" spc="10" dirty="0">
                <a:solidFill>
                  <a:srgbClr val="00339A"/>
                </a:solidFill>
                <a:cs typeface="Calibri"/>
              </a:rPr>
              <a:t> </a:t>
            </a:r>
            <a:r>
              <a:rPr lang="en-AU" spc="-5" dirty="0">
                <a:solidFill>
                  <a:srgbClr val="00339A"/>
                </a:solidFill>
                <a:cs typeface="Calibri"/>
              </a:rPr>
              <a:t>closed</a:t>
            </a:r>
            <a:endParaRPr lang="en-AU" dirty="0">
              <a:cs typeface="Calibri"/>
            </a:endParaRPr>
          </a:p>
        </p:txBody>
      </p:sp>
      <p:sp>
        <p:nvSpPr>
          <p:cNvPr id="32" name="Rectangle 31"/>
          <p:cNvSpPr/>
          <p:nvPr/>
        </p:nvSpPr>
        <p:spPr>
          <a:xfrm>
            <a:off x="1207849" y="3700014"/>
            <a:ext cx="9425802" cy="507831"/>
          </a:xfrm>
          <a:prstGeom prst="rect">
            <a:avLst/>
          </a:prstGeom>
        </p:spPr>
        <p:txBody>
          <a:bodyPr wrap="square">
            <a:spAutoFit/>
          </a:bodyPr>
          <a:lstStyle/>
          <a:p>
            <a:pPr marR="4904105">
              <a:lnSpc>
                <a:spcPct val="150000"/>
              </a:lnSpc>
              <a:spcBef>
                <a:spcPts val="80"/>
              </a:spcBef>
            </a:pPr>
            <a:r>
              <a:rPr lang="en-AU" dirty="0">
                <a:solidFill>
                  <a:srgbClr val="9A0000"/>
                </a:solidFill>
                <a:cs typeface="Calibri"/>
              </a:rPr>
              <a:t>Do</a:t>
            </a:r>
            <a:r>
              <a:rPr lang="en-AU" spc="10" dirty="0">
                <a:solidFill>
                  <a:srgbClr val="9A0000"/>
                </a:solidFill>
                <a:cs typeface="Calibri"/>
              </a:rPr>
              <a:t> </a:t>
            </a:r>
            <a:r>
              <a:rPr lang="en-AU" spc="-5" dirty="0">
                <a:solidFill>
                  <a:srgbClr val="9A0000"/>
                </a:solidFill>
                <a:cs typeface="Calibri"/>
              </a:rPr>
              <a:t>no</a:t>
            </a:r>
            <a:r>
              <a:rPr lang="en-AU" dirty="0">
                <a:solidFill>
                  <a:srgbClr val="9A0000"/>
                </a:solidFill>
                <a:cs typeface="Calibri"/>
              </a:rPr>
              <a:t>t</a:t>
            </a:r>
            <a:r>
              <a:rPr lang="en-AU" spc="5" dirty="0">
                <a:solidFill>
                  <a:srgbClr val="9A0000"/>
                </a:solidFill>
                <a:cs typeface="Calibri"/>
              </a:rPr>
              <a:t> </a:t>
            </a:r>
            <a:r>
              <a:rPr lang="en-AU" dirty="0">
                <a:solidFill>
                  <a:srgbClr val="9A0000"/>
                </a:solidFill>
                <a:cs typeface="Calibri"/>
              </a:rPr>
              <a:t>accide</a:t>
            </a:r>
            <a:r>
              <a:rPr lang="en-AU" spc="-20" dirty="0">
                <a:solidFill>
                  <a:srgbClr val="9A0000"/>
                </a:solidFill>
                <a:cs typeface="Calibri"/>
              </a:rPr>
              <a:t>n</a:t>
            </a:r>
            <a:r>
              <a:rPr lang="en-AU" spc="-30" dirty="0">
                <a:solidFill>
                  <a:srgbClr val="9A0000"/>
                </a:solidFill>
                <a:cs typeface="Calibri"/>
              </a:rPr>
              <a:t>t</a:t>
            </a:r>
            <a:r>
              <a:rPr lang="en-AU" dirty="0">
                <a:solidFill>
                  <a:srgbClr val="9A0000"/>
                </a:solidFill>
                <a:cs typeface="Calibri"/>
              </a:rPr>
              <a:t>a</a:t>
            </a:r>
            <a:r>
              <a:rPr lang="en-AU" spc="-5" dirty="0">
                <a:solidFill>
                  <a:srgbClr val="9A0000"/>
                </a:solidFill>
                <a:cs typeface="Calibri"/>
              </a:rPr>
              <a:t>ll</a:t>
            </a:r>
            <a:r>
              <a:rPr lang="en-AU" dirty="0">
                <a:solidFill>
                  <a:srgbClr val="9A0000"/>
                </a:solidFill>
                <a:cs typeface="Calibri"/>
              </a:rPr>
              <a:t>y</a:t>
            </a:r>
            <a:r>
              <a:rPr lang="en-AU" spc="10" dirty="0">
                <a:solidFill>
                  <a:srgbClr val="9A0000"/>
                </a:solidFill>
                <a:cs typeface="Calibri"/>
              </a:rPr>
              <a:t> </a:t>
            </a:r>
            <a:r>
              <a:rPr lang="en-AU" spc="-5" dirty="0">
                <a:solidFill>
                  <a:srgbClr val="9A0000"/>
                </a:solidFill>
                <a:cs typeface="Calibri"/>
              </a:rPr>
              <a:t>clos</a:t>
            </a:r>
            <a:r>
              <a:rPr lang="en-AU" dirty="0">
                <a:solidFill>
                  <a:srgbClr val="9A0000"/>
                </a:solidFill>
                <a:cs typeface="Calibri"/>
              </a:rPr>
              <a:t>e </a:t>
            </a:r>
            <a:r>
              <a:rPr lang="en-AU" spc="-5" dirty="0" err="1">
                <a:latin typeface="Courier New"/>
                <a:cs typeface="Courier New"/>
              </a:rPr>
              <a:t>stdi</a:t>
            </a:r>
            <a:r>
              <a:rPr lang="en-AU" dirty="0" err="1">
                <a:latin typeface="Courier New"/>
                <a:cs typeface="Courier New"/>
              </a:rPr>
              <a:t>n</a:t>
            </a:r>
            <a:r>
              <a:rPr lang="en-AU" spc="-700" dirty="0">
                <a:latin typeface="Courier New"/>
                <a:cs typeface="Courier New"/>
              </a:rPr>
              <a:t> </a:t>
            </a:r>
            <a:r>
              <a:rPr lang="en-AU" spc="-5" dirty="0">
                <a:solidFill>
                  <a:srgbClr val="9A0000"/>
                </a:solidFill>
                <a:cs typeface="Calibri"/>
              </a:rPr>
              <a:t>o</a:t>
            </a:r>
            <a:r>
              <a:rPr lang="en-AU" dirty="0">
                <a:solidFill>
                  <a:srgbClr val="9A0000"/>
                </a:solidFill>
                <a:cs typeface="Calibri"/>
              </a:rPr>
              <a:t>r</a:t>
            </a:r>
            <a:r>
              <a:rPr lang="en-AU" spc="10" dirty="0">
                <a:solidFill>
                  <a:srgbClr val="9A0000"/>
                </a:solidFill>
                <a:cs typeface="Calibri"/>
              </a:rPr>
              <a:t> </a:t>
            </a:r>
            <a:r>
              <a:rPr lang="en-AU" spc="-5" dirty="0" err="1">
                <a:latin typeface="Courier New"/>
                <a:cs typeface="Courier New"/>
              </a:rPr>
              <a:t>stdout</a:t>
            </a:r>
            <a:endParaRPr lang="en-AU" dirty="0">
              <a:latin typeface="Courier New"/>
              <a:cs typeface="Courier New"/>
            </a:endParaRPr>
          </a:p>
        </p:txBody>
      </p:sp>
      <p:sp>
        <p:nvSpPr>
          <p:cNvPr id="29" name="object 2">
            <a:extLst>
              <a:ext uri="{FF2B5EF4-FFF2-40B4-BE49-F238E27FC236}">
                <a16:creationId xmlns:a16="http://schemas.microsoft.com/office/drawing/2014/main" id="{B6C683D5-7A8B-471C-A902-9F81D7243963}"/>
              </a:ext>
            </a:extLst>
          </p:cNvPr>
          <p:cNvSpPr txBox="1">
            <a:spLocks/>
          </p:cNvSpPr>
          <p:nvPr/>
        </p:nvSpPr>
        <p:spPr>
          <a:xfrm>
            <a:off x="0" y="40724"/>
            <a:ext cx="6551528" cy="615553"/>
          </a:xfrm>
          <a:prstGeom prst="rect">
            <a:avLst/>
          </a:prstGeom>
        </p:spPr>
        <p:txBody>
          <a:bodyPr vert="horz" wrap="square" lIns="0" tIns="0" rIns="0" bIns="0" rtlCol="0">
            <a:spAutoFit/>
          </a:bodyPr>
          <a:lstStyle>
            <a:lvl1pPr>
              <a:defRPr sz="4400" b="0" i="0">
                <a:solidFill>
                  <a:schemeClr val="tx1"/>
                </a:solidFill>
                <a:latin typeface="Calibri"/>
                <a:ea typeface="+mj-ea"/>
                <a:cs typeface="Calibri"/>
              </a:defRPr>
            </a:lvl1pPr>
          </a:lstStyle>
          <a:p>
            <a:pPr marL="12700"/>
            <a:r>
              <a:rPr lang="en-AU" sz="4000" kern="0" dirty="0">
                <a:solidFill>
                  <a:srgbClr val="7030A0"/>
                </a:solidFill>
              </a:rPr>
              <a:t>Step 5: Close the file stream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3273" y="200025"/>
            <a:ext cx="3046851" cy="615553"/>
          </a:xfrm>
        </p:spPr>
        <p:txBody>
          <a:bodyPr/>
          <a:lstStyle/>
          <a:p>
            <a:r>
              <a:rPr lang="en-GB" dirty="0"/>
              <a:t>I. Introduction</a:t>
            </a:r>
          </a:p>
        </p:txBody>
      </p:sp>
      <p:sp>
        <p:nvSpPr>
          <p:cNvPr id="3" name="Text Placeholder 2"/>
          <p:cNvSpPr>
            <a:spLocks noGrp="1"/>
          </p:cNvSpPr>
          <p:nvPr>
            <p:ph type="body" idx="1"/>
          </p:nvPr>
        </p:nvSpPr>
        <p:spPr>
          <a:xfrm>
            <a:off x="279399" y="1114425"/>
            <a:ext cx="10134600" cy="5970865"/>
          </a:xfrm>
        </p:spPr>
        <p:txBody>
          <a:bodyPr/>
          <a:lstStyle/>
          <a:p>
            <a:pPr marL="342900" marR="0" lvl="0" indent="-342900" algn="just" defTabSz="914400" rtl="0" eaLnBrk="1" fontAlgn="auto" latinLnBrk="0" hangingPunct="1">
              <a:lnSpc>
                <a:spcPct val="150000"/>
              </a:lnSpc>
              <a:spcAft>
                <a:spcPts val="0"/>
              </a:spcAft>
              <a:buClrTx/>
              <a:buSzTx/>
              <a:buFont typeface="Arial" panose="020B0604020202020204" pitchFamily="34" charset="0"/>
              <a:buChar char="•"/>
              <a:tabLst/>
              <a:defRPr/>
            </a:pPr>
            <a:r>
              <a:rPr lang="en-US" altLang="en-US" sz="2400" kern="1200" dirty="0">
                <a:solidFill>
                  <a:srgbClr val="000000"/>
                </a:solidFill>
                <a:latin typeface="Times New Roman" panose="02020603050405020304" pitchFamily="18" charset="0"/>
                <a:cs typeface="+mn-cs"/>
              </a:rPr>
              <a:t>Storage of data in variables and arrays is </a:t>
            </a:r>
            <a:r>
              <a:rPr lang="en-US" altLang="en-US" sz="2400" b="1" kern="1200" dirty="0">
                <a:solidFill>
                  <a:srgbClr val="0033CC"/>
                </a:solidFill>
                <a:latin typeface="Times New Roman" panose="02020603050405020304" pitchFamily="18" charset="0"/>
                <a:cs typeface="+mn-cs"/>
              </a:rPr>
              <a:t>temporary</a:t>
            </a:r>
            <a:r>
              <a:rPr lang="en-US" altLang="en-US" sz="2400" kern="1200" dirty="0">
                <a:solidFill>
                  <a:srgbClr val="000000"/>
                </a:solidFill>
                <a:latin typeface="Times New Roman" panose="02020603050405020304" pitchFamily="18" charset="0"/>
                <a:cs typeface="+mn-cs"/>
              </a:rPr>
              <a:t>, such </a:t>
            </a:r>
            <a:r>
              <a:rPr lang="en-US" altLang="en-US" sz="2400" b="1" kern="1200" dirty="0">
                <a:solidFill>
                  <a:srgbClr val="000000"/>
                </a:solidFill>
                <a:latin typeface="Times New Roman" panose="02020603050405020304" pitchFamily="18" charset="0"/>
                <a:cs typeface="+mn-cs"/>
              </a:rPr>
              <a:t>data is lost when a program terminates. </a:t>
            </a:r>
          </a:p>
          <a:p>
            <a:pPr marL="342900" marR="0" lvl="0" indent="-342900" algn="just" defTabSz="914400" rtl="0" eaLnBrk="1" fontAlgn="auto" latinLnBrk="0" hangingPunct="1">
              <a:lnSpc>
                <a:spcPct val="150000"/>
              </a:lnSpc>
              <a:spcAft>
                <a:spcPts val="0"/>
              </a:spcAft>
              <a:buClrTx/>
              <a:buSzTx/>
              <a:buFont typeface="Arial" panose="020B0604020202020204" pitchFamily="34" charset="0"/>
              <a:buChar char="•"/>
              <a:tabLst/>
              <a:defRPr/>
            </a:pPr>
            <a:endParaRPr lang="en-US" altLang="en-US" sz="2400" kern="1200" dirty="0">
              <a:solidFill>
                <a:srgbClr val="000000"/>
              </a:solidFill>
              <a:latin typeface="Times New Roman" panose="02020603050405020304" pitchFamily="18" charset="0"/>
              <a:cs typeface="+mn-cs"/>
            </a:endParaRPr>
          </a:p>
          <a:p>
            <a:pPr marL="342900" marR="0" lvl="0" indent="-342900" algn="just" defTabSz="914400" rtl="0" eaLnBrk="1" fontAlgn="auto" latinLnBrk="0" hangingPunct="1">
              <a:lnSpc>
                <a:spcPct val="150000"/>
              </a:lnSpc>
              <a:spcAft>
                <a:spcPts val="0"/>
              </a:spcAft>
              <a:buClrTx/>
              <a:buSzTx/>
              <a:buFont typeface="Arial" panose="020B0604020202020204" pitchFamily="34" charset="0"/>
              <a:buChar char="•"/>
              <a:tabLst/>
              <a:defRPr/>
            </a:pPr>
            <a:r>
              <a:rPr lang="en-US" altLang="en-US" sz="2400" kern="1200" dirty="0">
                <a:solidFill>
                  <a:srgbClr val="0000FF"/>
                </a:solidFill>
                <a:latin typeface="Times New Roman" panose="02020603050405020304" pitchFamily="18" charset="0"/>
                <a:cs typeface="+mn-cs"/>
              </a:rPr>
              <a:t>Files</a:t>
            </a:r>
            <a:r>
              <a:rPr lang="en-US" altLang="en-US" sz="2400" kern="1200" dirty="0">
                <a:solidFill>
                  <a:srgbClr val="000000"/>
                </a:solidFill>
                <a:latin typeface="Times New Roman" panose="02020603050405020304" pitchFamily="18" charset="0"/>
                <a:cs typeface="+mn-cs"/>
              </a:rPr>
              <a:t> are used for </a:t>
            </a:r>
            <a:r>
              <a:rPr lang="en-US" altLang="en-US" sz="2400" b="1" kern="1200" dirty="0">
                <a:solidFill>
                  <a:srgbClr val="0033CC"/>
                </a:solidFill>
                <a:latin typeface="Times New Roman" panose="02020603050405020304" pitchFamily="18" charset="0"/>
                <a:cs typeface="+mn-cs"/>
              </a:rPr>
              <a:t>permanent retention of data. </a:t>
            </a:r>
          </a:p>
          <a:p>
            <a:pPr marL="342900" marR="0" lvl="0" indent="-342900" algn="just" defTabSz="914400" rtl="0" eaLnBrk="1" fontAlgn="auto" latinLnBrk="0" hangingPunct="1">
              <a:lnSpc>
                <a:spcPct val="150000"/>
              </a:lnSpc>
              <a:spcAft>
                <a:spcPts val="0"/>
              </a:spcAft>
              <a:buClrTx/>
              <a:buSzTx/>
              <a:buFont typeface="Arial" panose="020B0604020202020204" pitchFamily="34" charset="0"/>
              <a:buChar char="•"/>
              <a:tabLst/>
              <a:defRPr/>
            </a:pPr>
            <a:r>
              <a:rPr lang="en-US" altLang="en-US" sz="2400" kern="1200" dirty="0">
                <a:solidFill>
                  <a:srgbClr val="000000"/>
                </a:solidFill>
                <a:latin typeface="Times New Roman" panose="02020603050405020304" pitchFamily="18" charset="0"/>
                <a:cs typeface="+mn-cs"/>
              </a:rPr>
              <a:t>Computers store files </a:t>
            </a:r>
            <a:r>
              <a:rPr lang="en-US" altLang="en-US" sz="2400" b="1" kern="1200" dirty="0">
                <a:solidFill>
                  <a:srgbClr val="000000"/>
                </a:solidFill>
                <a:latin typeface="Times New Roman" panose="02020603050405020304" pitchFamily="18" charset="0"/>
                <a:cs typeface="+mn-cs"/>
              </a:rPr>
              <a:t>on secondary storage devices</a:t>
            </a:r>
            <a:r>
              <a:rPr lang="en-US" altLang="en-US" sz="2400" kern="1200" dirty="0">
                <a:solidFill>
                  <a:srgbClr val="000000"/>
                </a:solidFill>
                <a:latin typeface="Times New Roman" panose="02020603050405020304" pitchFamily="18" charset="0"/>
                <a:cs typeface="+mn-cs"/>
              </a:rPr>
              <a:t>, such as hard drives, DVDs and flash drives. </a:t>
            </a:r>
          </a:p>
          <a:p>
            <a:pPr marL="342900" marR="0" lvl="0" indent="-342900" algn="just" defTabSz="914400" rtl="0" eaLnBrk="1" fontAlgn="auto" latinLnBrk="0" hangingPunct="1">
              <a:lnSpc>
                <a:spcPct val="150000"/>
              </a:lnSpc>
              <a:spcAft>
                <a:spcPts val="0"/>
              </a:spcAft>
              <a:buClrTx/>
              <a:buSzTx/>
              <a:buFont typeface="Arial" panose="020B0604020202020204" pitchFamily="34" charset="0"/>
              <a:buChar char="•"/>
              <a:tabLst/>
              <a:defRPr/>
            </a:pPr>
            <a:endParaRPr lang="en-US" altLang="en-US" sz="2400" kern="1200" dirty="0">
              <a:solidFill>
                <a:srgbClr val="000000"/>
              </a:solidFill>
              <a:latin typeface="Times New Roman" panose="02020603050405020304" pitchFamily="18" charset="0"/>
              <a:cs typeface="+mn-cs"/>
            </a:endParaRPr>
          </a:p>
          <a:p>
            <a:pPr marL="342900" marR="0" lvl="0" indent="-342900" algn="just" defTabSz="914400" rtl="0" eaLnBrk="1" fontAlgn="auto" latinLnBrk="0" hangingPunct="1">
              <a:lnSpc>
                <a:spcPct val="150000"/>
              </a:lnSpc>
              <a:spcAft>
                <a:spcPts val="0"/>
              </a:spcAft>
              <a:buClrTx/>
              <a:buSzTx/>
              <a:buFont typeface="Arial" panose="020B0604020202020204" pitchFamily="34" charset="0"/>
              <a:buChar char="•"/>
              <a:tabLst/>
              <a:defRPr/>
            </a:pPr>
            <a:r>
              <a:rPr lang="en-US" altLang="en-US" sz="2400" kern="1200" dirty="0">
                <a:solidFill>
                  <a:srgbClr val="000000"/>
                </a:solidFill>
                <a:latin typeface="Times New Roman" panose="02020603050405020304" pitchFamily="18" charset="0"/>
                <a:cs typeface="+mn-cs"/>
              </a:rPr>
              <a:t>In this lecture, </a:t>
            </a:r>
            <a:r>
              <a:rPr lang="en-US" altLang="en-US" sz="2400" b="1" kern="1200" dirty="0">
                <a:solidFill>
                  <a:srgbClr val="000000"/>
                </a:solidFill>
                <a:latin typeface="Times New Roman" panose="02020603050405020304" pitchFamily="18" charset="0"/>
                <a:cs typeface="+mn-cs"/>
              </a:rPr>
              <a:t>we explain how data files are created, updated and processed by C programs. </a:t>
            </a:r>
          </a:p>
          <a:p>
            <a:pPr marL="342900" marR="0" lvl="0" indent="-342900" algn="just" defTabSz="914400" rtl="0" eaLnBrk="1" fontAlgn="auto" latinLnBrk="0" hangingPunct="1">
              <a:lnSpc>
                <a:spcPct val="150000"/>
              </a:lnSpc>
              <a:spcAft>
                <a:spcPts val="0"/>
              </a:spcAft>
              <a:buClrTx/>
              <a:buSzTx/>
              <a:buFont typeface="Arial" panose="020B0604020202020204" pitchFamily="34" charset="0"/>
              <a:buChar char="•"/>
              <a:tabLst/>
              <a:defRPr/>
            </a:pPr>
            <a:r>
              <a:rPr lang="en-US" altLang="en-US" sz="2400" kern="1200" dirty="0">
                <a:solidFill>
                  <a:srgbClr val="000000"/>
                </a:solidFill>
                <a:latin typeface="Times New Roman" panose="02020603050405020304" pitchFamily="18" charset="0"/>
                <a:cs typeface="+mn-cs"/>
              </a:rPr>
              <a:t>We consider </a:t>
            </a:r>
            <a:r>
              <a:rPr lang="en-US" altLang="en-US" sz="2400" b="1" kern="1200" dirty="0">
                <a:solidFill>
                  <a:srgbClr val="000000"/>
                </a:solidFill>
                <a:latin typeface="Times New Roman" panose="02020603050405020304" pitchFamily="18" charset="0"/>
                <a:cs typeface="+mn-cs"/>
              </a:rPr>
              <a:t>sequential-access </a:t>
            </a:r>
            <a:r>
              <a:rPr lang="en-US" altLang="en-US" sz="2400" kern="1200" dirty="0">
                <a:solidFill>
                  <a:srgbClr val="000000"/>
                </a:solidFill>
                <a:latin typeface="Times New Roman" panose="02020603050405020304" pitchFamily="18" charset="0"/>
                <a:cs typeface="+mn-cs"/>
              </a:rPr>
              <a:t>and</a:t>
            </a:r>
            <a:r>
              <a:rPr lang="en-US" altLang="en-US" sz="2400" b="1" kern="1200" dirty="0">
                <a:solidFill>
                  <a:srgbClr val="000000"/>
                </a:solidFill>
                <a:latin typeface="Times New Roman" panose="02020603050405020304" pitchFamily="18" charset="0"/>
                <a:cs typeface="+mn-cs"/>
              </a:rPr>
              <a:t> random-access </a:t>
            </a:r>
            <a:r>
              <a:rPr lang="en-US" altLang="en-US" sz="2400" kern="1200" dirty="0">
                <a:solidFill>
                  <a:srgbClr val="000000"/>
                </a:solidFill>
                <a:latin typeface="Times New Roman" panose="02020603050405020304" pitchFamily="18" charset="0"/>
                <a:cs typeface="+mn-cs"/>
              </a:rPr>
              <a:t>file processing.</a:t>
            </a:r>
          </a:p>
          <a:p>
            <a:endParaRPr lang="en-GB" dirty="0"/>
          </a:p>
        </p:txBody>
      </p:sp>
    </p:spTree>
    <p:extLst>
      <p:ext uri="{BB962C8B-B14F-4D97-AF65-F5344CB8AC3E}">
        <p14:creationId xmlns:p14="http://schemas.microsoft.com/office/powerpoint/2010/main" val="1492738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11666" y="-204064"/>
            <a:ext cx="7870068" cy="914993"/>
          </a:xfrm>
          <a:prstGeom prst="rect">
            <a:avLst/>
          </a:prstGeom>
        </p:spPr>
        <p:txBody>
          <a:bodyPr vert="horz" wrap="square" lIns="0" tIns="296544" rIns="0" bIns="0" rtlCol="0">
            <a:spAutoFit/>
          </a:bodyPr>
          <a:lstStyle/>
          <a:p>
            <a:pPr indent="111125">
              <a:lnSpc>
                <a:spcPct val="100000"/>
              </a:lnSpc>
            </a:pPr>
            <a:r>
              <a:rPr lang="en-US" sz="4000" spc="-65" dirty="0"/>
              <a:t>Example1: </a:t>
            </a:r>
            <a:r>
              <a:rPr sz="4000" spc="-65" dirty="0"/>
              <a:t>F</a:t>
            </a:r>
            <a:r>
              <a:rPr sz="4000" spc="-5" dirty="0"/>
              <a:t>orm</a:t>
            </a:r>
            <a:r>
              <a:rPr sz="4000" spc="-45" dirty="0"/>
              <a:t>a</a:t>
            </a:r>
            <a:r>
              <a:rPr sz="4000" spc="-65" dirty="0"/>
              <a:t>t</a:t>
            </a:r>
            <a:r>
              <a:rPr sz="4000" spc="-55" dirty="0"/>
              <a:t>t</a:t>
            </a:r>
            <a:r>
              <a:rPr sz="4000" spc="-5" dirty="0"/>
              <a:t>ed</a:t>
            </a:r>
            <a:r>
              <a:rPr sz="4000" spc="10" dirty="0"/>
              <a:t> </a:t>
            </a:r>
            <a:r>
              <a:rPr sz="4000" spc="-5" dirty="0"/>
              <a:t>Output</a:t>
            </a:r>
            <a:r>
              <a:rPr lang="en-US" sz="4000" spc="-5" dirty="0"/>
              <a:t> in a File</a:t>
            </a:r>
            <a:endParaRPr sz="4000" spc="-5" dirty="0"/>
          </a:p>
        </p:txBody>
      </p:sp>
      <p:sp>
        <p:nvSpPr>
          <p:cNvPr id="3" name="object 3"/>
          <p:cNvSpPr txBox="1"/>
          <p:nvPr/>
        </p:nvSpPr>
        <p:spPr>
          <a:xfrm>
            <a:off x="68810" y="997245"/>
            <a:ext cx="10555780" cy="4051558"/>
          </a:xfrm>
          <a:prstGeom prst="rect">
            <a:avLst/>
          </a:prstGeom>
        </p:spPr>
        <p:txBody>
          <a:bodyPr vert="horz" wrap="square" lIns="0" tIns="0" rIns="0" bIns="0" rtlCol="0">
            <a:spAutoFit/>
          </a:bodyPr>
          <a:lstStyle/>
          <a:p>
            <a:pPr marL="355600" marR="5080" indent="-342900">
              <a:lnSpc>
                <a:spcPct val="150000"/>
              </a:lnSpc>
              <a:buFont typeface="Arial" panose="020B0604020202020204" pitchFamily="34" charset="0"/>
              <a:buChar char="•"/>
            </a:pPr>
            <a:r>
              <a:rPr sz="2400" spc="-5" dirty="0">
                <a:latin typeface="Calibri"/>
                <a:cs typeface="Calibri"/>
              </a:rPr>
              <a:t>I</a:t>
            </a:r>
            <a:r>
              <a:rPr sz="2400" dirty="0">
                <a:latin typeface="Calibri"/>
                <a:cs typeface="Calibri"/>
              </a:rPr>
              <a:t>n</a:t>
            </a:r>
            <a:r>
              <a:rPr sz="2400" spc="100" dirty="0">
                <a:latin typeface="Calibri"/>
                <a:cs typeface="Calibri"/>
              </a:rPr>
              <a:t> </a:t>
            </a:r>
            <a:r>
              <a:rPr sz="2400" spc="-10" dirty="0">
                <a:latin typeface="Calibri"/>
                <a:cs typeface="Calibri"/>
              </a:rPr>
              <a:t>m</a:t>
            </a:r>
            <a:r>
              <a:rPr sz="2400" spc="-5" dirty="0">
                <a:latin typeface="Calibri"/>
                <a:cs typeface="Calibri"/>
              </a:rPr>
              <a:t>o</a:t>
            </a:r>
            <a:r>
              <a:rPr sz="2400" spc="-35" dirty="0">
                <a:latin typeface="Calibri"/>
                <a:cs typeface="Calibri"/>
              </a:rPr>
              <a:t>s</a:t>
            </a:r>
            <a:r>
              <a:rPr sz="2400" dirty="0">
                <a:latin typeface="Calibri"/>
                <a:cs typeface="Calibri"/>
              </a:rPr>
              <a:t>t</a:t>
            </a:r>
            <a:r>
              <a:rPr sz="2400" spc="110" dirty="0">
                <a:latin typeface="Calibri"/>
                <a:cs typeface="Calibri"/>
              </a:rPr>
              <a:t> </a:t>
            </a:r>
            <a:r>
              <a:rPr sz="2400" dirty="0">
                <a:latin typeface="Calibri"/>
                <a:cs typeface="Calibri"/>
              </a:rPr>
              <a:t>a</a:t>
            </a:r>
            <a:r>
              <a:rPr sz="2400" spc="-5" dirty="0">
                <a:latin typeface="Calibri"/>
                <a:cs typeface="Calibri"/>
              </a:rPr>
              <a:t>ppli</a:t>
            </a:r>
            <a:r>
              <a:rPr sz="2400" spc="-20" dirty="0">
                <a:latin typeface="Calibri"/>
                <a:cs typeface="Calibri"/>
              </a:rPr>
              <a:t>c</a:t>
            </a:r>
            <a:r>
              <a:rPr sz="2400" spc="-30" dirty="0">
                <a:latin typeface="Calibri"/>
                <a:cs typeface="Calibri"/>
              </a:rPr>
              <a:t>a</a:t>
            </a:r>
            <a:r>
              <a:rPr sz="2400" dirty="0">
                <a:latin typeface="Calibri"/>
                <a:cs typeface="Calibri"/>
              </a:rPr>
              <a:t>t</a:t>
            </a:r>
            <a:r>
              <a:rPr sz="2400" spc="-5" dirty="0">
                <a:latin typeface="Calibri"/>
                <a:cs typeface="Calibri"/>
              </a:rPr>
              <a:t>io</a:t>
            </a:r>
            <a:r>
              <a:rPr sz="2400" dirty="0">
                <a:latin typeface="Calibri"/>
                <a:cs typeface="Calibri"/>
              </a:rPr>
              <a:t>n</a:t>
            </a:r>
            <a:r>
              <a:rPr sz="2400" spc="110" dirty="0">
                <a:latin typeface="Calibri"/>
                <a:cs typeface="Calibri"/>
              </a:rPr>
              <a:t> </a:t>
            </a:r>
            <a:r>
              <a:rPr sz="2400" spc="-5" dirty="0">
                <a:latin typeface="Calibri"/>
                <a:cs typeface="Calibri"/>
              </a:rPr>
              <a:t>scenario</a:t>
            </a:r>
            <a:r>
              <a:rPr sz="2400" dirty="0">
                <a:latin typeface="Calibri"/>
                <a:cs typeface="Calibri"/>
              </a:rPr>
              <a:t>s</a:t>
            </a:r>
            <a:r>
              <a:rPr sz="2400" spc="105" dirty="0">
                <a:latin typeface="Calibri"/>
                <a:cs typeface="Calibri"/>
              </a:rPr>
              <a:t> </a:t>
            </a:r>
            <a:r>
              <a:rPr sz="2400" dirty="0">
                <a:latin typeface="Calibri"/>
                <a:cs typeface="Calibri"/>
              </a:rPr>
              <a:t>a</a:t>
            </a:r>
            <a:r>
              <a:rPr sz="2400" spc="100" dirty="0">
                <a:latin typeface="Calibri"/>
                <a:cs typeface="Calibri"/>
              </a:rPr>
              <a:t> </a:t>
            </a:r>
            <a:r>
              <a:rPr sz="2400" spc="-25" dirty="0">
                <a:latin typeface="Calibri"/>
                <a:cs typeface="Calibri"/>
              </a:rPr>
              <a:t>t</a:t>
            </a:r>
            <a:r>
              <a:rPr sz="2400" spc="-45" dirty="0">
                <a:latin typeface="Calibri"/>
                <a:cs typeface="Calibri"/>
              </a:rPr>
              <a:t>e</a:t>
            </a:r>
            <a:r>
              <a:rPr sz="2400" dirty="0">
                <a:latin typeface="Calibri"/>
                <a:cs typeface="Calibri"/>
              </a:rPr>
              <a:t>xt</a:t>
            </a:r>
            <a:r>
              <a:rPr sz="2400" spc="110" dirty="0">
                <a:latin typeface="Calibri"/>
                <a:cs typeface="Calibri"/>
              </a:rPr>
              <a:t> </a:t>
            </a:r>
            <a:r>
              <a:rPr sz="2400" spc="-5" dirty="0">
                <a:latin typeface="Calibri"/>
                <a:cs typeface="Calibri"/>
              </a:rPr>
              <a:t>fil</a:t>
            </a:r>
            <a:r>
              <a:rPr sz="2400" dirty="0">
                <a:latin typeface="Calibri"/>
                <a:cs typeface="Calibri"/>
              </a:rPr>
              <a:t>e</a:t>
            </a:r>
            <a:r>
              <a:rPr sz="2400" spc="105" dirty="0">
                <a:latin typeface="Calibri"/>
                <a:cs typeface="Calibri"/>
              </a:rPr>
              <a:t> </a:t>
            </a:r>
            <a:r>
              <a:rPr sz="2400" spc="-10" dirty="0">
                <a:latin typeface="Calibri"/>
                <a:cs typeface="Calibri"/>
              </a:rPr>
              <a:t>c</a:t>
            </a:r>
            <a:r>
              <a:rPr sz="2400" spc="-40" dirty="0">
                <a:latin typeface="Calibri"/>
                <a:cs typeface="Calibri"/>
              </a:rPr>
              <a:t>r</a:t>
            </a:r>
            <a:r>
              <a:rPr sz="2400" spc="-5" dirty="0">
                <a:latin typeface="Calibri"/>
                <a:cs typeface="Calibri"/>
              </a:rPr>
              <a:t>e</a:t>
            </a:r>
            <a:r>
              <a:rPr sz="2400" spc="-30" dirty="0">
                <a:latin typeface="Calibri"/>
                <a:cs typeface="Calibri"/>
              </a:rPr>
              <a:t>a</a:t>
            </a:r>
            <a:r>
              <a:rPr sz="2400" spc="-25" dirty="0">
                <a:latin typeface="Calibri"/>
                <a:cs typeface="Calibri"/>
              </a:rPr>
              <a:t>t</a:t>
            </a:r>
            <a:r>
              <a:rPr sz="2400" dirty="0">
                <a:latin typeface="Calibri"/>
                <a:cs typeface="Calibri"/>
              </a:rPr>
              <a:t>ed</a:t>
            </a:r>
            <a:r>
              <a:rPr sz="2400" spc="105" dirty="0">
                <a:latin typeface="Calibri"/>
                <a:cs typeface="Calibri"/>
              </a:rPr>
              <a:t> </a:t>
            </a:r>
            <a:r>
              <a:rPr sz="2400" spc="-15" dirty="0">
                <a:latin typeface="Calibri"/>
                <a:cs typeface="Calibri"/>
              </a:rPr>
              <a:t>b</a:t>
            </a:r>
            <a:r>
              <a:rPr sz="2400" spc="-5" dirty="0">
                <a:latin typeface="Calibri"/>
                <a:cs typeface="Calibri"/>
              </a:rPr>
              <a:t>y</a:t>
            </a:r>
            <a:r>
              <a:rPr sz="2400" spc="110" dirty="0">
                <a:latin typeface="Calibri"/>
                <a:cs typeface="Calibri"/>
              </a:rPr>
              <a:t> </a:t>
            </a:r>
            <a:r>
              <a:rPr sz="2400" dirty="0">
                <a:latin typeface="Calibri"/>
                <a:cs typeface="Calibri"/>
              </a:rPr>
              <a:t>a</a:t>
            </a:r>
            <a:r>
              <a:rPr sz="2400" spc="105" dirty="0">
                <a:latin typeface="Calibri"/>
                <a:cs typeface="Calibri"/>
              </a:rPr>
              <a:t> </a:t>
            </a:r>
            <a:r>
              <a:rPr sz="2400" spc="-5" dirty="0">
                <a:latin typeface="Calibri"/>
                <a:cs typeface="Calibri"/>
              </a:rPr>
              <a:t>p</a:t>
            </a:r>
            <a:r>
              <a:rPr sz="2400" spc="-40" dirty="0">
                <a:latin typeface="Calibri"/>
                <a:cs typeface="Calibri"/>
              </a:rPr>
              <a:t>r</a:t>
            </a:r>
            <a:r>
              <a:rPr sz="2400" spc="-10" dirty="0">
                <a:latin typeface="Calibri"/>
                <a:cs typeface="Calibri"/>
              </a:rPr>
              <a:t>og</a:t>
            </a:r>
            <a:r>
              <a:rPr sz="2400" spc="-60" dirty="0">
                <a:latin typeface="Calibri"/>
                <a:cs typeface="Calibri"/>
              </a:rPr>
              <a:t>r</a:t>
            </a:r>
            <a:r>
              <a:rPr sz="2400" spc="-5" dirty="0">
                <a:latin typeface="Calibri"/>
                <a:cs typeface="Calibri"/>
              </a:rPr>
              <a:t>am</a:t>
            </a:r>
            <a:r>
              <a:rPr sz="2400" spc="105" dirty="0">
                <a:latin typeface="Calibri"/>
                <a:cs typeface="Calibri"/>
              </a:rPr>
              <a:t> </a:t>
            </a:r>
            <a:r>
              <a:rPr sz="2400" spc="-5" dirty="0">
                <a:latin typeface="Calibri"/>
                <a:cs typeface="Calibri"/>
              </a:rPr>
              <a:t>will b</a:t>
            </a:r>
            <a:r>
              <a:rPr sz="2400" dirty="0">
                <a:latin typeface="Calibri"/>
                <a:cs typeface="Calibri"/>
              </a:rPr>
              <a:t>e </a:t>
            </a:r>
            <a:r>
              <a:rPr sz="2400" spc="-5" dirty="0">
                <a:latin typeface="Calibri"/>
                <a:cs typeface="Calibri"/>
              </a:rPr>
              <a:t>pri</a:t>
            </a:r>
            <a:r>
              <a:rPr sz="2400" spc="-25" dirty="0">
                <a:latin typeface="Calibri"/>
                <a:cs typeface="Calibri"/>
              </a:rPr>
              <a:t>nt</a:t>
            </a:r>
            <a:r>
              <a:rPr sz="2400" spc="-5" dirty="0">
                <a:latin typeface="Calibri"/>
                <a:cs typeface="Calibri"/>
              </a:rPr>
              <a:t>e</a:t>
            </a:r>
            <a:r>
              <a:rPr sz="2400" dirty="0">
                <a:latin typeface="Calibri"/>
                <a:cs typeface="Calibri"/>
              </a:rPr>
              <a:t>d a</a:t>
            </a:r>
            <a:r>
              <a:rPr sz="2400" spc="-5" dirty="0">
                <a:latin typeface="Calibri"/>
                <a:cs typeface="Calibri"/>
              </a:rPr>
              <a:t>n</a:t>
            </a:r>
            <a:r>
              <a:rPr sz="2400" dirty="0">
                <a:latin typeface="Calibri"/>
                <a:cs typeface="Calibri"/>
              </a:rPr>
              <a:t>d</a:t>
            </a:r>
            <a:r>
              <a:rPr sz="2400" spc="-5" dirty="0">
                <a:latin typeface="Calibri"/>
                <a:cs typeface="Calibri"/>
              </a:rPr>
              <a:t> </a:t>
            </a:r>
            <a:r>
              <a:rPr sz="2400" spc="-40" dirty="0">
                <a:latin typeface="Calibri"/>
                <a:cs typeface="Calibri"/>
              </a:rPr>
              <a:t>r</a:t>
            </a:r>
            <a:r>
              <a:rPr sz="2400" spc="-5" dirty="0">
                <a:latin typeface="Calibri"/>
                <a:cs typeface="Calibri"/>
              </a:rPr>
              <a:t>ea</a:t>
            </a:r>
            <a:r>
              <a:rPr sz="2400" dirty="0">
                <a:latin typeface="Calibri"/>
                <a:cs typeface="Calibri"/>
              </a:rPr>
              <a:t>d </a:t>
            </a:r>
            <a:r>
              <a:rPr sz="2400" spc="-5" dirty="0">
                <a:latin typeface="Calibri"/>
                <a:cs typeface="Calibri"/>
              </a:rPr>
              <a:t>b</a:t>
            </a:r>
            <a:r>
              <a:rPr sz="2400" dirty="0">
                <a:latin typeface="Calibri"/>
                <a:cs typeface="Calibri"/>
              </a:rPr>
              <a:t>y </a:t>
            </a:r>
            <a:r>
              <a:rPr sz="2400" spc="-5" dirty="0">
                <a:latin typeface="Calibri"/>
                <a:cs typeface="Calibri"/>
              </a:rPr>
              <a:t>people</a:t>
            </a:r>
            <a:r>
              <a:rPr lang="en-AU" sz="2400" spc="-5" dirty="0">
                <a:latin typeface="Calibri"/>
                <a:cs typeface="Calibri"/>
              </a:rPr>
              <a:t>.</a:t>
            </a:r>
            <a:endParaRPr sz="2400" dirty="0">
              <a:latin typeface="Calibri"/>
              <a:cs typeface="Calibri"/>
            </a:endParaRPr>
          </a:p>
          <a:p>
            <a:pPr marL="355600" indent="-342900">
              <a:lnSpc>
                <a:spcPct val="150000"/>
              </a:lnSpc>
              <a:spcBef>
                <a:spcPts val="575"/>
              </a:spcBef>
              <a:buFont typeface="Arial" panose="020B0604020202020204" pitchFamily="34" charset="0"/>
              <a:buChar char="•"/>
            </a:pPr>
            <a:r>
              <a:rPr sz="2400" dirty="0">
                <a:latin typeface="Calibri"/>
                <a:cs typeface="Calibri"/>
              </a:rPr>
              <a:t>I</a:t>
            </a:r>
            <a:r>
              <a:rPr sz="2400" spc="-15" dirty="0">
                <a:latin typeface="Calibri"/>
                <a:cs typeface="Calibri"/>
              </a:rPr>
              <a:t>n</a:t>
            </a:r>
            <a:r>
              <a:rPr sz="2400" spc="-50" dirty="0">
                <a:latin typeface="Calibri"/>
                <a:cs typeface="Calibri"/>
              </a:rPr>
              <a:t>f</a:t>
            </a:r>
            <a:r>
              <a:rPr sz="2400" spc="-10" dirty="0">
                <a:latin typeface="Calibri"/>
                <a:cs typeface="Calibri"/>
              </a:rPr>
              <a:t>orm</a:t>
            </a:r>
            <a:r>
              <a:rPr sz="2400" spc="-25" dirty="0">
                <a:latin typeface="Calibri"/>
                <a:cs typeface="Calibri"/>
              </a:rPr>
              <a:t>a</a:t>
            </a:r>
            <a:r>
              <a:rPr sz="2400" dirty="0">
                <a:latin typeface="Calibri"/>
                <a:cs typeface="Calibri"/>
              </a:rPr>
              <a:t>tion</a:t>
            </a:r>
            <a:r>
              <a:rPr sz="2400" spc="-25" dirty="0">
                <a:latin typeface="Calibri"/>
                <a:cs typeface="Calibri"/>
              </a:rPr>
              <a:t> </a:t>
            </a:r>
            <a:r>
              <a:rPr sz="2400" dirty="0">
                <a:latin typeface="Calibri"/>
                <a:cs typeface="Calibri"/>
              </a:rPr>
              <a:t>mu</a:t>
            </a:r>
            <a:r>
              <a:rPr sz="2400" spc="-35" dirty="0">
                <a:latin typeface="Calibri"/>
                <a:cs typeface="Calibri"/>
              </a:rPr>
              <a:t>s</a:t>
            </a:r>
            <a:r>
              <a:rPr sz="2400" dirty="0">
                <a:latin typeface="Calibri"/>
                <a:cs typeface="Calibri"/>
              </a:rPr>
              <a:t>t</a:t>
            </a:r>
            <a:r>
              <a:rPr sz="2400" spc="-10" dirty="0">
                <a:latin typeface="Calibri"/>
                <a:cs typeface="Calibri"/>
              </a:rPr>
              <a:t> </a:t>
            </a:r>
            <a:r>
              <a:rPr sz="2400" spc="-5" dirty="0">
                <a:latin typeface="Calibri"/>
                <a:cs typeface="Calibri"/>
              </a:rPr>
              <a:t>b</a:t>
            </a:r>
            <a:r>
              <a:rPr sz="2400" dirty="0">
                <a:latin typeface="Calibri"/>
                <a:cs typeface="Calibri"/>
              </a:rPr>
              <a:t>e </a:t>
            </a:r>
            <a:r>
              <a:rPr sz="2400" spc="-5" dirty="0">
                <a:latin typeface="Calibri"/>
                <a:cs typeface="Calibri"/>
              </a:rPr>
              <a:t>p</a:t>
            </a:r>
            <a:r>
              <a:rPr sz="2400" spc="-35" dirty="0">
                <a:latin typeface="Calibri"/>
                <a:cs typeface="Calibri"/>
              </a:rPr>
              <a:t>r</a:t>
            </a:r>
            <a:r>
              <a:rPr sz="2400" spc="-5" dirty="0">
                <a:latin typeface="Calibri"/>
                <a:cs typeface="Calibri"/>
              </a:rPr>
              <a:t>ese</a:t>
            </a:r>
            <a:r>
              <a:rPr sz="2400" spc="-35" dirty="0">
                <a:latin typeface="Calibri"/>
                <a:cs typeface="Calibri"/>
              </a:rPr>
              <a:t>n</a:t>
            </a:r>
            <a:r>
              <a:rPr sz="2400" spc="-30" dirty="0">
                <a:latin typeface="Calibri"/>
                <a:cs typeface="Calibri"/>
              </a:rPr>
              <a:t>t</a:t>
            </a:r>
            <a:r>
              <a:rPr sz="2400" spc="-5" dirty="0">
                <a:latin typeface="Calibri"/>
                <a:cs typeface="Calibri"/>
              </a:rPr>
              <a:t>e</a:t>
            </a:r>
            <a:r>
              <a:rPr sz="2400" dirty="0">
                <a:latin typeface="Calibri"/>
                <a:cs typeface="Calibri"/>
              </a:rPr>
              <a:t>d</a:t>
            </a:r>
            <a:r>
              <a:rPr sz="2400" spc="10" dirty="0">
                <a:latin typeface="Calibri"/>
                <a:cs typeface="Calibri"/>
              </a:rPr>
              <a:t> </a:t>
            </a:r>
            <a:r>
              <a:rPr sz="2400" dirty="0">
                <a:latin typeface="Calibri"/>
                <a:cs typeface="Calibri"/>
              </a:rPr>
              <a:t>in</a:t>
            </a:r>
            <a:r>
              <a:rPr sz="2400" spc="-5" dirty="0">
                <a:latin typeface="Calibri"/>
                <a:cs typeface="Calibri"/>
              </a:rPr>
              <a:t> </a:t>
            </a:r>
            <a:r>
              <a:rPr sz="2400" dirty="0">
                <a:latin typeface="Calibri"/>
                <a:cs typeface="Calibri"/>
              </a:rPr>
              <a:t>a</a:t>
            </a:r>
            <a:r>
              <a:rPr sz="2400" spc="-10" dirty="0">
                <a:latin typeface="Calibri"/>
                <a:cs typeface="Calibri"/>
              </a:rPr>
              <a:t> </a:t>
            </a:r>
            <a:r>
              <a:rPr sz="2400" spc="-40" dirty="0">
                <a:latin typeface="Calibri"/>
                <a:cs typeface="Calibri"/>
              </a:rPr>
              <a:t>r</a:t>
            </a:r>
            <a:r>
              <a:rPr sz="2400" spc="-5" dirty="0">
                <a:latin typeface="Calibri"/>
                <a:cs typeface="Calibri"/>
              </a:rPr>
              <a:t>e</a:t>
            </a:r>
            <a:r>
              <a:rPr sz="2400" dirty="0">
                <a:latin typeface="Calibri"/>
                <a:cs typeface="Calibri"/>
              </a:rPr>
              <a:t>adable</a:t>
            </a:r>
            <a:r>
              <a:rPr sz="2400" spc="5" dirty="0">
                <a:latin typeface="Calibri"/>
                <a:cs typeface="Calibri"/>
              </a:rPr>
              <a:t> </a:t>
            </a:r>
            <a:r>
              <a:rPr sz="2400" spc="-50" dirty="0">
                <a:latin typeface="Calibri"/>
                <a:cs typeface="Calibri"/>
              </a:rPr>
              <a:t>f</a:t>
            </a:r>
            <a:r>
              <a:rPr sz="2400" spc="-5" dirty="0">
                <a:latin typeface="Calibri"/>
                <a:cs typeface="Calibri"/>
              </a:rPr>
              <a:t>orm</a:t>
            </a:r>
            <a:r>
              <a:rPr lang="en-AU" sz="2400" spc="-5" dirty="0">
                <a:latin typeface="Calibri"/>
                <a:cs typeface="Calibri"/>
              </a:rPr>
              <a:t>.</a:t>
            </a:r>
            <a:endParaRPr sz="2400" dirty="0">
              <a:latin typeface="Calibri"/>
              <a:cs typeface="Calibri"/>
            </a:endParaRPr>
          </a:p>
          <a:p>
            <a:pPr marL="355600" marR="5080" indent="-342900">
              <a:lnSpc>
                <a:spcPct val="150000"/>
              </a:lnSpc>
              <a:spcBef>
                <a:spcPts val="575"/>
              </a:spcBef>
              <a:buFont typeface="Arial" panose="020B0604020202020204" pitchFamily="34" charset="0"/>
              <a:buChar char="•"/>
            </a:pPr>
            <a:r>
              <a:rPr sz="2400" b="1" u="sng" dirty="0">
                <a:latin typeface="Calibri"/>
                <a:cs typeface="Calibri"/>
              </a:rPr>
              <a:t>Output</a:t>
            </a:r>
            <a:r>
              <a:rPr sz="2400" b="1" u="sng" spc="150" dirty="0">
                <a:latin typeface="Calibri"/>
                <a:cs typeface="Calibri"/>
              </a:rPr>
              <a:t> </a:t>
            </a:r>
            <a:r>
              <a:rPr sz="2400" b="1" u="sng" dirty="0">
                <a:latin typeface="Calibri"/>
                <a:cs typeface="Calibri"/>
              </a:rPr>
              <a:t>file</a:t>
            </a:r>
            <a:r>
              <a:rPr sz="2400" b="1" u="sng" spc="155" dirty="0">
                <a:latin typeface="Calibri"/>
                <a:cs typeface="Calibri"/>
              </a:rPr>
              <a:t> </a:t>
            </a:r>
            <a:r>
              <a:rPr sz="2400" b="1" u="sng" spc="-35" dirty="0">
                <a:latin typeface="Calibri"/>
                <a:cs typeface="Calibri"/>
              </a:rPr>
              <a:t>s</a:t>
            </a:r>
            <a:r>
              <a:rPr sz="2400" b="1" u="sng" dirty="0">
                <a:latin typeface="Calibri"/>
                <a:cs typeface="Calibri"/>
              </a:rPr>
              <a:t>t</a:t>
            </a:r>
            <a:r>
              <a:rPr sz="2400" b="1" u="sng" spc="-40" dirty="0">
                <a:latin typeface="Calibri"/>
                <a:cs typeface="Calibri"/>
              </a:rPr>
              <a:t>r</a:t>
            </a:r>
            <a:r>
              <a:rPr sz="2400" b="1" u="sng" spc="-5" dirty="0">
                <a:latin typeface="Calibri"/>
                <a:cs typeface="Calibri"/>
              </a:rPr>
              <a:t>e</a:t>
            </a:r>
            <a:r>
              <a:rPr sz="2400" b="1" u="sng" dirty="0">
                <a:latin typeface="Calibri"/>
                <a:cs typeface="Calibri"/>
              </a:rPr>
              <a:t>ams</a:t>
            </a:r>
            <a:r>
              <a:rPr sz="2400" b="1" u="sng" spc="145" dirty="0">
                <a:latin typeface="Calibri"/>
                <a:cs typeface="Calibri"/>
              </a:rPr>
              <a:t> </a:t>
            </a:r>
            <a:r>
              <a:rPr sz="2400" b="1" spc="-25" dirty="0">
                <a:latin typeface="Calibri"/>
                <a:cs typeface="Calibri"/>
              </a:rPr>
              <a:t>c</a:t>
            </a:r>
            <a:r>
              <a:rPr sz="2400" b="1" dirty="0">
                <a:latin typeface="Calibri"/>
                <a:cs typeface="Calibri"/>
              </a:rPr>
              <a:t>an</a:t>
            </a:r>
            <a:r>
              <a:rPr sz="2400" b="1" spc="150" dirty="0">
                <a:latin typeface="Calibri"/>
                <a:cs typeface="Calibri"/>
              </a:rPr>
              <a:t> </a:t>
            </a:r>
            <a:r>
              <a:rPr sz="2400" b="1" spc="-5" dirty="0">
                <a:latin typeface="Calibri"/>
                <a:cs typeface="Calibri"/>
              </a:rPr>
              <a:t>b</a:t>
            </a:r>
            <a:r>
              <a:rPr sz="2400" b="1" dirty="0">
                <a:latin typeface="Calibri"/>
                <a:cs typeface="Calibri"/>
              </a:rPr>
              <a:t>e</a:t>
            </a:r>
            <a:r>
              <a:rPr sz="2400" b="1" spc="150" dirty="0">
                <a:latin typeface="Calibri"/>
                <a:cs typeface="Calibri"/>
              </a:rPr>
              <a:t> </a:t>
            </a:r>
            <a:r>
              <a:rPr sz="2400" b="1" spc="-45" dirty="0">
                <a:latin typeface="Calibri"/>
                <a:cs typeface="Calibri"/>
              </a:rPr>
              <a:t>f</a:t>
            </a:r>
            <a:r>
              <a:rPr sz="2400" b="1" spc="-5" dirty="0">
                <a:latin typeface="Calibri"/>
                <a:cs typeface="Calibri"/>
              </a:rPr>
              <a:t>orm</a:t>
            </a:r>
            <a:r>
              <a:rPr sz="2400" b="1" spc="-35" dirty="0">
                <a:latin typeface="Calibri"/>
                <a:cs typeface="Calibri"/>
              </a:rPr>
              <a:t>a</a:t>
            </a:r>
            <a:r>
              <a:rPr sz="2400" b="1" spc="-45" dirty="0">
                <a:latin typeface="Calibri"/>
                <a:cs typeface="Calibri"/>
              </a:rPr>
              <a:t>t</a:t>
            </a:r>
            <a:r>
              <a:rPr sz="2400" b="1" spc="-25" dirty="0">
                <a:latin typeface="Calibri"/>
                <a:cs typeface="Calibri"/>
              </a:rPr>
              <a:t>t</a:t>
            </a:r>
            <a:r>
              <a:rPr sz="2400" b="1" spc="-5" dirty="0">
                <a:latin typeface="Calibri"/>
                <a:cs typeface="Calibri"/>
              </a:rPr>
              <a:t>e</a:t>
            </a:r>
            <a:r>
              <a:rPr sz="2400" b="1" dirty="0">
                <a:latin typeface="Calibri"/>
                <a:cs typeface="Calibri"/>
              </a:rPr>
              <a:t>d</a:t>
            </a:r>
            <a:r>
              <a:rPr sz="2400" b="1" spc="150" dirty="0">
                <a:latin typeface="Calibri"/>
                <a:cs typeface="Calibri"/>
              </a:rPr>
              <a:t> </a:t>
            </a:r>
            <a:r>
              <a:rPr sz="2400" b="1" dirty="0">
                <a:latin typeface="Calibri"/>
                <a:cs typeface="Calibri"/>
              </a:rPr>
              <a:t>in</a:t>
            </a:r>
            <a:r>
              <a:rPr sz="2400" b="1" spc="150" dirty="0">
                <a:latin typeface="Calibri"/>
                <a:cs typeface="Calibri"/>
              </a:rPr>
              <a:t> </a:t>
            </a:r>
            <a:r>
              <a:rPr sz="2400" b="1" dirty="0">
                <a:latin typeface="Calibri"/>
                <a:cs typeface="Calibri"/>
              </a:rPr>
              <a:t>t</a:t>
            </a:r>
            <a:r>
              <a:rPr sz="2400" b="1" spc="-10" dirty="0">
                <a:latin typeface="Calibri"/>
                <a:cs typeface="Calibri"/>
              </a:rPr>
              <a:t>h</a:t>
            </a:r>
            <a:r>
              <a:rPr sz="2400" b="1" spc="-5" dirty="0">
                <a:latin typeface="Calibri"/>
                <a:cs typeface="Calibri"/>
              </a:rPr>
              <a:t>e</a:t>
            </a:r>
            <a:r>
              <a:rPr sz="2400" b="1" spc="150" dirty="0">
                <a:latin typeface="Calibri"/>
                <a:cs typeface="Calibri"/>
              </a:rPr>
              <a:t> </a:t>
            </a:r>
            <a:r>
              <a:rPr sz="2400" b="1" spc="-5" dirty="0">
                <a:latin typeface="Calibri"/>
                <a:cs typeface="Calibri"/>
              </a:rPr>
              <a:t>same</a:t>
            </a:r>
            <a:r>
              <a:rPr sz="2400" b="1" spc="155" dirty="0">
                <a:latin typeface="Calibri"/>
                <a:cs typeface="Calibri"/>
              </a:rPr>
              <a:t> </a:t>
            </a:r>
            <a:r>
              <a:rPr sz="2400" b="1" dirty="0">
                <a:latin typeface="Calibri"/>
                <a:cs typeface="Calibri"/>
              </a:rPr>
              <a:t>manner</a:t>
            </a:r>
            <a:r>
              <a:rPr sz="2400" b="1" spc="145" dirty="0">
                <a:latin typeface="Calibri"/>
                <a:cs typeface="Calibri"/>
              </a:rPr>
              <a:t> </a:t>
            </a:r>
            <a:r>
              <a:rPr sz="2400" b="1" dirty="0">
                <a:latin typeface="Calibri"/>
                <a:cs typeface="Calibri"/>
              </a:rPr>
              <a:t>as</a:t>
            </a:r>
            <a:r>
              <a:rPr sz="2400" b="1" spc="150" dirty="0">
                <a:latin typeface="Calibri"/>
                <a:cs typeface="Calibri"/>
              </a:rPr>
              <a:t> </a:t>
            </a:r>
            <a:r>
              <a:rPr sz="2400" b="1" u="sng" dirty="0">
                <a:latin typeface="Calibri"/>
                <a:cs typeface="Calibri"/>
              </a:rPr>
              <a:t>t</a:t>
            </a:r>
            <a:r>
              <a:rPr sz="2400" b="1" u="sng" spc="-10" dirty="0">
                <a:latin typeface="Calibri"/>
                <a:cs typeface="Calibri"/>
              </a:rPr>
              <a:t>he</a:t>
            </a:r>
            <a:r>
              <a:rPr sz="2400" b="1" u="sng" spc="-5" dirty="0">
                <a:latin typeface="Calibri"/>
                <a:cs typeface="Calibri"/>
              </a:rPr>
              <a:t> </a:t>
            </a:r>
            <a:r>
              <a:rPr sz="2400" b="1" u="sng" spc="-35" dirty="0">
                <a:latin typeface="Calibri"/>
                <a:cs typeface="Calibri"/>
              </a:rPr>
              <a:t>s</a:t>
            </a:r>
            <a:r>
              <a:rPr sz="2400" b="1" u="sng" spc="-30" dirty="0">
                <a:latin typeface="Calibri"/>
                <a:cs typeface="Calibri"/>
              </a:rPr>
              <a:t>t</a:t>
            </a:r>
            <a:r>
              <a:rPr sz="2400" b="1" u="sng" dirty="0">
                <a:latin typeface="Calibri"/>
                <a:cs typeface="Calibri"/>
              </a:rPr>
              <a:t>anda</a:t>
            </a:r>
            <a:r>
              <a:rPr sz="2400" b="1" u="sng" spc="-40" dirty="0">
                <a:latin typeface="Calibri"/>
                <a:cs typeface="Calibri"/>
              </a:rPr>
              <a:t>r</a:t>
            </a:r>
            <a:r>
              <a:rPr sz="2400" b="1" u="sng" dirty="0">
                <a:latin typeface="Calibri"/>
                <a:cs typeface="Calibri"/>
              </a:rPr>
              <a:t>d </a:t>
            </a:r>
            <a:r>
              <a:rPr sz="2400" b="1" u="sng" spc="-5" dirty="0">
                <a:latin typeface="Calibri"/>
                <a:cs typeface="Calibri"/>
              </a:rPr>
              <a:t>outpu</a:t>
            </a:r>
            <a:r>
              <a:rPr sz="2400" b="1" u="sng" dirty="0">
                <a:latin typeface="Calibri"/>
                <a:cs typeface="Calibri"/>
              </a:rPr>
              <a:t>t</a:t>
            </a:r>
            <a:r>
              <a:rPr sz="2400" b="1" u="sng" spc="-10" dirty="0">
                <a:latin typeface="Calibri"/>
                <a:cs typeface="Calibri"/>
              </a:rPr>
              <a:t> </a:t>
            </a:r>
            <a:r>
              <a:rPr sz="2400" b="1" u="sng" spc="-35" dirty="0">
                <a:latin typeface="Calibri"/>
                <a:cs typeface="Calibri"/>
              </a:rPr>
              <a:t>s</a:t>
            </a:r>
            <a:r>
              <a:rPr sz="2400" b="1" u="sng" dirty="0">
                <a:latin typeface="Calibri"/>
                <a:cs typeface="Calibri"/>
              </a:rPr>
              <a:t>t</a:t>
            </a:r>
            <a:r>
              <a:rPr sz="2400" b="1" u="sng" spc="-40" dirty="0">
                <a:latin typeface="Calibri"/>
                <a:cs typeface="Calibri"/>
              </a:rPr>
              <a:t>r</a:t>
            </a:r>
            <a:r>
              <a:rPr sz="2400" b="1" u="sng" spc="-5" dirty="0">
                <a:latin typeface="Calibri"/>
                <a:cs typeface="Calibri"/>
              </a:rPr>
              <a:t>eam</a:t>
            </a:r>
            <a:r>
              <a:rPr sz="2400" b="1" u="sng" dirty="0">
                <a:latin typeface="Calibri"/>
                <a:cs typeface="Calibri"/>
              </a:rPr>
              <a:t> </a:t>
            </a:r>
            <a:r>
              <a:rPr sz="2000" b="1" spc="-5" dirty="0">
                <a:latin typeface="Calibri"/>
                <a:cs typeface="Calibri"/>
              </a:rPr>
              <a:t>(ea</a:t>
            </a:r>
            <a:r>
              <a:rPr sz="2000" b="1" spc="-45" dirty="0">
                <a:latin typeface="Calibri"/>
                <a:cs typeface="Calibri"/>
              </a:rPr>
              <a:t>s</a:t>
            </a:r>
            <a:r>
              <a:rPr sz="2000" b="1" spc="-5" dirty="0">
                <a:latin typeface="Calibri"/>
                <a:cs typeface="Calibri"/>
              </a:rPr>
              <a:t>y</a:t>
            </a:r>
            <a:r>
              <a:rPr sz="2000" b="1" spc="10" dirty="0">
                <a:latin typeface="Calibri"/>
                <a:cs typeface="Calibri"/>
              </a:rPr>
              <a:t> </a:t>
            </a:r>
            <a:r>
              <a:rPr sz="2000" b="1" spc="-25" dirty="0">
                <a:latin typeface="Calibri"/>
                <a:cs typeface="Calibri"/>
              </a:rPr>
              <a:t>t</a:t>
            </a:r>
            <a:r>
              <a:rPr sz="2000" b="1" spc="-5" dirty="0">
                <a:latin typeface="Calibri"/>
                <a:cs typeface="Calibri"/>
              </a:rPr>
              <a:t>o</a:t>
            </a:r>
            <a:r>
              <a:rPr sz="2000" b="1" spc="-10" dirty="0">
                <a:latin typeface="Calibri"/>
                <a:cs typeface="Calibri"/>
              </a:rPr>
              <a:t> </a:t>
            </a:r>
            <a:r>
              <a:rPr sz="2000" b="1" spc="-30" dirty="0">
                <a:latin typeface="Calibri"/>
                <a:cs typeface="Calibri"/>
              </a:rPr>
              <a:t>t</a:t>
            </a:r>
            <a:r>
              <a:rPr sz="2000" b="1" spc="-5" dirty="0">
                <a:latin typeface="Calibri"/>
                <a:cs typeface="Calibri"/>
              </a:rPr>
              <a:t>e</a:t>
            </a:r>
            <a:r>
              <a:rPr sz="2000" b="1" spc="-35" dirty="0">
                <a:latin typeface="Calibri"/>
                <a:cs typeface="Calibri"/>
              </a:rPr>
              <a:t>s</a:t>
            </a:r>
            <a:r>
              <a:rPr sz="2000" b="1" spc="-5" dirty="0">
                <a:latin typeface="Calibri"/>
                <a:cs typeface="Calibri"/>
              </a:rPr>
              <a:t>t</a:t>
            </a:r>
            <a:r>
              <a:rPr sz="2000" b="1" spc="20" dirty="0">
                <a:latin typeface="Calibri"/>
                <a:cs typeface="Calibri"/>
              </a:rPr>
              <a:t> </a:t>
            </a:r>
            <a:r>
              <a:rPr sz="2000" b="1" spc="-5" dirty="0">
                <a:latin typeface="Calibri"/>
                <a:cs typeface="Calibri"/>
              </a:rPr>
              <a:t>and debug)</a:t>
            </a:r>
            <a:r>
              <a:rPr lang="en-AU" sz="2000" b="1" spc="-5" dirty="0">
                <a:latin typeface="Calibri"/>
                <a:cs typeface="Calibri"/>
              </a:rPr>
              <a:t>.</a:t>
            </a:r>
            <a:endParaRPr sz="2000" b="1" dirty="0">
              <a:latin typeface="Calibri"/>
              <a:cs typeface="Calibri"/>
            </a:endParaRPr>
          </a:p>
          <a:p>
            <a:pPr marL="355600" marR="496570" indent="-342900">
              <a:lnSpc>
                <a:spcPct val="150000"/>
              </a:lnSpc>
              <a:spcBef>
                <a:spcPts val="575"/>
              </a:spcBef>
              <a:buFont typeface="Arial" panose="020B0604020202020204" pitchFamily="34" charset="0"/>
              <a:buChar char="•"/>
              <a:tabLst>
                <a:tab pos="4444365" algn="l"/>
              </a:tabLst>
            </a:pPr>
            <a:r>
              <a:rPr sz="2400" dirty="0">
                <a:latin typeface="Calibri"/>
                <a:cs typeface="Calibri"/>
              </a:rPr>
              <a:t>Besides </a:t>
            </a:r>
            <a:r>
              <a:rPr sz="2400" spc="-5" dirty="0">
                <a:latin typeface="Calibri"/>
                <a:cs typeface="Calibri"/>
              </a:rPr>
              <a:t>d</a:t>
            </a:r>
            <a:r>
              <a:rPr sz="2400" spc="-25" dirty="0">
                <a:latin typeface="Calibri"/>
                <a:cs typeface="Calibri"/>
              </a:rPr>
              <a:t>a</a:t>
            </a:r>
            <a:r>
              <a:rPr sz="2400" spc="-30" dirty="0">
                <a:latin typeface="Calibri"/>
                <a:cs typeface="Calibri"/>
              </a:rPr>
              <a:t>t</a:t>
            </a:r>
            <a:r>
              <a:rPr sz="2400" dirty="0">
                <a:latin typeface="Calibri"/>
                <a:cs typeface="Calibri"/>
              </a:rPr>
              <a:t>a</a:t>
            </a:r>
            <a:r>
              <a:rPr sz="2400" spc="-5" dirty="0">
                <a:latin typeface="Calibri"/>
                <a:cs typeface="Calibri"/>
              </a:rPr>
              <a:t>,</a:t>
            </a:r>
            <a:r>
              <a:rPr sz="2400" spc="-10" dirty="0">
                <a:latin typeface="Calibri"/>
                <a:cs typeface="Calibri"/>
              </a:rPr>
              <a:t> </a:t>
            </a:r>
            <a:r>
              <a:rPr sz="2400" spc="-5" dirty="0">
                <a:latin typeface="Calibri"/>
                <a:cs typeface="Calibri"/>
              </a:rPr>
              <a:t>th</a:t>
            </a:r>
            <a:r>
              <a:rPr sz="2400" dirty="0">
                <a:latin typeface="Calibri"/>
                <a:cs typeface="Calibri"/>
              </a:rPr>
              <a:t>e</a:t>
            </a:r>
            <a:r>
              <a:rPr sz="2400" spc="-5" dirty="0">
                <a:latin typeface="Calibri"/>
                <a:cs typeface="Calibri"/>
              </a:rPr>
              <a:t> </a:t>
            </a:r>
            <a:r>
              <a:rPr sz="2400" dirty="0">
                <a:latin typeface="Calibri"/>
                <a:cs typeface="Calibri"/>
              </a:rPr>
              <a:t>file </a:t>
            </a:r>
            <a:r>
              <a:rPr sz="2400" spc="-5" dirty="0">
                <a:latin typeface="Calibri"/>
                <a:cs typeface="Calibri"/>
              </a:rPr>
              <a:t>m</a:t>
            </a:r>
            <a:r>
              <a:rPr sz="2400" spc="-45" dirty="0">
                <a:latin typeface="Calibri"/>
                <a:cs typeface="Calibri"/>
              </a:rPr>
              <a:t>a</a:t>
            </a:r>
            <a:r>
              <a:rPr sz="2400" spc="-5" dirty="0">
                <a:latin typeface="Calibri"/>
                <a:cs typeface="Calibri"/>
              </a:rPr>
              <a:t>y</a:t>
            </a:r>
            <a:r>
              <a:rPr sz="2400" spc="-20" dirty="0">
                <a:latin typeface="Calibri"/>
                <a:cs typeface="Calibri"/>
              </a:rPr>
              <a:t> </a:t>
            </a:r>
            <a:r>
              <a:rPr sz="2400" spc="-25" dirty="0">
                <a:latin typeface="Calibri"/>
                <a:cs typeface="Calibri"/>
              </a:rPr>
              <a:t>c</a:t>
            </a:r>
            <a:r>
              <a:rPr sz="2400" spc="-5" dirty="0">
                <a:latin typeface="Calibri"/>
                <a:cs typeface="Calibri"/>
              </a:rPr>
              <a:t>o</a:t>
            </a:r>
            <a:r>
              <a:rPr sz="2400" spc="-25" dirty="0">
                <a:latin typeface="Calibri"/>
                <a:cs typeface="Calibri"/>
              </a:rPr>
              <a:t>nt</a:t>
            </a:r>
            <a:r>
              <a:rPr sz="2400" dirty="0">
                <a:latin typeface="Calibri"/>
                <a:cs typeface="Calibri"/>
              </a:rPr>
              <a:t>ain	suppleme</a:t>
            </a:r>
            <a:r>
              <a:rPr sz="2400" spc="-30" dirty="0">
                <a:latin typeface="Calibri"/>
                <a:cs typeface="Calibri"/>
              </a:rPr>
              <a:t>nt</a:t>
            </a:r>
            <a:r>
              <a:rPr sz="2400" dirty="0">
                <a:latin typeface="Calibri"/>
                <a:cs typeface="Calibri"/>
              </a:rPr>
              <a:t>a</a:t>
            </a:r>
            <a:r>
              <a:rPr sz="2400" spc="-5" dirty="0">
                <a:latin typeface="Calibri"/>
                <a:cs typeface="Calibri"/>
              </a:rPr>
              <a:t>ry</a:t>
            </a:r>
            <a:r>
              <a:rPr sz="2400" spc="5" dirty="0">
                <a:latin typeface="Calibri"/>
                <a:cs typeface="Calibri"/>
              </a:rPr>
              <a:t> </a:t>
            </a:r>
            <a:r>
              <a:rPr sz="2400" spc="-5" dirty="0">
                <a:latin typeface="Calibri"/>
                <a:cs typeface="Calibri"/>
              </a:rPr>
              <a:t>i</a:t>
            </a:r>
            <a:r>
              <a:rPr sz="2400" spc="-15" dirty="0">
                <a:latin typeface="Calibri"/>
                <a:cs typeface="Calibri"/>
              </a:rPr>
              <a:t>n</a:t>
            </a:r>
            <a:r>
              <a:rPr sz="2400" spc="-50" dirty="0">
                <a:latin typeface="Calibri"/>
                <a:cs typeface="Calibri"/>
              </a:rPr>
              <a:t>f</a:t>
            </a:r>
            <a:r>
              <a:rPr sz="2400" spc="-5" dirty="0">
                <a:latin typeface="Calibri"/>
                <a:cs typeface="Calibri"/>
              </a:rPr>
              <a:t>orm</a:t>
            </a:r>
            <a:r>
              <a:rPr sz="2400" spc="-30" dirty="0">
                <a:latin typeface="Calibri"/>
                <a:cs typeface="Calibri"/>
              </a:rPr>
              <a:t>a</a:t>
            </a:r>
            <a:r>
              <a:rPr sz="2400" dirty="0">
                <a:latin typeface="Calibri"/>
                <a:cs typeface="Calibri"/>
              </a:rPr>
              <a:t>t</a:t>
            </a:r>
            <a:r>
              <a:rPr sz="2400" spc="-5" dirty="0">
                <a:latin typeface="Calibri"/>
                <a:cs typeface="Calibri"/>
              </a:rPr>
              <a:t>ion suc</a:t>
            </a:r>
            <a:r>
              <a:rPr sz="2400" dirty="0">
                <a:latin typeface="Calibri"/>
                <a:cs typeface="Calibri"/>
              </a:rPr>
              <a:t>h</a:t>
            </a:r>
            <a:r>
              <a:rPr sz="2400" spc="-5" dirty="0">
                <a:latin typeface="Calibri"/>
                <a:cs typeface="Calibri"/>
              </a:rPr>
              <a:t> </a:t>
            </a:r>
            <a:r>
              <a:rPr sz="2400" dirty="0">
                <a:latin typeface="Calibri"/>
                <a:cs typeface="Calibri"/>
              </a:rPr>
              <a:t>as</a:t>
            </a:r>
            <a:r>
              <a:rPr sz="2400" spc="-5" dirty="0">
                <a:latin typeface="Calibri"/>
                <a:cs typeface="Calibri"/>
              </a:rPr>
              <a:t> </a:t>
            </a:r>
            <a:r>
              <a:rPr sz="2400" dirty="0">
                <a:latin typeface="Calibri"/>
                <a:cs typeface="Calibri"/>
              </a:rPr>
              <a:t>titles,</a:t>
            </a:r>
            <a:r>
              <a:rPr sz="2400" spc="-10" dirty="0">
                <a:latin typeface="Calibri"/>
                <a:cs typeface="Calibri"/>
              </a:rPr>
              <a:t> </a:t>
            </a:r>
            <a:r>
              <a:rPr sz="2400" spc="-25" dirty="0">
                <a:latin typeface="Calibri"/>
                <a:cs typeface="Calibri"/>
              </a:rPr>
              <a:t>c</a:t>
            </a:r>
            <a:r>
              <a:rPr sz="2400" spc="-5" dirty="0">
                <a:latin typeface="Calibri"/>
                <a:cs typeface="Calibri"/>
              </a:rPr>
              <a:t>omme</a:t>
            </a:r>
            <a:r>
              <a:rPr sz="2400" spc="-35" dirty="0">
                <a:latin typeface="Calibri"/>
                <a:cs typeface="Calibri"/>
              </a:rPr>
              <a:t>n</a:t>
            </a:r>
            <a:r>
              <a:rPr sz="2400" spc="-10" dirty="0">
                <a:latin typeface="Calibri"/>
                <a:cs typeface="Calibri"/>
              </a:rPr>
              <a:t>ts</a:t>
            </a:r>
            <a:r>
              <a:rPr sz="2400" spc="-5" dirty="0">
                <a:latin typeface="Calibri"/>
                <a:cs typeface="Calibri"/>
              </a:rPr>
              <a:t>,</a:t>
            </a:r>
            <a:r>
              <a:rPr sz="2400" spc="-15" dirty="0">
                <a:latin typeface="Calibri"/>
                <a:cs typeface="Calibri"/>
              </a:rPr>
              <a:t> </a:t>
            </a:r>
            <a:r>
              <a:rPr sz="2400" spc="-30" dirty="0">
                <a:latin typeface="Calibri"/>
                <a:cs typeface="Calibri"/>
              </a:rPr>
              <a:t>v</a:t>
            </a:r>
            <a:r>
              <a:rPr sz="2400" spc="-5" dirty="0">
                <a:latin typeface="Calibri"/>
                <a:cs typeface="Calibri"/>
              </a:rPr>
              <a:t>e</a:t>
            </a:r>
            <a:r>
              <a:rPr sz="2400" spc="-50" dirty="0">
                <a:latin typeface="Calibri"/>
                <a:cs typeface="Calibri"/>
              </a:rPr>
              <a:t>r</a:t>
            </a:r>
            <a:r>
              <a:rPr sz="2400" spc="-5" dirty="0">
                <a:latin typeface="Calibri"/>
                <a:cs typeface="Calibri"/>
              </a:rPr>
              <a:t>s</a:t>
            </a:r>
            <a:r>
              <a:rPr sz="2400" dirty="0">
                <a:latin typeface="Calibri"/>
                <a:cs typeface="Calibri"/>
              </a:rPr>
              <a:t>i</a:t>
            </a:r>
            <a:r>
              <a:rPr sz="2400" spc="-5" dirty="0">
                <a:latin typeface="Calibri"/>
                <a:cs typeface="Calibri"/>
              </a:rPr>
              <a:t>o</a:t>
            </a:r>
            <a:r>
              <a:rPr sz="2400" dirty="0">
                <a:latin typeface="Calibri"/>
                <a:cs typeface="Calibri"/>
              </a:rPr>
              <a:t>n </a:t>
            </a:r>
            <a:r>
              <a:rPr sz="2400" spc="-5" dirty="0">
                <a:latin typeface="Calibri"/>
                <a:cs typeface="Calibri"/>
              </a:rPr>
              <a:t>numbe</a:t>
            </a:r>
            <a:r>
              <a:rPr sz="2400" spc="-245" dirty="0">
                <a:latin typeface="Calibri"/>
                <a:cs typeface="Calibri"/>
              </a:rPr>
              <a:t>r</a:t>
            </a:r>
            <a:r>
              <a:rPr lang="en-AU" sz="2400" spc="-5" dirty="0">
                <a:latin typeface="Calibri"/>
                <a:cs typeface="Calibri"/>
              </a:rPr>
              <a:t>, etc.</a:t>
            </a:r>
            <a:endParaRPr sz="2400" dirty="0">
              <a:latin typeface="Calibri"/>
              <a:cs typeface="Calibri"/>
            </a:endParaRPr>
          </a:p>
        </p:txBody>
      </p:sp>
      <p:sp>
        <p:nvSpPr>
          <p:cNvPr id="4" name="object 4"/>
          <p:cNvSpPr txBox="1"/>
          <p:nvPr/>
        </p:nvSpPr>
        <p:spPr>
          <a:xfrm>
            <a:off x="2564631" y="5888476"/>
            <a:ext cx="2766695" cy="330200"/>
          </a:xfrm>
          <a:prstGeom prst="rect">
            <a:avLst/>
          </a:prstGeom>
        </p:spPr>
        <p:txBody>
          <a:bodyPr vert="horz" wrap="square" lIns="0" tIns="0" rIns="0" bIns="0" rtlCol="0">
            <a:spAutoFit/>
          </a:bodyPr>
          <a:lstStyle/>
          <a:p>
            <a:pPr marL="12700">
              <a:lnSpc>
                <a:spcPct val="100000"/>
              </a:lnSpc>
              <a:tabLst>
                <a:tab pos="1275715" algn="l"/>
              </a:tabLst>
            </a:pPr>
            <a:r>
              <a:rPr sz="2400" i="1" spc="-5" dirty="0">
                <a:latin typeface="Calibri"/>
                <a:cs typeface="Calibri"/>
              </a:rPr>
              <a:t>E</a:t>
            </a:r>
            <a:r>
              <a:rPr sz="2400" i="1" spc="-60" dirty="0">
                <a:latin typeface="Calibri"/>
                <a:cs typeface="Calibri"/>
              </a:rPr>
              <a:t>x</a:t>
            </a:r>
            <a:r>
              <a:rPr sz="2400" i="1" spc="-5" dirty="0">
                <a:latin typeface="Calibri"/>
                <a:cs typeface="Calibri"/>
              </a:rPr>
              <a:t>ample</a:t>
            </a:r>
            <a:r>
              <a:rPr sz="2400" i="1" dirty="0">
                <a:latin typeface="Calibri"/>
                <a:cs typeface="Calibri"/>
              </a:rPr>
              <a:t>:	</a:t>
            </a:r>
            <a:r>
              <a:rPr sz="2400" dirty="0">
                <a:latin typeface="Calibri"/>
                <a:cs typeface="Calibri"/>
              </a:rPr>
              <a:t>Sales</a:t>
            </a:r>
            <a:r>
              <a:rPr sz="2400" spc="-10" dirty="0">
                <a:latin typeface="Calibri"/>
                <a:cs typeface="Calibri"/>
              </a:rPr>
              <a:t> </a:t>
            </a:r>
            <a:r>
              <a:rPr sz="2400" spc="-40" dirty="0">
                <a:latin typeface="Calibri"/>
                <a:cs typeface="Calibri"/>
              </a:rPr>
              <a:t>r</a:t>
            </a:r>
            <a:r>
              <a:rPr sz="2400" spc="-5" dirty="0">
                <a:latin typeface="Calibri"/>
                <a:cs typeface="Calibri"/>
              </a:rPr>
              <a:t>epo</a:t>
            </a:r>
            <a:r>
              <a:rPr sz="2400" spc="-10" dirty="0">
                <a:latin typeface="Calibri"/>
                <a:cs typeface="Calibri"/>
              </a:rPr>
              <a:t>r</a:t>
            </a:r>
            <a:r>
              <a:rPr sz="2400" dirty="0">
                <a:latin typeface="Calibri"/>
                <a:cs typeface="Calibri"/>
              </a:rPr>
              <a:t>t</a:t>
            </a:r>
          </a:p>
        </p:txBody>
      </p:sp>
      <p:sp>
        <p:nvSpPr>
          <p:cNvPr id="5" name="object 5"/>
          <p:cNvSpPr/>
          <p:nvPr/>
        </p:nvSpPr>
        <p:spPr>
          <a:xfrm>
            <a:off x="5880100" y="4819646"/>
            <a:ext cx="4680585" cy="2533650"/>
          </a:xfrm>
          <a:custGeom>
            <a:avLst/>
            <a:gdLst/>
            <a:ahLst/>
            <a:cxnLst/>
            <a:rect l="l" t="t" r="r" b="b"/>
            <a:pathLst>
              <a:path w="4680584" h="2533650">
                <a:moveTo>
                  <a:pt x="0" y="0"/>
                </a:moveTo>
                <a:lnTo>
                  <a:pt x="0" y="2533650"/>
                </a:lnTo>
                <a:lnTo>
                  <a:pt x="4680203" y="2533650"/>
                </a:lnTo>
                <a:lnTo>
                  <a:pt x="4680203" y="0"/>
                </a:lnTo>
                <a:lnTo>
                  <a:pt x="0" y="0"/>
                </a:lnTo>
                <a:close/>
              </a:path>
            </a:pathLst>
          </a:custGeom>
          <a:solidFill>
            <a:srgbClr val="FFFFCC"/>
          </a:solidFill>
        </p:spPr>
        <p:txBody>
          <a:bodyPr wrap="square" lIns="0" tIns="0" rIns="0" bIns="0" rtlCol="0"/>
          <a:lstStyle/>
          <a:p>
            <a:endParaRPr/>
          </a:p>
        </p:txBody>
      </p:sp>
      <p:sp>
        <p:nvSpPr>
          <p:cNvPr id="6" name="object 6"/>
          <p:cNvSpPr txBox="1"/>
          <p:nvPr/>
        </p:nvSpPr>
        <p:spPr>
          <a:xfrm>
            <a:off x="6095994" y="4924116"/>
            <a:ext cx="4355465" cy="840740"/>
          </a:xfrm>
          <a:prstGeom prst="rect">
            <a:avLst/>
          </a:prstGeom>
        </p:spPr>
        <p:txBody>
          <a:bodyPr vert="horz" wrap="square" lIns="0" tIns="0" rIns="0" bIns="0" rtlCol="0">
            <a:spAutoFit/>
          </a:bodyPr>
          <a:lstStyle/>
          <a:p>
            <a:pPr marL="12700">
              <a:lnSpc>
                <a:spcPct val="100000"/>
              </a:lnSpc>
            </a:pPr>
            <a:r>
              <a:rPr sz="1400" b="1" spc="-10" dirty="0">
                <a:latin typeface="Courier New"/>
                <a:cs typeface="Courier New"/>
              </a:rPr>
              <a:t>----------------------------------------</a:t>
            </a:r>
            <a:endParaRPr sz="1400" dirty="0">
              <a:latin typeface="Courier New"/>
              <a:cs typeface="Courier New"/>
            </a:endParaRPr>
          </a:p>
          <a:p>
            <a:pPr marL="88265">
              <a:lnSpc>
                <a:spcPct val="100000"/>
              </a:lnSpc>
              <a:spcBef>
                <a:spcPts val="890"/>
              </a:spcBef>
            </a:pPr>
            <a:r>
              <a:rPr sz="1400" b="1" spc="-10" dirty="0">
                <a:latin typeface="Courier New"/>
                <a:cs typeface="Courier New"/>
              </a:rPr>
              <a:t>Date</a:t>
            </a:r>
            <a:r>
              <a:rPr sz="1400" b="1" spc="-5" dirty="0">
                <a:latin typeface="Courier New"/>
                <a:cs typeface="Courier New"/>
              </a:rPr>
              <a:t>: 2</a:t>
            </a:r>
            <a:r>
              <a:rPr sz="1400" b="1" spc="-10" dirty="0">
                <a:latin typeface="Courier New"/>
                <a:cs typeface="Courier New"/>
              </a:rPr>
              <a:t>4/09/2006</a:t>
            </a:r>
            <a:endParaRPr sz="1400" dirty="0">
              <a:latin typeface="Courier New"/>
              <a:cs typeface="Courier New"/>
            </a:endParaRPr>
          </a:p>
          <a:p>
            <a:pPr marL="88265">
              <a:lnSpc>
                <a:spcPct val="100000"/>
              </a:lnSpc>
              <a:spcBef>
                <a:spcPts val="765"/>
              </a:spcBef>
            </a:pPr>
            <a:r>
              <a:rPr sz="1400" b="1" spc="-10" dirty="0">
                <a:latin typeface="Courier New"/>
                <a:cs typeface="Courier New"/>
              </a:rPr>
              <a:t>----------------------------------------</a:t>
            </a:r>
            <a:endParaRPr sz="1400" dirty="0">
              <a:latin typeface="Courier New"/>
              <a:cs typeface="Courier New"/>
            </a:endParaRPr>
          </a:p>
        </p:txBody>
      </p:sp>
      <p:sp>
        <p:nvSpPr>
          <p:cNvPr id="8" name="object 8"/>
          <p:cNvSpPr txBox="1"/>
          <p:nvPr/>
        </p:nvSpPr>
        <p:spPr>
          <a:xfrm>
            <a:off x="6172179" y="7119454"/>
            <a:ext cx="981710" cy="203200"/>
          </a:xfrm>
          <a:prstGeom prst="rect">
            <a:avLst/>
          </a:prstGeom>
        </p:spPr>
        <p:txBody>
          <a:bodyPr vert="horz" wrap="square" lIns="0" tIns="0" rIns="0" bIns="0" rtlCol="0">
            <a:spAutoFit/>
          </a:bodyPr>
          <a:lstStyle/>
          <a:p>
            <a:pPr marL="12700">
              <a:lnSpc>
                <a:spcPct val="100000"/>
              </a:lnSpc>
            </a:pPr>
            <a:r>
              <a:rPr sz="1400" b="1" spc="-10" dirty="0">
                <a:latin typeface="Courier New"/>
                <a:cs typeface="Courier New"/>
              </a:rPr>
              <a:t>Ne</a:t>
            </a:r>
            <a:r>
              <a:rPr sz="1400" b="1" spc="-5" dirty="0">
                <a:latin typeface="Courier New"/>
                <a:cs typeface="Courier New"/>
              </a:rPr>
              <a:t>t </a:t>
            </a:r>
            <a:r>
              <a:rPr sz="1400" b="1" spc="-10" dirty="0">
                <a:latin typeface="Courier New"/>
                <a:cs typeface="Courier New"/>
              </a:rPr>
              <a:t>Sale:</a:t>
            </a:r>
            <a:endParaRPr sz="1400">
              <a:latin typeface="Courier New"/>
              <a:cs typeface="Courier New"/>
            </a:endParaRPr>
          </a:p>
        </p:txBody>
      </p:sp>
      <p:sp>
        <p:nvSpPr>
          <p:cNvPr id="9" name="object 9"/>
          <p:cNvSpPr txBox="1"/>
          <p:nvPr/>
        </p:nvSpPr>
        <p:spPr>
          <a:xfrm>
            <a:off x="9042778" y="7119454"/>
            <a:ext cx="770255" cy="203200"/>
          </a:xfrm>
          <a:prstGeom prst="rect">
            <a:avLst/>
          </a:prstGeom>
        </p:spPr>
        <p:txBody>
          <a:bodyPr vert="horz" wrap="square" lIns="0" tIns="0" rIns="0" bIns="0" rtlCol="0">
            <a:spAutoFit/>
          </a:bodyPr>
          <a:lstStyle/>
          <a:p>
            <a:pPr marL="12700">
              <a:lnSpc>
                <a:spcPct val="100000"/>
              </a:lnSpc>
            </a:pPr>
            <a:r>
              <a:rPr sz="1400" b="1" spc="-5" dirty="0">
                <a:latin typeface="Courier New"/>
                <a:cs typeface="Courier New"/>
              </a:rPr>
              <a:t>1</a:t>
            </a:r>
            <a:r>
              <a:rPr sz="1400" b="1" spc="-10" dirty="0">
                <a:latin typeface="Courier New"/>
                <a:cs typeface="Courier New"/>
              </a:rPr>
              <a:t>080.00</a:t>
            </a:r>
            <a:endParaRPr sz="1400">
              <a:latin typeface="Courier New"/>
              <a:cs typeface="Courier New"/>
            </a:endParaRPr>
          </a:p>
        </p:txBody>
      </p:sp>
      <p:graphicFrame>
        <p:nvGraphicFramePr>
          <p:cNvPr id="7" name="object 7"/>
          <p:cNvGraphicFramePr>
            <a:graphicFrameLocks noGrp="1"/>
          </p:cNvGraphicFramePr>
          <p:nvPr>
            <p:extLst/>
          </p:nvPr>
        </p:nvGraphicFramePr>
        <p:xfrm>
          <a:off x="6149954" y="5822015"/>
          <a:ext cx="4322893" cy="1237246"/>
        </p:xfrm>
        <a:graphic>
          <a:graphicData uri="http://schemas.openxmlformats.org/drawingml/2006/table">
            <a:tbl>
              <a:tblPr firstRow="1" bandRow="1">
                <a:tableStyleId>{2D5ABB26-0587-4C30-8999-92F81FD0307C}</a:tableStyleId>
              </a:tblPr>
              <a:tblGrid>
                <a:gridCol w="1683262">
                  <a:extLst>
                    <a:ext uri="{9D8B030D-6E8A-4147-A177-3AD203B41FA5}">
                      <a16:colId xmlns:a16="http://schemas.microsoft.com/office/drawing/2014/main" val="20000"/>
                    </a:ext>
                  </a:extLst>
                </a:gridCol>
                <a:gridCol w="903416">
                  <a:extLst>
                    <a:ext uri="{9D8B030D-6E8A-4147-A177-3AD203B41FA5}">
                      <a16:colId xmlns:a16="http://schemas.microsoft.com/office/drawing/2014/main" val="20001"/>
                    </a:ext>
                  </a:extLst>
                </a:gridCol>
                <a:gridCol w="1736215">
                  <a:extLst>
                    <a:ext uri="{9D8B030D-6E8A-4147-A177-3AD203B41FA5}">
                      <a16:colId xmlns:a16="http://schemas.microsoft.com/office/drawing/2014/main" val="20002"/>
                    </a:ext>
                  </a:extLst>
                </a:gridCol>
              </a:tblGrid>
              <a:tr h="307723">
                <a:tc>
                  <a:txBody>
                    <a:bodyPr/>
                    <a:lstStyle/>
                    <a:p>
                      <a:pPr marL="34925">
                        <a:lnSpc>
                          <a:spcPct val="100000"/>
                        </a:lnSpc>
                      </a:pPr>
                      <a:r>
                        <a:rPr sz="1400" b="1" spc="-5" dirty="0">
                          <a:latin typeface="Courier New"/>
                          <a:cs typeface="Courier New"/>
                        </a:rPr>
                        <a:t>Model:</a:t>
                      </a:r>
                      <a:endParaRPr sz="1400" dirty="0">
                        <a:latin typeface="Courier New"/>
                        <a:cs typeface="Courier New"/>
                      </a:endParaRPr>
                    </a:p>
                  </a:txBody>
                  <a:tcPr marL="0" marR="0" marT="0" marB="0">
                    <a:solidFill>
                      <a:srgbClr val="FFFFCC"/>
                    </a:solidFill>
                  </a:tcPr>
                </a:tc>
                <a:tc>
                  <a:txBody>
                    <a:bodyPr/>
                    <a:lstStyle/>
                    <a:p>
                      <a:endParaRPr sz="1400">
                        <a:latin typeface="Courier New"/>
                        <a:cs typeface="Courier New"/>
                      </a:endParaRPr>
                    </a:p>
                  </a:txBody>
                  <a:tcPr marL="0" marR="0" marT="0" marB="0">
                    <a:solidFill>
                      <a:srgbClr val="FFFFCC"/>
                    </a:solidFill>
                  </a:tcPr>
                </a:tc>
                <a:tc>
                  <a:txBody>
                    <a:bodyPr/>
                    <a:lstStyle/>
                    <a:p>
                      <a:pPr marL="319405">
                        <a:lnSpc>
                          <a:spcPct val="100000"/>
                        </a:lnSpc>
                      </a:pPr>
                      <a:r>
                        <a:rPr sz="1400" b="1" spc="-5" dirty="0">
                          <a:latin typeface="Courier New"/>
                          <a:cs typeface="Courier New"/>
                        </a:rPr>
                        <a:t>FinePi</a:t>
                      </a:r>
                      <a:r>
                        <a:rPr sz="1400" b="1" dirty="0">
                          <a:latin typeface="Courier New"/>
                          <a:cs typeface="Courier New"/>
                        </a:rPr>
                        <a:t>x </a:t>
                      </a:r>
                      <a:r>
                        <a:rPr sz="1400" b="1" spc="-5" dirty="0">
                          <a:latin typeface="Courier New"/>
                          <a:cs typeface="Courier New"/>
                        </a:rPr>
                        <a:t>S3000</a:t>
                      </a:r>
                      <a:endParaRPr sz="1400">
                        <a:latin typeface="Courier New"/>
                        <a:cs typeface="Courier New"/>
                      </a:endParaRPr>
                    </a:p>
                  </a:txBody>
                  <a:tcPr marL="0" marR="0" marT="0" marB="0">
                    <a:solidFill>
                      <a:srgbClr val="FFFFCC"/>
                    </a:solidFill>
                  </a:tcPr>
                </a:tc>
                <a:extLst>
                  <a:ext uri="{0D108BD9-81ED-4DB2-BD59-A6C34878D82A}">
                    <a16:rowId xmlns:a16="http://schemas.microsoft.com/office/drawing/2014/main" val="10000"/>
                  </a:ext>
                </a:extLst>
              </a:tr>
              <a:tr h="310900">
                <a:tc>
                  <a:txBody>
                    <a:bodyPr/>
                    <a:lstStyle/>
                    <a:p>
                      <a:pPr marL="34925">
                        <a:lnSpc>
                          <a:spcPct val="100000"/>
                        </a:lnSpc>
                      </a:pPr>
                      <a:r>
                        <a:rPr sz="1400" b="1" spc="-5" dirty="0">
                          <a:latin typeface="Courier New"/>
                          <a:cs typeface="Courier New"/>
                        </a:rPr>
                        <a:t>Numbe</a:t>
                      </a:r>
                      <a:r>
                        <a:rPr sz="1400" b="1" dirty="0">
                          <a:latin typeface="Courier New"/>
                          <a:cs typeface="Courier New"/>
                        </a:rPr>
                        <a:t>r </a:t>
                      </a:r>
                      <a:r>
                        <a:rPr sz="1400" b="1" spc="-5" dirty="0">
                          <a:latin typeface="Courier New"/>
                          <a:cs typeface="Courier New"/>
                        </a:rPr>
                        <a:t>o</a:t>
                      </a:r>
                      <a:r>
                        <a:rPr sz="1400" b="1" dirty="0">
                          <a:latin typeface="Courier New"/>
                          <a:cs typeface="Courier New"/>
                        </a:rPr>
                        <a:t>f </a:t>
                      </a:r>
                      <a:r>
                        <a:rPr sz="1400" b="1" spc="-5" dirty="0">
                          <a:latin typeface="Courier New"/>
                          <a:cs typeface="Courier New"/>
                        </a:rPr>
                        <a:t>Items</a:t>
                      </a:r>
                      <a:endParaRPr sz="1400">
                        <a:latin typeface="Courier New"/>
                        <a:cs typeface="Courier New"/>
                      </a:endParaRPr>
                    </a:p>
                  </a:txBody>
                  <a:tcPr marL="0" marR="0" marT="0" marB="0">
                    <a:solidFill>
                      <a:srgbClr val="FFFFCC"/>
                    </a:solidFill>
                  </a:tcPr>
                </a:tc>
                <a:tc>
                  <a:txBody>
                    <a:bodyPr/>
                    <a:lstStyle/>
                    <a:p>
                      <a:pPr marL="52705">
                        <a:lnSpc>
                          <a:spcPct val="100000"/>
                        </a:lnSpc>
                      </a:pPr>
                      <a:r>
                        <a:rPr sz="1400" b="1" spc="-5" dirty="0">
                          <a:latin typeface="Courier New"/>
                          <a:cs typeface="Courier New"/>
                        </a:rPr>
                        <a:t>Sold:</a:t>
                      </a:r>
                      <a:endParaRPr sz="1400">
                        <a:latin typeface="Courier New"/>
                        <a:cs typeface="Courier New"/>
                      </a:endParaRPr>
                    </a:p>
                  </a:txBody>
                  <a:tcPr marL="0" marR="0" marT="0" marB="0">
                    <a:solidFill>
                      <a:srgbClr val="FFFFCC"/>
                    </a:solidFill>
                  </a:tcPr>
                </a:tc>
                <a:tc>
                  <a:txBody>
                    <a:bodyPr/>
                    <a:lstStyle/>
                    <a:p>
                      <a:pPr marL="318770">
                        <a:lnSpc>
                          <a:spcPct val="100000"/>
                        </a:lnSpc>
                      </a:pPr>
                      <a:r>
                        <a:rPr sz="1400" b="1" dirty="0">
                          <a:latin typeface="Courier New"/>
                          <a:cs typeface="Courier New"/>
                        </a:rPr>
                        <a:t>3</a:t>
                      </a:r>
                      <a:endParaRPr sz="1400">
                        <a:latin typeface="Courier New"/>
                        <a:cs typeface="Courier New"/>
                      </a:endParaRPr>
                    </a:p>
                  </a:txBody>
                  <a:tcPr marL="0" marR="0" marT="0" marB="0">
                    <a:solidFill>
                      <a:srgbClr val="FFFFCC"/>
                    </a:solidFill>
                  </a:tcPr>
                </a:tc>
                <a:extLst>
                  <a:ext uri="{0D108BD9-81ED-4DB2-BD59-A6C34878D82A}">
                    <a16:rowId xmlns:a16="http://schemas.microsoft.com/office/drawing/2014/main" val="10001"/>
                  </a:ext>
                </a:extLst>
              </a:tr>
              <a:tr h="310900">
                <a:tc>
                  <a:txBody>
                    <a:bodyPr/>
                    <a:lstStyle/>
                    <a:p>
                      <a:pPr marL="34925">
                        <a:lnSpc>
                          <a:spcPct val="100000"/>
                        </a:lnSpc>
                      </a:pPr>
                      <a:r>
                        <a:rPr sz="1400" b="1" spc="-5" dirty="0">
                          <a:latin typeface="Courier New"/>
                          <a:cs typeface="Courier New"/>
                        </a:rPr>
                        <a:t>Gros</a:t>
                      </a:r>
                      <a:r>
                        <a:rPr sz="1400" b="1" dirty="0">
                          <a:latin typeface="Courier New"/>
                          <a:cs typeface="Courier New"/>
                        </a:rPr>
                        <a:t>s</a:t>
                      </a:r>
                      <a:r>
                        <a:rPr sz="1400" b="1" spc="-5" dirty="0">
                          <a:latin typeface="Courier New"/>
                          <a:cs typeface="Courier New"/>
                        </a:rPr>
                        <a:t> </a:t>
                      </a:r>
                      <a:r>
                        <a:rPr sz="1400" b="1" dirty="0">
                          <a:latin typeface="Courier New"/>
                          <a:cs typeface="Courier New"/>
                        </a:rPr>
                        <a:t>A</a:t>
                      </a:r>
                      <a:r>
                        <a:rPr sz="1400" b="1" spc="-5" dirty="0">
                          <a:latin typeface="Courier New"/>
                          <a:cs typeface="Courier New"/>
                        </a:rPr>
                        <a:t>mount:</a:t>
                      </a:r>
                      <a:endParaRPr sz="1400">
                        <a:latin typeface="Courier New"/>
                        <a:cs typeface="Courier New"/>
                      </a:endParaRPr>
                    </a:p>
                  </a:txBody>
                  <a:tcPr marL="0" marR="0" marT="0" marB="0">
                    <a:solidFill>
                      <a:srgbClr val="FFFFCC"/>
                    </a:solidFill>
                  </a:tcPr>
                </a:tc>
                <a:tc>
                  <a:txBody>
                    <a:bodyPr/>
                    <a:lstStyle/>
                    <a:p>
                      <a:endParaRPr sz="1400">
                        <a:latin typeface="Courier New"/>
                        <a:cs typeface="Courier New"/>
                      </a:endParaRPr>
                    </a:p>
                  </a:txBody>
                  <a:tcPr marL="0" marR="0" marT="0" marB="0">
                    <a:solidFill>
                      <a:srgbClr val="FFFFCC"/>
                    </a:solidFill>
                  </a:tcPr>
                </a:tc>
                <a:tc>
                  <a:txBody>
                    <a:bodyPr/>
                    <a:lstStyle/>
                    <a:p>
                      <a:pPr marL="318770">
                        <a:lnSpc>
                          <a:spcPct val="100000"/>
                        </a:lnSpc>
                      </a:pPr>
                      <a:r>
                        <a:rPr sz="1400" b="1" spc="-5" dirty="0">
                          <a:latin typeface="Courier New"/>
                          <a:cs typeface="Courier New"/>
                        </a:rPr>
                        <a:t>1200.00</a:t>
                      </a:r>
                      <a:endParaRPr sz="1400" dirty="0">
                        <a:latin typeface="Courier New"/>
                        <a:cs typeface="Courier New"/>
                      </a:endParaRPr>
                    </a:p>
                  </a:txBody>
                  <a:tcPr marL="0" marR="0" marT="0" marB="0">
                    <a:solidFill>
                      <a:srgbClr val="FFFFCC"/>
                    </a:solidFill>
                  </a:tcPr>
                </a:tc>
                <a:extLst>
                  <a:ext uri="{0D108BD9-81ED-4DB2-BD59-A6C34878D82A}">
                    <a16:rowId xmlns:a16="http://schemas.microsoft.com/office/drawing/2014/main" val="10002"/>
                  </a:ext>
                </a:extLst>
              </a:tr>
              <a:tr h="307723">
                <a:tc>
                  <a:txBody>
                    <a:bodyPr/>
                    <a:lstStyle/>
                    <a:p>
                      <a:pPr marL="34925">
                        <a:lnSpc>
                          <a:spcPct val="100000"/>
                        </a:lnSpc>
                      </a:pPr>
                      <a:r>
                        <a:rPr sz="1400" b="1" spc="-5" dirty="0">
                          <a:latin typeface="Courier New"/>
                          <a:cs typeface="Courier New"/>
                        </a:rPr>
                        <a:t>GS</a:t>
                      </a:r>
                      <a:r>
                        <a:rPr sz="1400" b="1" dirty="0">
                          <a:latin typeface="Courier New"/>
                          <a:cs typeface="Courier New"/>
                        </a:rPr>
                        <a:t>T</a:t>
                      </a:r>
                      <a:r>
                        <a:rPr sz="1400" b="1" spc="-5" dirty="0">
                          <a:latin typeface="Courier New"/>
                          <a:cs typeface="Courier New"/>
                        </a:rPr>
                        <a:t> Paid:</a:t>
                      </a:r>
                      <a:endParaRPr sz="1400">
                        <a:latin typeface="Courier New"/>
                        <a:cs typeface="Courier New"/>
                      </a:endParaRPr>
                    </a:p>
                  </a:txBody>
                  <a:tcPr marL="0" marR="0" marT="0" marB="0">
                    <a:solidFill>
                      <a:srgbClr val="FFFFCC"/>
                    </a:solidFill>
                  </a:tcPr>
                </a:tc>
                <a:tc>
                  <a:txBody>
                    <a:bodyPr/>
                    <a:lstStyle/>
                    <a:p>
                      <a:endParaRPr sz="1400">
                        <a:latin typeface="Courier New"/>
                        <a:cs typeface="Courier New"/>
                      </a:endParaRPr>
                    </a:p>
                  </a:txBody>
                  <a:tcPr marL="0" marR="0" marT="0" marB="0">
                    <a:solidFill>
                      <a:srgbClr val="FFFFCC"/>
                    </a:solidFill>
                  </a:tcPr>
                </a:tc>
                <a:tc>
                  <a:txBody>
                    <a:bodyPr/>
                    <a:lstStyle/>
                    <a:p>
                      <a:pPr marL="318770">
                        <a:lnSpc>
                          <a:spcPct val="100000"/>
                        </a:lnSpc>
                      </a:pPr>
                      <a:r>
                        <a:rPr sz="1400" b="1" dirty="0">
                          <a:latin typeface="Courier New"/>
                          <a:cs typeface="Courier New"/>
                        </a:rPr>
                        <a:t>1</a:t>
                      </a:r>
                      <a:r>
                        <a:rPr sz="1400" b="1" spc="-5" dirty="0">
                          <a:latin typeface="Courier New"/>
                          <a:cs typeface="Courier New"/>
                        </a:rPr>
                        <a:t>20.00</a:t>
                      </a:r>
                      <a:endParaRPr sz="1400" dirty="0">
                        <a:latin typeface="Courier New"/>
                        <a:cs typeface="Courier New"/>
                      </a:endParaRPr>
                    </a:p>
                  </a:txBody>
                  <a:tcPr marL="0" marR="0" marT="0" marB="0">
                    <a:solidFill>
                      <a:srgbClr val="FFFFC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22848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0845" y="45340"/>
            <a:ext cx="3371709" cy="914993"/>
          </a:xfrm>
          <a:prstGeom prst="rect">
            <a:avLst/>
          </a:prstGeom>
        </p:spPr>
        <p:txBody>
          <a:bodyPr vert="horz" wrap="square" lIns="0" tIns="296544" rIns="0" bIns="0" rtlCol="0">
            <a:spAutoFit/>
          </a:bodyPr>
          <a:lstStyle/>
          <a:p>
            <a:pPr marL="121285">
              <a:lnSpc>
                <a:spcPct val="100000"/>
              </a:lnSpc>
            </a:pPr>
            <a:r>
              <a:rPr lang="en-US" sz="4000" spc="-65" dirty="0"/>
              <a:t>…Continued</a:t>
            </a:r>
            <a:endParaRPr sz="4000" spc="-5" dirty="0"/>
          </a:p>
        </p:txBody>
      </p:sp>
      <p:sp>
        <p:nvSpPr>
          <p:cNvPr id="3" name="object 3"/>
          <p:cNvSpPr txBox="1"/>
          <p:nvPr/>
        </p:nvSpPr>
        <p:spPr>
          <a:xfrm>
            <a:off x="1294009" y="1769764"/>
            <a:ext cx="2484120" cy="1486176"/>
          </a:xfrm>
          <a:prstGeom prst="rect">
            <a:avLst/>
          </a:prstGeom>
        </p:spPr>
        <p:txBody>
          <a:bodyPr vert="horz" wrap="square" lIns="0" tIns="0" rIns="0" bIns="0" rtlCol="0">
            <a:spAutoFit/>
          </a:bodyPr>
          <a:lstStyle/>
          <a:p>
            <a:pPr marL="12700" marR="5080">
              <a:lnSpc>
                <a:spcPct val="158900"/>
              </a:lnSpc>
            </a:pPr>
            <a:r>
              <a:rPr sz="1800" spc="-5" dirty="0">
                <a:solidFill>
                  <a:srgbClr val="0000FF"/>
                </a:solidFill>
                <a:latin typeface="Courier New"/>
                <a:cs typeface="Courier New"/>
              </a:rPr>
              <a:t>#includ</a:t>
            </a:r>
            <a:r>
              <a:rPr sz="1800" dirty="0">
                <a:solidFill>
                  <a:srgbClr val="0000FF"/>
                </a:solidFill>
                <a:latin typeface="Courier New"/>
                <a:cs typeface="Courier New"/>
              </a:rPr>
              <a:t>e</a:t>
            </a:r>
            <a:r>
              <a:rPr sz="1800" spc="-15" dirty="0">
                <a:solidFill>
                  <a:srgbClr val="0000FF"/>
                </a:solidFill>
                <a:latin typeface="Courier New"/>
                <a:cs typeface="Courier New"/>
              </a:rPr>
              <a:t> </a:t>
            </a:r>
            <a:r>
              <a:rPr sz="1800" spc="-5" dirty="0">
                <a:latin typeface="Courier New"/>
                <a:cs typeface="Courier New"/>
              </a:rPr>
              <a:t>&lt;stdio.h&gt; </a:t>
            </a:r>
            <a:r>
              <a:rPr sz="1800" spc="-5" dirty="0">
                <a:solidFill>
                  <a:srgbClr val="0000FF"/>
                </a:solidFill>
                <a:latin typeface="Courier New"/>
                <a:cs typeface="Courier New"/>
              </a:rPr>
              <a:t>in</a:t>
            </a:r>
            <a:r>
              <a:rPr sz="1800" dirty="0">
                <a:solidFill>
                  <a:srgbClr val="0000FF"/>
                </a:solidFill>
                <a:latin typeface="Courier New"/>
                <a:cs typeface="Courier New"/>
              </a:rPr>
              <a:t>t</a:t>
            </a:r>
            <a:r>
              <a:rPr sz="1800" spc="-15" dirty="0">
                <a:solidFill>
                  <a:srgbClr val="0000FF"/>
                </a:solidFill>
                <a:latin typeface="Courier New"/>
                <a:cs typeface="Courier New"/>
              </a:rPr>
              <a:t> </a:t>
            </a:r>
            <a:r>
              <a:rPr sz="1800" spc="-5" dirty="0">
                <a:latin typeface="Courier New"/>
                <a:cs typeface="Courier New"/>
              </a:rPr>
              <a:t>main(</a:t>
            </a:r>
            <a:r>
              <a:rPr sz="1800" spc="-5" dirty="0">
                <a:solidFill>
                  <a:srgbClr val="00009A"/>
                </a:solidFill>
                <a:latin typeface="Courier New"/>
                <a:cs typeface="Courier New"/>
              </a:rPr>
              <a:t>voi</a:t>
            </a:r>
            <a:r>
              <a:rPr sz="1800" spc="-10" dirty="0">
                <a:solidFill>
                  <a:srgbClr val="00009A"/>
                </a:solidFill>
                <a:latin typeface="Courier New"/>
                <a:cs typeface="Courier New"/>
              </a:rPr>
              <a:t>d</a:t>
            </a:r>
            <a:r>
              <a:rPr sz="1800" dirty="0">
                <a:latin typeface="Courier New"/>
                <a:cs typeface="Courier New"/>
              </a:rPr>
              <a:t>)</a:t>
            </a:r>
          </a:p>
          <a:p>
            <a:pPr marL="12700">
              <a:lnSpc>
                <a:spcPct val="100000"/>
              </a:lnSpc>
              <a:spcBef>
                <a:spcPts val="215"/>
              </a:spcBef>
            </a:pPr>
            <a:r>
              <a:rPr sz="1800" dirty="0">
                <a:latin typeface="Courier New"/>
                <a:cs typeface="Courier New"/>
              </a:rPr>
              <a:t>{</a:t>
            </a:r>
          </a:p>
          <a:p>
            <a:pPr marL="422275">
              <a:lnSpc>
                <a:spcPct val="100000"/>
              </a:lnSpc>
              <a:spcBef>
                <a:spcPts val="215"/>
              </a:spcBef>
            </a:pPr>
            <a:r>
              <a:rPr sz="1800" b="1" spc="-10" dirty="0">
                <a:solidFill>
                  <a:srgbClr val="0070C0"/>
                </a:solidFill>
                <a:latin typeface="Courier New"/>
                <a:cs typeface="Courier New"/>
              </a:rPr>
              <a:t>in</a:t>
            </a:r>
            <a:r>
              <a:rPr sz="1800" b="1" dirty="0">
                <a:solidFill>
                  <a:srgbClr val="0070C0"/>
                </a:solidFill>
                <a:latin typeface="Courier New"/>
                <a:cs typeface="Courier New"/>
              </a:rPr>
              <a:t>t</a:t>
            </a:r>
            <a:r>
              <a:rPr sz="1800" spc="-10" dirty="0">
                <a:latin typeface="Courier New"/>
                <a:cs typeface="Courier New"/>
              </a:rPr>
              <a:t> i;</a:t>
            </a:r>
            <a:endParaRPr sz="1800" dirty="0">
              <a:latin typeface="Courier New"/>
              <a:cs typeface="Courier New"/>
            </a:endParaRPr>
          </a:p>
        </p:txBody>
      </p:sp>
      <p:sp>
        <p:nvSpPr>
          <p:cNvPr id="5" name="object 5"/>
          <p:cNvSpPr txBox="1"/>
          <p:nvPr/>
        </p:nvSpPr>
        <p:spPr>
          <a:xfrm>
            <a:off x="1703957" y="4761865"/>
            <a:ext cx="7671434" cy="1794337"/>
          </a:xfrm>
          <a:prstGeom prst="rect">
            <a:avLst/>
          </a:prstGeom>
        </p:spPr>
        <p:txBody>
          <a:bodyPr vert="horz" wrap="square" lIns="0" tIns="0" rIns="0" bIns="0" rtlCol="0">
            <a:spAutoFit/>
          </a:bodyPr>
          <a:lstStyle/>
          <a:p>
            <a:pPr marL="12700">
              <a:lnSpc>
                <a:spcPct val="100000"/>
              </a:lnSpc>
            </a:pPr>
            <a:r>
              <a:rPr sz="1800" spc="-10" dirty="0">
                <a:latin typeface="Courier New"/>
                <a:cs typeface="Courier New"/>
              </a:rPr>
              <a:t>salesRepor</a:t>
            </a:r>
            <a:r>
              <a:rPr sz="1800" dirty="0">
                <a:latin typeface="Courier New"/>
                <a:cs typeface="Courier New"/>
              </a:rPr>
              <a:t>t</a:t>
            </a:r>
            <a:r>
              <a:rPr sz="1800" spc="-10" dirty="0">
                <a:latin typeface="Courier New"/>
                <a:cs typeface="Courier New"/>
              </a:rPr>
              <a:t> </a:t>
            </a:r>
            <a:r>
              <a:rPr sz="1800" dirty="0">
                <a:latin typeface="Courier New"/>
                <a:cs typeface="Courier New"/>
              </a:rPr>
              <a:t>=</a:t>
            </a:r>
            <a:r>
              <a:rPr sz="1800" spc="-10" dirty="0">
                <a:latin typeface="Courier New"/>
                <a:cs typeface="Courier New"/>
              </a:rPr>
              <a:t> </a:t>
            </a:r>
            <a:r>
              <a:rPr sz="1800" b="1" spc="-10" dirty="0">
                <a:solidFill>
                  <a:srgbClr val="0070C0"/>
                </a:solidFill>
                <a:latin typeface="Courier New"/>
                <a:cs typeface="Courier New"/>
              </a:rPr>
              <a:t>fopen</a:t>
            </a:r>
            <a:r>
              <a:rPr sz="1800" dirty="0">
                <a:latin typeface="Courier New"/>
                <a:cs typeface="Courier New"/>
              </a:rPr>
              <a:t>(</a:t>
            </a:r>
            <a:r>
              <a:rPr sz="1800" spc="-10" dirty="0">
                <a:latin typeface="Courier New"/>
                <a:cs typeface="Courier New"/>
              </a:rPr>
              <a:t> fileName</a:t>
            </a:r>
            <a:r>
              <a:rPr sz="1800" dirty="0">
                <a:latin typeface="Courier New"/>
                <a:cs typeface="Courier New"/>
              </a:rPr>
              <a:t>,</a:t>
            </a:r>
            <a:r>
              <a:rPr sz="1800" spc="-10" dirty="0">
                <a:latin typeface="Courier New"/>
                <a:cs typeface="Courier New"/>
              </a:rPr>
              <a:t> "w</a:t>
            </a:r>
            <a:r>
              <a:rPr sz="1800" dirty="0">
                <a:latin typeface="Courier New"/>
                <a:cs typeface="Courier New"/>
              </a:rPr>
              <a:t>"</a:t>
            </a:r>
            <a:r>
              <a:rPr sz="1800" spc="-10" dirty="0">
                <a:latin typeface="Courier New"/>
                <a:cs typeface="Courier New"/>
              </a:rPr>
              <a:t> );</a:t>
            </a:r>
            <a:endParaRPr sz="1800" dirty="0">
              <a:latin typeface="Courier New"/>
              <a:cs typeface="Courier New"/>
            </a:endParaRPr>
          </a:p>
          <a:p>
            <a:pPr marL="12700">
              <a:lnSpc>
                <a:spcPct val="100000"/>
              </a:lnSpc>
              <a:spcBef>
                <a:spcPts val="215"/>
              </a:spcBef>
            </a:pPr>
            <a:r>
              <a:rPr sz="1800" spc="-10" dirty="0">
                <a:solidFill>
                  <a:srgbClr val="0000FF"/>
                </a:solidFill>
                <a:latin typeface="Courier New"/>
                <a:cs typeface="Courier New"/>
              </a:rPr>
              <a:t>if</a:t>
            </a:r>
            <a:r>
              <a:rPr sz="1800" dirty="0">
                <a:latin typeface="Courier New"/>
                <a:cs typeface="Courier New"/>
              </a:rPr>
              <a:t>(</a:t>
            </a:r>
            <a:r>
              <a:rPr sz="1800" spc="-10" dirty="0">
                <a:latin typeface="Courier New"/>
                <a:cs typeface="Courier New"/>
              </a:rPr>
              <a:t> salesRepor</a:t>
            </a:r>
            <a:r>
              <a:rPr sz="1800" dirty="0">
                <a:latin typeface="Courier New"/>
                <a:cs typeface="Courier New"/>
              </a:rPr>
              <a:t>t</a:t>
            </a:r>
            <a:r>
              <a:rPr sz="1800" spc="-10" dirty="0">
                <a:latin typeface="Courier New"/>
                <a:cs typeface="Courier New"/>
              </a:rPr>
              <a:t> =</a:t>
            </a:r>
            <a:r>
              <a:rPr sz="1800" dirty="0">
                <a:latin typeface="Courier New"/>
                <a:cs typeface="Courier New"/>
              </a:rPr>
              <a:t>=</a:t>
            </a:r>
            <a:r>
              <a:rPr sz="1800" spc="-10" dirty="0">
                <a:latin typeface="Courier New"/>
                <a:cs typeface="Courier New"/>
              </a:rPr>
              <a:t> </a:t>
            </a:r>
            <a:r>
              <a:rPr sz="1800" b="1" spc="-10" dirty="0">
                <a:solidFill>
                  <a:srgbClr val="0033CC"/>
                </a:solidFill>
                <a:latin typeface="Courier New"/>
                <a:cs typeface="Courier New"/>
              </a:rPr>
              <a:t>NUL</a:t>
            </a:r>
            <a:r>
              <a:rPr sz="1800" b="1" dirty="0">
                <a:solidFill>
                  <a:srgbClr val="0033CC"/>
                </a:solidFill>
                <a:latin typeface="Courier New"/>
                <a:cs typeface="Courier New"/>
              </a:rPr>
              <a:t>L</a:t>
            </a:r>
            <a:r>
              <a:rPr sz="1800" spc="-10" dirty="0">
                <a:latin typeface="Courier New"/>
                <a:cs typeface="Courier New"/>
              </a:rPr>
              <a:t> </a:t>
            </a:r>
            <a:r>
              <a:rPr sz="1800" dirty="0">
                <a:latin typeface="Courier New"/>
                <a:cs typeface="Courier New"/>
              </a:rPr>
              <a:t>)</a:t>
            </a:r>
            <a:r>
              <a:rPr sz="1800" spc="-10" dirty="0">
                <a:latin typeface="Courier New"/>
                <a:cs typeface="Courier New"/>
              </a:rPr>
              <a:t> </a:t>
            </a:r>
            <a:r>
              <a:rPr sz="1800" spc="-10" dirty="0">
                <a:solidFill>
                  <a:srgbClr val="006500"/>
                </a:solidFill>
                <a:latin typeface="Courier New"/>
                <a:cs typeface="Courier New"/>
              </a:rPr>
              <a:t>/*chec</a:t>
            </a:r>
            <a:r>
              <a:rPr sz="1800" dirty="0">
                <a:solidFill>
                  <a:srgbClr val="006500"/>
                </a:solidFill>
                <a:latin typeface="Courier New"/>
                <a:cs typeface="Courier New"/>
              </a:rPr>
              <a:t>k</a:t>
            </a:r>
            <a:r>
              <a:rPr sz="1800" spc="-10" dirty="0">
                <a:solidFill>
                  <a:srgbClr val="006500"/>
                </a:solidFill>
                <a:latin typeface="Courier New"/>
                <a:cs typeface="Courier New"/>
              </a:rPr>
              <a:t> fo</a:t>
            </a:r>
            <a:r>
              <a:rPr sz="1800" dirty="0">
                <a:solidFill>
                  <a:srgbClr val="006500"/>
                </a:solidFill>
                <a:latin typeface="Courier New"/>
                <a:cs typeface="Courier New"/>
              </a:rPr>
              <a:t>r</a:t>
            </a:r>
            <a:r>
              <a:rPr sz="1800" spc="-10" dirty="0">
                <a:solidFill>
                  <a:srgbClr val="006500"/>
                </a:solidFill>
                <a:latin typeface="Courier New"/>
                <a:cs typeface="Courier New"/>
              </a:rPr>
              <a:t> fil</a:t>
            </a:r>
            <a:r>
              <a:rPr sz="1800" dirty="0">
                <a:solidFill>
                  <a:srgbClr val="006500"/>
                </a:solidFill>
                <a:latin typeface="Courier New"/>
                <a:cs typeface="Courier New"/>
              </a:rPr>
              <a:t>e</a:t>
            </a:r>
            <a:r>
              <a:rPr sz="1800" spc="-10" dirty="0">
                <a:solidFill>
                  <a:srgbClr val="006500"/>
                </a:solidFill>
                <a:latin typeface="Courier New"/>
                <a:cs typeface="Courier New"/>
              </a:rPr>
              <a:t> ope</a:t>
            </a:r>
            <a:r>
              <a:rPr sz="1800" dirty="0">
                <a:solidFill>
                  <a:srgbClr val="006500"/>
                </a:solidFill>
                <a:latin typeface="Courier New"/>
                <a:cs typeface="Courier New"/>
              </a:rPr>
              <a:t>n</a:t>
            </a:r>
            <a:r>
              <a:rPr sz="1800" spc="-10" dirty="0">
                <a:solidFill>
                  <a:srgbClr val="006500"/>
                </a:solidFill>
                <a:latin typeface="Courier New"/>
                <a:cs typeface="Courier New"/>
              </a:rPr>
              <a:t> errors*/</a:t>
            </a:r>
            <a:endParaRPr sz="1800" dirty="0">
              <a:latin typeface="Courier New"/>
              <a:cs typeface="Courier New"/>
            </a:endParaRPr>
          </a:p>
          <a:p>
            <a:pPr marL="12700">
              <a:lnSpc>
                <a:spcPct val="100000"/>
              </a:lnSpc>
              <a:spcBef>
                <a:spcPts val="215"/>
              </a:spcBef>
            </a:pPr>
            <a:r>
              <a:rPr sz="1800" dirty="0">
                <a:latin typeface="Courier New"/>
                <a:cs typeface="Courier New"/>
              </a:rPr>
              <a:t>{</a:t>
            </a:r>
          </a:p>
          <a:p>
            <a:pPr marL="421640" marR="961390">
              <a:lnSpc>
                <a:spcPct val="110000"/>
              </a:lnSpc>
              <a:tabLst>
                <a:tab pos="2060575" algn="l"/>
              </a:tabLst>
            </a:pPr>
            <a:r>
              <a:rPr sz="1800" b="1" spc="-10" dirty="0">
                <a:solidFill>
                  <a:srgbClr val="0070C0"/>
                </a:solidFill>
                <a:latin typeface="Courier New"/>
                <a:cs typeface="Courier New"/>
              </a:rPr>
              <a:t>fprintf</a:t>
            </a:r>
            <a:r>
              <a:rPr sz="1800" spc="-10" dirty="0">
                <a:latin typeface="Courier New"/>
                <a:cs typeface="Courier New"/>
              </a:rPr>
              <a:t>(</a:t>
            </a:r>
            <a:r>
              <a:rPr sz="1800" b="1" spc="-10" dirty="0">
                <a:solidFill>
                  <a:srgbClr val="0070C0"/>
                </a:solidFill>
                <a:latin typeface="Courier New"/>
                <a:cs typeface="Courier New"/>
              </a:rPr>
              <a:t>stderr</a:t>
            </a:r>
            <a:r>
              <a:rPr sz="1800" dirty="0">
                <a:latin typeface="Courier New"/>
                <a:cs typeface="Courier New"/>
              </a:rPr>
              <a:t>,</a:t>
            </a:r>
            <a:r>
              <a:rPr sz="1800" spc="-10" dirty="0">
                <a:latin typeface="Courier New"/>
                <a:cs typeface="Courier New"/>
              </a:rPr>
              <a:t> "Erro</a:t>
            </a:r>
            <a:r>
              <a:rPr sz="1800" dirty="0">
                <a:latin typeface="Courier New"/>
                <a:cs typeface="Courier New"/>
              </a:rPr>
              <a:t>r</a:t>
            </a:r>
            <a:r>
              <a:rPr sz="1800" spc="-10" dirty="0">
                <a:latin typeface="Courier New"/>
                <a:cs typeface="Courier New"/>
              </a:rPr>
              <a:t> openin</a:t>
            </a:r>
            <a:r>
              <a:rPr sz="1800" dirty="0">
                <a:latin typeface="Courier New"/>
                <a:cs typeface="Courier New"/>
              </a:rPr>
              <a:t>g</a:t>
            </a:r>
            <a:r>
              <a:rPr sz="1800" spc="-10" dirty="0">
                <a:latin typeface="Courier New"/>
                <a:cs typeface="Courier New"/>
              </a:rPr>
              <a:t> %s"</a:t>
            </a:r>
            <a:r>
              <a:rPr sz="1800" dirty="0">
                <a:latin typeface="Courier New"/>
                <a:cs typeface="Courier New"/>
              </a:rPr>
              <a:t>,</a:t>
            </a:r>
            <a:r>
              <a:rPr sz="1800" spc="-10" dirty="0">
                <a:latin typeface="Courier New"/>
                <a:cs typeface="Courier New"/>
              </a:rPr>
              <a:t> fileName); </a:t>
            </a:r>
            <a:r>
              <a:rPr sz="1800" spc="-10" dirty="0">
                <a:solidFill>
                  <a:srgbClr val="00009A"/>
                </a:solidFill>
                <a:latin typeface="Courier New"/>
                <a:cs typeface="Courier New"/>
              </a:rPr>
              <a:t>retur</a:t>
            </a:r>
            <a:r>
              <a:rPr sz="1800" dirty="0">
                <a:solidFill>
                  <a:srgbClr val="00009A"/>
                </a:solidFill>
                <a:latin typeface="Courier New"/>
                <a:cs typeface="Courier New"/>
              </a:rPr>
              <a:t>n</a:t>
            </a:r>
            <a:r>
              <a:rPr sz="1800" spc="-5" dirty="0">
                <a:solidFill>
                  <a:srgbClr val="00009A"/>
                </a:solidFill>
                <a:latin typeface="Courier New"/>
                <a:cs typeface="Courier New"/>
              </a:rPr>
              <a:t> </a:t>
            </a:r>
            <a:r>
              <a:rPr sz="1800" spc="-10" dirty="0">
                <a:latin typeface="Courier New"/>
                <a:cs typeface="Courier New"/>
              </a:rPr>
              <a:t>-1</a:t>
            </a:r>
            <a:r>
              <a:rPr sz="1800" dirty="0">
                <a:latin typeface="Courier New"/>
                <a:cs typeface="Courier New"/>
              </a:rPr>
              <a:t>;	</a:t>
            </a:r>
            <a:r>
              <a:rPr sz="1800" b="1" spc="-5" dirty="0">
                <a:solidFill>
                  <a:srgbClr val="FF0000"/>
                </a:solidFill>
                <a:latin typeface="Courier New"/>
                <a:cs typeface="Courier New"/>
              </a:rPr>
              <a:t>/</a:t>
            </a:r>
            <a:r>
              <a:rPr sz="1800" b="1" dirty="0">
                <a:solidFill>
                  <a:srgbClr val="FF0000"/>
                </a:solidFill>
                <a:latin typeface="Courier New"/>
                <a:cs typeface="Courier New"/>
              </a:rPr>
              <a:t>*</a:t>
            </a:r>
            <a:r>
              <a:rPr sz="1800" b="1" spc="-15" dirty="0">
                <a:solidFill>
                  <a:srgbClr val="FF0000"/>
                </a:solidFill>
                <a:latin typeface="Courier New"/>
                <a:cs typeface="Courier New"/>
              </a:rPr>
              <a:t> </a:t>
            </a:r>
            <a:r>
              <a:rPr sz="1800" b="1" spc="-5" dirty="0">
                <a:solidFill>
                  <a:srgbClr val="FF0000"/>
                </a:solidFill>
                <a:latin typeface="Courier New"/>
                <a:cs typeface="Courier New"/>
              </a:rPr>
              <a:t>terminat</a:t>
            </a:r>
            <a:r>
              <a:rPr sz="1800" b="1" dirty="0">
                <a:solidFill>
                  <a:srgbClr val="FF0000"/>
                </a:solidFill>
                <a:latin typeface="Courier New"/>
                <a:cs typeface="Courier New"/>
              </a:rPr>
              <a:t>e</a:t>
            </a:r>
            <a:r>
              <a:rPr sz="1800" b="1" spc="-15" dirty="0">
                <a:solidFill>
                  <a:srgbClr val="FF0000"/>
                </a:solidFill>
                <a:latin typeface="Courier New"/>
                <a:cs typeface="Courier New"/>
              </a:rPr>
              <a:t> </a:t>
            </a:r>
            <a:r>
              <a:rPr sz="1800" b="1" spc="-5" dirty="0">
                <a:solidFill>
                  <a:srgbClr val="FF0000"/>
                </a:solidFill>
                <a:latin typeface="Courier New"/>
                <a:cs typeface="Courier New"/>
              </a:rPr>
              <a:t>th</a:t>
            </a:r>
            <a:r>
              <a:rPr sz="1800" b="1" dirty="0">
                <a:solidFill>
                  <a:srgbClr val="FF0000"/>
                </a:solidFill>
                <a:latin typeface="Courier New"/>
                <a:cs typeface="Courier New"/>
              </a:rPr>
              <a:t>e</a:t>
            </a:r>
            <a:r>
              <a:rPr sz="1800" b="1" spc="-15" dirty="0">
                <a:solidFill>
                  <a:srgbClr val="FF0000"/>
                </a:solidFill>
                <a:latin typeface="Courier New"/>
                <a:cs typeface="Courier New"/>
              </a:rPr>
              <a:t> </a:t>
            </a:r>
            <a:r>
              <a:rPr sz="1800" b="1" spc="-5" dirty="0">
                <a:solidFill>
                  <a:srgbClr val="FF0000"/>
                </a:solidFill>
                <a:latin typeface="Courier New"/>
                <a:cs typeface="Courier New"/>
              </a:rPr>
              <a:t>progra</a:t>
            </a:r>
            <a:r>
              <a:rPr sz="1800" b="1" dirty="0">
                <a:solidFill>
                  <a:srgbClr val="FF0000"/>
                </a:solidFill>
                <a:latin typeface="Courier New"/>
                <a:cs typeface="Courier New"/>
              </a:rPr>
              <a:t>m</a:t>
            </a:r>
            <a:r>
              <a:rPr sz="1800" b="1" spc="-15" dirty="0">
                <a:solidFill>
                  <a:srgbClr val="FF0000"/>
                </a:solidFill>
                <a:latin typeface="Courier New"/>
                <a:cs typeface="Courier New"/>
              </a:rPr>
              <a:t> </a:t>
            </a:r>
            <a:r>
              <a:rPr sz="1800" b="1" spc="-5" dirty="0">
                <a:solidFill>
                  <a:srgbClr val="FF0000"/>
                </a:solidFill>
                <a:latin typeface="Courier New"/>
                <a:cs typeface="Courier New"/>
              </a:rPr>
              <a:t>*/</a:t>
            </a:r>
            <a:endParaRPr sz="1800" b="1" dirty="0">
              <a:solidFill>
                <a:srgbClr val="FF0000"/>
              </a:solidFill>
              <a:latin typeface="Courier New"/>
              <a:cs typeface="Courier New"/>
            </a:endParaRPr>
          </a:p>
          <a:p>
            <a:pPr marL="12700">
              <a:lnSpc>
                <a:spcPct val="100000"/>
              </a:lnSpc>
              <a:spcBef>
                <a:spcPts val="215"/>
              </a:spcBef>
            </a:pPr>
            <a:r>
              <a:rPr sz="1800" dirty="0">
                <a:latin typeface="Courier New"/>
                <a:cs typeface="Courier New"/>
              </a:rPr>
              <a:t>}</a:t>
            </a:r>
          </a:p>
        </p:txBody>
      </p:sp>
      <p:graphicFrame>
        <p:nvGraphicFramePr>
          <p:cNvPr id="6" name="object 4"/>
          <p:cNvGraphicFramePr>
            <a:graphicFrameLocks noGrp="1"/>
          </p:cNvGraphicFramePr>
          <p:nvPr>
            <p:extLst/>
          </p:nvPr>
        </p:nvGraphicFramePr>
        <p:xfrm>
          <a:off x="1681732" y="3374520"/>
          <a:ext cx="7442221" cy="1245105"/>
        </p:xfrm>
        <a:graphic>
          <a:graphicData uri="http://schemas.openxmlformats.org/drawingml/2006/table">
            <a:tbl>
              <a:tblPr firstRow="1" bandRow="1">
                <a:tableStyleId>{2D5ABB26-0587-4C30-8999-92F81FD0307C}</a:tableStyleId>
              </a:tblPr>
              <a:tblGrid>
                <a:gridCol w="649207">
                  <a:extLst>
                    <a:ext uri="{9D8B030D-6E8A-4147-A177-3AD203B41FA5}">
                      <a16:colId xmlns:a16="http://schemas.microsoft.com/office/drawing/2014/main" val="20000"/>
                    </a:ext>
                  </a:extLst>
                </a:gridCol>
                <a:gridCol w="5188591">
                  <a:extLst>
                    <a:ext uri="{9D8B030D-6E8A-4147-A177-3AD203B41FA5}">
                      <a16:colId xmlns:a16="http://schemas.microsoft.com/office/drawing/2014/main" val="20001"/>
                    </a:ext>
                  </a:extLst>
                </a:gridCol>
                <a:gridCol w="1228130">
                  <a:extLst>
                    <a:ext uri="{9D8B030D-6E8A-4147-A177-3AD203B41FA5}">
                      <a16:colId xmlns:a16="http://schemas.microsoft.com/office/drawing/2014/main" val="20002"/>
                    </a:ext>
                  </a:extLst>
                </a:gridCol>
                <a:gridCol w="376293">
                  <a:extLst>
                    <a:ext uri="{9D8B030D-6E8A-4147-A177-3AD203B41FA5}">
                      <a16:colId xmlns:a16="http://schemas.microsoft.com/office/drawing/2014/main" val="20003"/>
                    </a:ext>
                  </a:extLst>
                </a:gridCol>
              </a:tblGrid>
              <a:tr h="312927">
                <a:tc>
                  <a:txBody>
                    <a:bodyPr/>
                    <a:lstStyle/>
                    <a:p>
                      <a:pPr marL="34925">
                        <a:lnSpc>
                          <a:spcPct val="100000"/>
                        </a:lnSpc>
                      </a:pPr>
                      <a:r>
                        <a:rPr sz="1800" b="1" spc="-10" dirty="0">
                          <a:solidFill>
                            <a:srgbClr val="0033CC"/>
                          </a:solidFill>
                          <a:latin typeface="Courier New"/>
                          <a:cs typeface="Courier New"/>
                        </a:rPr>
                        <a:t>FILE</a:t>
                      </a:r>
                      <a:endParaRPr sz="1800" b="1" dirty="0">
                        <a:solidFill>
                          <a:srgbClr val="0033CC"/>
                        </a:solidFill>
                        <a:latin typeface="Courier New"/>
                        <a:cs typeface="Courier New"/>
                      </a:endParaRPr>
                    </a:p>
                  </a:txBody>
                  <a:tcPr marL="0" marR="0" marT="0" marB="0"/>
                </a:tc>
                <a:tc>
                  <a:txBody>
                    <a:bodyPr/>
                    <a:lstStyle/>
                    <a:p>
                      <a:pPr marL="68580">
                        <a:lnSpc>
                          <a:spcPct val="100000"/>
                        </a:lnSpc>
                        <a:tabLst>
                          <a:tab pos="2935605" algn="l"/>
                        </a:tabLst>
                      </a:pPr>
                      <a:r>
                        <a:rPr sz="1800" spc="-10" dirty="0">
                          <a:latin typeface="Courier New"/>
                          <a:cs typeface="Courier New"/>
                        </a:rPr>
                        <a:t>*salesReport</a:t>
                      </a:r>
                      <a:r>
                        <a:rPr sz="1800" dirty="0">
                          <a:latin typeface="Courier New"/>
                          <a:cs typeface="Courier New"/>
                        </a:rPr>
                        <a:t>;	</a:t>
                      </a:r>
                      <a:r>
                        <a:rPr sz="1800" spc="-10" dirty="0">
                          <a:solidFill>
                            <a:srgbClr val="006500"/>
                          </a:solidFill>
                          <a:latin typeface="Courier New"/>
                          <a:cs typeface="Courier New"/>
                        </a:rPr>
                        <a:t>/</a:t>
                      </a:r>
                      <a:r>
                        <a:rPr sz="1800" dirty="0">
                          <a:solidFill>
                            <a:srgbClr val="006500"/>
                          </a:solidFill>
                          <a:latin typeface="Courier New"/>
                          <a:cs typeface="Courier New"/>
                        </a:rPr>
                        <a:t>*</a:t>
                      </a:r>
                      <a:r>
                        <a:rPr sz="1800" spc="-10" dirty="0">
                          <a:solidFill>
                            <a:srgbClr val="006500"/>
                          </a:solidFill>
                          <a:latin typeface="Courier New"/>
                          <a:cs typeface="Courier New"/>
                        </a:rPr>
                        <a:t> </a:t>
                      </a:r>
                      <a:r>
                        <a:rPr sz="1800" dirty="0">
                          <a:solidFill>
                            <a:srgbClr val="006500"/>
                          </a:solidFill>
                          <a:latin typeface="Courier New"/>
                          <a:cs typeface="Courier New"/>
                        </a:rPr>
                        <a:t>a</a:t>
                      </a:r>
                      <a:r>
                        <a:rPr sz="1800" spc="-15" dirty="0">
                          <a:solidFill>
                            <a:srgbClr val="006500"/>
                          </a:solidFill>
                          <a:latin typeface="Courier New"/>
                          <a:cs typeface="Courier New"/>
                        </a:rPr>
                        <a:t> </a:t>
                      </a:r>
                      <a:r>
                        <a:rPr sz="1800" spc="-10" dirty="0">
                          <a:solidFill>
                            <a:srgbClr val="006500"/>
                          </a:solidFill>
                          <a:latin typeface="Courier New"/>
                          <a:cs typeface="Courier New"/>
                        </a:rPr>
                        <a:t>fil</a:t>
                      </a:r>
                      <a:r>
                        <a:rPr sz="1800" dirty="0">
                          <a:solidFill>
                            <a:srgbClr val="006500"/>
                          </a:solidFill>
                          <a:latin typeface="Courier New"/>
                          <a:cs typeface="Courier New"/>
                        </a:rPr>
                        <a:t>e</a:t>
                      </a:r>
                      <a:r>
                        <a:rPr sz="1800" spc="-15" dirty="0">
                          <a:solidFill>
                            <a:srgbClr val="006500"/>
                          </a:solidFill>
                          <a:latin typeface="Courier New"/>
                          <a:cs typeface="Courier New"/>
                        </a:rPr>
                        <a:t> </a:t>
                      </a:r>
                      <a:r>
                        <a:rPr sz="1800" spc="-10" dirty="0">
                          <a:solidFill>
                            <a:srgbClr val="006500"/>
                          </a:solidFill>
                          <a:latin typeface="Courier New"/>
                          <a:cs typeface="Courier New"/>
                        </a:rPr>
                        <a:t>stream</a:t>
                      </a:r>
                      <a:endParaRPr sz="1800" dirty="0">
                        <a:latin typeface="Courier New"/>
                        <a:cs typeface="Courier New"/>
                      </a:endParaRPr>
                    </a:p>
                  </a:txBody>
                  <a:tcPr marL="0" marR="0" marT="0" marB="0"/>
                </a:tc>
                <a:tc>
                  <a:txBody>
                    <a:bodyPr/>
                    <a:lstStyle/>
                    <a:p>
                      <a:pPr marL="67310">
                        <a:lnSpc>
                          <a:spcPct val="100000"/>
                        </a:lnSpc>
                      </a:pPr>
                      <a:r>
                        <a:rPr sz="1800" spc="-10" dirty="0">
                          <a:solidFill>
                            <a:srgbClr val="006500"/>
                          </a:solidFill>
                          <a:latin typeface="Courier New"/>
                          <a:cs typeface="Courier New"/>
                        </a:rPr>
                        <a:t>variable</a:t>
                      </a:r>
                      <a:endParaRPr sz="1800">
                        <a:latin typeface="Courier New"/>
                        <a:cs typeface="Courier New"/>
                      </a:endParaRPr>
                    </a:p>
                  </a:txBody>
                  <a:tcPr marL="0" marR="0" marT="0" marB="0"/>
                </a:tc>
                <a:tc>
                  <a:txBody>
                    <a:bodyPr/>
                    <a:lstStyle/>
                    <a:p>
                      <a:pPr marL="67945">
                        <a:lnSpc>
                          <a:spcPct val="100000"/>
                        </a:lnSpc>
                      </a:pPr>
                      <a:r>
                        <a:rPr sz="1800" spc="-10" dirty="0">
                          <a:solidFill>
                            <a:srgbClr val="006500"/>
                          </a:solidFill>
                          <a:latin typeface="Courier New"/>
                          <a:cs typeface="Courier New"/>
                        </a:rPr>
                        <a:t>*/</a:t>
                      </a:r>
                      <a:endParaRPr sz="1800">
                        <a:latin typeface="Courier New"/>
                        <a:cs typeface="Courier New"/>
                      </a:endParaRPr>
                    </a:p>
                  </a:txBody>
                  <a:tcPr marL="0" marR="0" marT="0" marB="0"/>
                </a:tc>
                <a:extLst>
                  <a:ext uri="{0D108BD9-81ED-4DB2-BD59-A6C34878D82A}">
                    <a16:rowId xmlns:a16="http://schemas.microsoft.com/office/drawing/2014/main" val="10000"/>
                  </a:ext>
                </a:extLst>
              </a:tr>
              <a:tr h="301751">
                <a:tc>
                  <a:txBody>
                    <a:bodyPr/>
                    <a:lstStyle/>
                    <a:p>
                      <a:pPr marL="34925">
                        <a:lnSpc>
                          <a:spcPct val="100000"/>
                        </a:lnSpc>
                      </a:pPr>
                      <a:r>
                        <a:rPr sz="1800" spc="-10" dirty="0">
                          <a:solidFill>
                            <a:srgbClr val="00009A"/>
                          </a:solidFill>
                          <a:latin typeface="Courier New"/>
                          <a:cs typeface="Courier New"/>
                        </a:rPr>
                        <a:t>char</a:t>
                      </a:r>
                      <a:endParaRPr sz="1800">
                        <a:latin typeface="Courier New"/>
                        <a:cs typeface="Courier New"/>
                      </a:endParaRPr>
                    </a:p>
                  </a:txBody>
                  <a:tcPr marL="0" marR="0" marT="0" marB="0"/>
                </a:tc>
                <a:tc>
                  <a:txBody>
                    <a:bodyPr/>
                    <a:lstStyle/>
                    <a:p>
                      <a:pPr marL="67945">
                        <a:lnSpc>
                          <a:spcPct val="100000"/>
                        </a:lnSpc>
                        <a:tabLst>
                          <a:tab pos="4573905" algn="l"/>
                        </a:tabLst>
                      </a:pPr>
                      <a:r>
                        <a:rPr sz="1800" spc="-10" dirty="0">
                          <a:latin typeface="Courier New"/>
                          <a:cs typeface="Courier New"/>
                        </a:rPr>
                        <a:t>date[</a:t>
                      </a:r>
                      <a:r>
                        <a:rPr sz="1800" dirty="0">
                          <a:latin typeface="Courier New"/>
                          <a:cs typeface="Courier New"/>
                        </a:rPr>
                        <a:t>]</a:t>
                      </a:r>
                      <a:r>
                        <a:rPr sz="1800" spc="-15" dirty="0">
                          <a:latin typeface="Courier New"/>
                          <a:cs typeface="Courier New"/>
                        </a:rPr>
                        <a:t> </a:t>
                      </a:r>
                      <a:r>
                        <a:rPr sz="1800" dirty="0">
                          <a:latin typeface="Courier New"/>
                          <a:cs typeface="Courier New"/>
                        </a:rPr>
                        <a:t>=</a:t>
                      </a:r>
                      <a:r>
                        <a:rPr sz="1800" spc="-10" dirty="0">
                          <a:latin typeface="Courier New"/>
                          <a:cs typeface="Courier New"/>
                        </a:rPr>
                        <a:t> "24/09/2006"</a:t>
                      </a:r>
                      <a:r>
                        <a:rPr sz="1800" dirty="0">
                          <a:latin typeface="Courier New"/>
                          <a:cs typeface="Courier New"/>
                        </a:rPr>
                        <a:t>;	</a:t>
                      </a:r>
                      <a:r>
                        <a:rPr sz="1800" spc="-5" dirty="0">
                          <a:solidFill>
                            <a:srgbClr val="006500"/>
                          </a:solidFill>
                          <a:latin typeface="Courier New"/>
                          <a:cs typeface="Courier New"/>
                        </a:rPr>
                        <a:t>/</a:t>
                      </a:r>
                      <a:r>
                        <a:rPr sz="1800" dirty="0">
                          <a:solidFill>
                            <a:srgbClr val="006500"/>
                          </a:solidFill>
                          <a:latin typeface="Courier New"/>
                          <a:cs typeface="Courier New"/>
                        </a:rPr>
                        <a:t>*</a:t>
                      </a:r>
                      <a:r>
                        <a:rPr sz="1800" spc="-15" dirty="0">
                          <a:solidFill>
                            <a:srgbClr val="006500"/>
                          </a:solidFill>
                          <a:latin typeface="Courier New"/>
                          <a:cs typeface="Courier New"/>
                        </a:rPr>
                        <a:t> </a:t>
                      </a:r>
                      <a:r>
                        <a:rPr sz="1800" dirty="0">
                          <a:solidFill>
                            <a:srgbClr val="006500"/>
                          </a:solidFill>
                          <a:latin typeface="Courier New"/>
                          <a:cs typeface="Courier New"/>
                        </a:rPr>
                        <a:t>a</a:t>
                      </a:r>
                      <a:endParaRPr sz="1800">
                        <a:latin typeface="Courier New"/>
                        <a:cs typeface="Courier New"/>
                      </a:endParaRPr>
                    </a:p>
                  </a:txBody>
                  <a:tcPr marL="0" marR="0" marT="0" marB="0"/>
                </a:tc>
                <a:tc>
                  <a:txBody>
                    <a:bodyPr/>
                    <a:lstStyle/>
                    <a:p>
                      <a:pPr marL="67310">
                        <a:lnSpc>
                          <a:spcPct val="100000"/>
                        </a:lnSpc>
                      </a:pPr>
                      <a:r>
                        <a:rPr sz="1800" spc="-5" dirty="0">
                          <a:solidFill>
                            <a:srgbClr val="006500"/>
                          </a:solidFill>
                          <a:latin typeface="Courier New"/>
                          <a:cs typeface="Courier New"/>
                        </a:rPr>
                        <a:t>c-string</a:t>
                      </a:r>
                      <a:endParaRPr sz="1800">
                        <a:latin typeface="Courier New"/>
                        <a:cs typeface="Courier New"/>
                      </a:endParaRPr>
                    </a:p>
                  </a:txBody>
                  <a:tcPr marL="0" marR="0" marT="0" marB="0"/>
                </a:tc>
                <a:tc>
                  <a:txBody>
                    <a:bodyPr/>
                    <a:lstStyle/>
                    <a:p>
                      <a:pPr marL="67945">
                        <a:lnSpc>
                          <a:spcPct val="100000"/>
                        </a:lnSpc>
                      </a:pPr>
                      <a:r>
                        <a:rPr sz="1800" spc="-5" dirty="0">
                          <a:solidFill>
                            <a:srgbClr val="006500"/>
                          </a:solidFill>
                          <a:latin typeface="Courier New"/>
                          <a:cs typeface="Courier New"/>
                        </a:rPr>
                        <a:t>*/</a:t>
                      </a:r>
                      <a:endParaRPr sz="1800">
                        <a:latin typeface="Courier New"/>
                        <a:cs typeface="Courier New"/>
                      </a:endParaRPr>
                    </a:p>
                  </a:txBody>
                  <a:tcPr marL="0" marR="0" marT="0" marB="0"/>
                </a:tc>
                <a:extLst>
                  <a:ext uri="{0D108BD9-81ED-4DB2-BD59-A6C34878D82A}">
                    <a16:rowId xmlns:a16="http://schemas.microsoft.com/office/drawing/2014/main" val="10001"/>
                  </a:ext>
                </a:extLst>
              </a:tr>
              <a:tr h="301751">
                <a:tc>
                  <a:txBody>
                    <a:bodyPr/>
                    <a:lstStyle/>
                    <a:p>
                      <a:pPr marL="34925">
                        <a:lnSpc>
                          <a:spcPct val="100000"/>
                        </a:lnSpc>
                      </a:pPr>
                      <a:r>
                        <a:rPr sz="1800" spc="-10" dirty="0">
                          <a:solidFill>
                            <a:srgbClr val="00009A"/>
                          </a:solidFill>
                          <a:latin typeface="Courier New"/>
                          <a:cs typeface="Courier New"/>
                        </a:rPr>
                        <a:t>char</a:t>
                      </a:r>
                      <a:endParaRPr sz="1800">
                        <a:latin typeface="Courier New"/>
                        <a:cs typeface="Courier New"/>
                      </a:endParaRPr>
                    </a:p>
                  </a:txBody>
                  <a:tcPr marL="0" marR="0" marT="0" marB="0"/>
                </a:tc>
                <a:tc>
                  <a:txBody>
                    <a:bodyPr/>
                    <a:lstStyle/>
                    <a:p>
                      <a:pPr marL="67945">
                        <a:lnSpc>
                          <a:spcPct val="100000"/>
                        </a:lnSpc>
                      </a:pPr>
                      <a:r>
                        <a:rPr sz="1800" spc="-5" dirty="0">
                          <a:latin typeface="Courier New"/>
                          <a:cs typeface="Courier New"/>
                        </a:rPr>
                        <a:t>fileName[</a:t>
                      </a:r>
                      <a:r>
                        <a:rPr sz="1800" dirty="0">
                          <a:latin typeface="Courier New"/>
                          <a:cs typeface="Courier New"/>
                        </a:rPr>
                        <a:t>]</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spc="-5" dirty="0">
                          <a:latin typeface="Courier New"/>
                          <a:cs typeface="Courier New"/>
                        </a:rPr>
                        <a:t>"sale24_09_06.txt"</a:t>
                      </a:r>
                      <a:r>
                        <a:rPr sz="1800" dirty="0">
                          <a:latin typeface="Courier New"/>
                          <a:cs typeface="Courier New"/>
                        </a:rPr>
                        <a:t>;</a:t>
                      </a:r>
                      <a:r>
                        <a:rPr sz="1800" spc="-5" dirty="0">
                          <a:latin typeface="Courier New"/>
                          <a:cs typeface="Courier New"/>
                        </a:rPr>
                        <a:t> </a:t>
                      </a:r>
                      <a:r>
                        <a:rPr sz="1800" spc="-5" dirty="0">
                          <a:solidFill>
                            <a:srgbClr val="006500"/>
                          </a:solidFill>
                          <a:latin typeface="Courier New"/>
                          <a:cs typeface="Courier New"/>
                        </a:rPr>
                        <a:t>/</a:t>
                      </a:r>
                      <a:r>
                        <a:rPr sz="1800" dirty="0">
                          <a:solidFill>
                            <a:srgbClr val="006500"/>
                          </a:solidFill>
                          <a:latin typeface="Courier New"/>
                          <a:cs typeface="Courier New"/>
                        </a:rPr>
                        <a:t>*</a:t>
                      </a:r>
                      <a:r>
                        <a:rPr sz="1800" spc="-15" dirty="0">
                          <a:solidFill>
                            <a:srgbClr val="006500"/>
                          </a:solidFill>
                          <a:latin typeface="Courier New"/>
                          <a:cs typeface="Courier New"/>
                        </a:rPr>
                        <a:t> </a:t>
                      </a:r>
                      <a:r>
                        <a:rPr sz="1800" dirty="0">
                          <a:solidFill>
                            <a:srgbClr val="006500"/>
                          </a:solidFill>
                          <a:latin typeface="Courier New"/>
                          <a:cs typeface="Courier New"/>
                        </a:rPr>
                        <a:t>a</a:t>
                      </a:r>
                      <a:endParaRPr sz="1800">
                        <a:latin typeface="Courier New"/>
                        <a:cs typeface="Courier New"/>
                      </a:endParaRPr>
                    </a:p>
                  </a:txBody>
                  <a:tcPr marL="0" marR="0" marT="0" marB="0"/>
                </a:tc>
                <a:tc>
                  <a:txBody>
                    <a:bodyPr/>
                    <a:lstStyle/>
                    <a:p>
                      <a:pPr marL="67310">
                        <a:lnSpc>
                          <a:spcPct val="100000"/>
                        </a:lnSpc>
                      </a:pPr>
                      <a:r>
                        <a:rPr sz="1800" spc="-5" dirty="0">
                          <a:solidFill>
                            <a:srgbClr val="006500"/>
                          </a:solidFill>
                          <a:latin typeface="Courier New"/>
                          <a:cs typeface="Courier New"/>
                        </a:rPr>
                        <a:t>c-string</a:t>
                      </a:r>
                      <a:endParaRPr sz="1800">
                        <a:latin typeface="Courier New"/>
                        <a:cs typeface="Courier New"/>
                      </a:endParaRPr>
                    </a:p>
                  </a:txBody>
                  <a:tcPr marL="0" marR="0" marT="0" marB="0"/>
                </a:tc>
                <a:tc>
                  <a:txBody>
                    <a:bodyPr/>
                    <a:lstStyle/>
                    <a:p>
                      <a:pPr marL="67945">
                        <a:lnSpc>
                          <a:spcPct val="100000"/>
                        </a:lnSpc>
                      </a:pPr>
                      <a:r>
                        <a:rPr sz="1800" spc="-5" dirty="0">
                          <a:solidFill>
                            <a:srgbClr val="006500"/>
                          </a:solidFill>
                          <a:latin typeface="Courier New"/>
                          <a:cs typeface="Courier New"/>
                        </a:rPr>
                        <a:t>*/</a:t>
                      </a:r>
                      <a:endParaRPr sz="1800">
                        <a:latin typeface="Courier New"/>
                        <a:cs typeface="Courier New"/>
                      </a:endParaRPr>
                    </a:p>
                  </a:txBody>
                  <a:tcPr marL="0" marR="0" marT="0" marB="0"/>
                </a:tc>
                <a:extLst>
                  <a:ext uri="{0D108BD9-81ED-4DB2-BD59-A6C34878D82A}">
                    <a16:rowId xmlns:a16="http://schemas.microsoft.com/office/drawing/2014/main" val="10002"/>
                  </a:ext>
                </a:extLst>
              </a:tr>
              <a:tr h="328676">
                <a:tc>
                  <a:txBody>
                    <a:bodyPr/>
                    <a:lstStyle/>
                    <a:p>
                      <a:pPr marL="34925">
                        <a:lnSpc>
                          <a:spcPct val="100000"/>
                        </a:lnSpc>
                      </a:pPr>
                      <a:r>
                        <a:rPr sz="1800" spc="-10" dirty="0">
                          <a:solidFill>
                            <a:srgbClr val="00009A"/>
                          </a:solidFill>
                          <a:latin typeface="Courier New"/>
                          <a:cs typeface="Courier New"/>
                        </a:rPr>
                        <a:t>char</a:t>
                      </a:r>
                      <a:endParaRPr sz="1800">
                        <a:latin typeface="Courier New"/>
                        <a:cs typeface="Courier New"/>
                      </a:endParaRPr>
                    </a:p>
                  </a:txBody>
                  <a:tcPr marL="0" marR="0" marT="0" marB="0"/>
                </a:tc>
                <a:tc>
                  <a:txBody>
                    <a:bodyPr/>
                    <a:lstStyle/>
                    <a:p>
                      <a:pPr marL="67945">
                        <a:lnSpc>
                          <a:spcPct val="100000"/>
                        </a:lnSpc>
                        <a:tabLst>
                          <a:tab pos="4573905" algn="l"/>
                        </a:tabLst>
                      </a:pPr>
                      <a:r>
                        <a:rPr sz="1800" spc="-5" dirty="0">
                          <a:latin typeface="Courier New"/>
                          <a:cs typeface="Courier New"/>
                        </a:rPr>
                        <a:t>model[</a:t>
                      </a:r>
                      <a:r>
                        <a:rPr sz="1800" dirty="0">
                          <a:latin typeface="Courier New"/>
                          <a:cs typeface="Courier New"/>
                        </a:rPr>
                        <a:t>]</a:t>
                      </a:r>
                      <a:r>
                        <a:rPr sz="1800" spc="-10" dirty="0">
                          <a:latin typeface="Courier New"/>
                          <a:cs typeface="Courier New"/>
                        </a:rPr>
                        <a:t> </a:t>
                      </a:r>
                      <a:r>
                        <a:rPr sz="1800" dirty="0">
                          <a:latin typeface="Courier New"/>
                          <a:cs typeface="Courier New"/>
                        </a:rPr>
                        <a:t>=</a:t>
                      </a:r>
                      <a:r>
                        <a:rPr sz="1800" spc="-10" dirty="0">
                          <a:latin typeface="Courier New"/>
                          <a:cs typeface="Courier New"/>
                        </a:rPr>
                        <a:t> </a:t>
                      </a:r>
                      <a:r>
                        <a:rPr sz="1800" spc="-5" dirty="0">
                          <a:latin typeface="Courier New"/>
                          <a:cs typeface="Courier New"/>
                        </a:rPr>
                        <a:t>"FinePi</a:t>
                      </a:r>
                      <a:r>
                        <a:rPr sz="1800" dirty="0">
                          <a:latin typeface="Courier New"/>
                          <a:cs typeface="Courier New"/>
                        </a:rPr>
                        <a:t>x</a:t>
                      </a:r>
                      <a:r>
                        <a:rPr sz="1800" spc="-10" dirty="0">
                          <a:latin typeface="Courier New"/>
                          <a:cs typeface="Courier New"/>
                        </a:rPr>
                        <a:t> </a:t>
                      </a:r>
                      <a:r>
                        <a:rPr sz="1800" spc="-5" dirty="0">
                          <a:latin typeface="Courier New"/>
                          <a:cs typeface="Courier New"/>
                        </a:rPr>
                        <a:t>S3000"</a:t>
                      </a:r>
                      <a:r>
                        <a:rPr sz="1800" dirty="0">
                          <a:latin typeface="Courier New"/>
                          <a:cs typeface="Courier New"/>
                        </a:rPr>
                        <a:t>;	</a:t>
                      </a:r>
                      <a:r>
                        <a:rPr sz="1800" spc="-5" dirty="0">
                          <a:solidFill>
                            <a:srgbClr val="006500"/>
                          </a:solidFill>
                          <a:latin typeface="Courier New"/>
                          <a:cs typeface="Courier New"/>
                        </a:rPr>
                        <a:t>/</a:t>
                      </a:r>
                      <a:r>
                        <a:rPr sz="1800" dirty="0">
                          <a:solidFill>
                            <a:srgbClr val="006500"/>
                          </a:solidFill>
                          <a:latin typeface="Courier New"/>
                          <a:cs typeface="Courier New"/>
                        </a:rPr>
                        <a:t>*</a:t>
                      </a:r>
                      <a:r>
                        <a:rPr sz="1800" spc="-15" dirty="0">
                          <a:solidFill>
                            <a:srgbClr val="006500"/>
                          </a:solidFill>
                          <a:latin typeface="Courier New"/>
                          <a:cs typeface="Courier New"/>
                        </a:rPr>
                        <a:t> </a:t>
                      </a:r>
                      <a:r>
                        <a:rPr sz="1800" dirty="0">
                          <a:solidFill>
                            <a:srgbClr val="006500"/>
                          </a:solidFill>
                          <a:latin typeface="Courier New"/>
                          <a:cs typeface="Courier New"/>
                        </a:rPr>
                        <a:t>a</a:t>
                      </a:r>
                      <a:endParaRPr sz="1800" dirty="0">
                        <a:latin typeface="Courier New"/>
                        <a:cs typeface="Courier New"/>
                      </a:endParaRPr>
                    </a:p>
                  </a:txBody>
                  <a:tcPr marL="0" marR="0" marT="0" marB="0"/>
                </a:tc>
                <a:tc>
                  <a:txBody>
                    <a:bodyPr/>
                    <a:lstStyle/>
                    <a:p>
                      <a:pPr marL="67310">
                        <a:lnSpc>
                          <a:spcPct val="100000"/>
                        </a:lnSpc>
                      </a:pPr>
                      <a:r>
                        <a:rPr sz="1800" spc="-5" dirty="0">
                          <a:solidFill>
                            <a:srgbClr val="006500"/>
                          </a:solidFill>
                          <a:latin typeface="Courier New"/>
                          <a:cs typeface="Courier New"/>
                        </a:rPr>
                        <a:t>c-string</a:t>
                      </a:r>
                      <a:endParaRPr sz="1800">
                        <a:latin typeface="Courier New"/>
                        <a:cs typeface="Courier New"/>
                      </a:endParaRPr>
                    </a:p>
                  </a:txBody>
                  <a:tcPr marL="0" marR="0" marT="0" marB="0"/>
                </a:tc>
                <a:tc>
                  <a:txBody>
                    <a:bodyPr/>
                    <a:lstStyle/>
                    <a:p>
                      <a:pPr marL="67945">
                        <a:lnSpc>
                          <a:spcPct val="100000"/>
                        </a:lnSpc>
                      </a:pPr>
                      <a:r>
                        <a:rPr sz="1800" spc="-5" dirty="0">
                          <a:solidFill>
                            <a:srgbClr val="006500"/>
                          </a:solidFill>
                          <a:latin typeface="Courier New"/>
                          <a:cs typeface="Courier New"/>
                        </a:rPr>
                        <a:t>*/</a:t>
                      </a:r>
                      <a:endParaRPr sz="1800" dirty="0">
                        <a:latin typeface="Courier New"/>
                        <a:cs typeface="Courier New"/>
                      </a:endParaRPr>
                    </a:p>
                  </a:txBody>
                  <a:tcPr marL="0" marR="0" marT="0" marB="0"/>
                </a:tc>
                <a:extLst>
                  <a:ext uri="{0D108BD9-81ED-4DB2-BD59-A6C34878D82A}">
                    <a16:rowId xmlns:a16="http://schemas.microsoft.com/office/drawing/2014/main" val="10003"/>
                  </a:ext>
                </a:extLst>
              </a:tr>
            </a:tbl>
          </a:graphicData>
        </a:graphic>
      </p:graphicFrame>
      <p:pic>
        <p:nvPicPr>
          <p:cNvPr id="7" name="Picture 2">
            <a:extLst>
              <a:ext uri="{FF2B5EF4-FFF2-40B4-BE49-F238E27FC236}">
                <a16:creationId xmlns:a16="http://schemas.microsoft.com/office/drawing/2014/main" id="{6CF41C59-2AD6-4FF5-BA48-EFDF136C9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0" y="554472"/>
            <a:ext cx="3707133" cy="19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Heptagon 3">
            <a:extLst>
              <a:ext uri="{FF2B5EF4-FFF2-40B4-BE49-F238E27FC236}">
                <a16:creationId xmlns:a16="http://schemas.microsoft.com/office/drawing/2014/main" id="{AA2B9862-3324-4AD4-8372-7F3E7EC0B6AF}"/>
              </a:ext>
            </a:extLst>
          </p:cNvPr>
          <p:cNvSpPr/>
          <p:nvPr/>
        </p:nvSpPr>
        <p:spPr>
          <a:xfrm>
            <a:off x="317500" y="1769764"/>
            <a:ext cx="685800" cy="563861"/>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Stp1</a:t>
            </a:r>
          </a:p>
        </p:txBody>
      </p:sp>
      <p:sp>
        <p:nvSpPr>
          <p:cNvPr id="9" name="Heptagon 8">
            <a:extLst>
              <a:ext uri="{FF2B5EF4-FFF2-40B4-BE49-F238E27FC236}">
                <a16:creationId xmlns:a16="http://schemas.microsoft.com/office/drawing/2014/main" id="{168C89A2-5E5A-431A-9617-37DAFD127583}"/>
              </a:ext>
            </a:extLst>
          </p:cNvPr>
          <p:cNvSpPr/>
          <p:nvPr/>
        </p:nvSpPr>
        <p:spPr>
          <a:xfrm>
            <a:off x="392752" y="3255940"/>
            <a:ext cx="685800" cy="563861"/>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Stp2</a:t>
            </a:r>
          </a:p>
        </p:txBody>
      </p:sp>
      <p:sp>
        <p:nvSpPr>
          <p:cNvPr id="10" name="Heptagon 9">
            <a:extLst>
              <a:ext uri="{FF2B5EF4-FFF2-40B4-BE49-F238E27FC236}">
                <a16:creationId xmlns:a16="http://schemas.microsoft.com/office/drawing/2014/main" id="{7ABCED72-5C12-4B82-9C06-6605C83D354B}"/>
              </a:ext>
            </a:extLst>
          </p:cNvPr>
          <p:cNvSpPr/>
          <p:nvPr/>
        </p:nvSpPr>
        <p:spPr>
          <a:xfrm>
            <a:off x="317500" y="4578540"/>
            <a:ext cx="685800" cy="563861"/>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Stp3</a:t>
            </a:r>
          </a:p>
        </p:txBody>
      </p:sp>
      <p:sp>
        <p:nvSpPr>
          <p:cNvPr id="8" name="Rectangle: Rounded Corners 7">
            <a:extLst>
              <a:ext uri="{FF2B5EF4-FFF2-40B4-BE49-F238E27FC236}">
                <a16:creationId xmlns:a16="http://schemas.microsoft.com/office/drawing/2014/main" id="{D73C07C6-A3E5-418F-B473-1FDD91715C44}"/>
              </a:ext>
            </a:extLst>
          </p:cNvPr>
          <p:cNvSpPr/>
          <p:nvPr/>
        </p:nvSpPr>
        <p:spPr>
          <a:xfrm>
            <a:off x="5126428" y="6864418"/>
            <a:ext cx="5345824" cy="53340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10" dirty="0" err="1">
                <a:solidFill>
                  <a:schemeClr val="tx1"/>
                </a:solidFill>
                <a:latin typeface="Courier New"/>
                <a:cs typeface="Courier New"/>
              </a:rPr>
              <a:t>printf</a:t>
            </a:r>
            <a:r>
              <a:rPr lang="en-US" spc="-10" dirty="0">
                <a:solidFill>
                  <a:schemeClr val="tx1"/>
                </a:solidFill>
                <a:latin typeface="Courier New"/>
                <a:cs typeface="Courier New"/>
              </a:rPr>
              <a:t>(“Erro</a:t>
            </a:r>
            <a:r>
              <a:rPr lang="en-US" dirty="0">
                <a:solidFill>
                  <a:schemeClr val="tx1"/>
                </a:solidFill>
                <a:latin typeface="Courier New"/>
                <a:cs typeface="Courier New"/>
              </a:rPr>
              <a:t>r opening %s”,</a:t>
            </a:r>
            <a:r>
              <a:rPr lang="en-US" spc="-10" dirty="0" err="1">
                <a:solidFill>
                  <a:schemeClr val="tx1"/>
                </a:solidFill>
                <a:latin typeface="Courier New"/>
                <a:cs typeface="Courier New"/>
              </a:rPr>
              <a:t>fileName</a:t>
            </a:r>
            <a:r>
              <a:rPr lang="en-US" spc="-10" dirty="0">
                <a:solidFill>
                  <a:schemeClr val="tx1"/>
                </a:solidFill>
                <a:latin typeface="Courier New"/>
                <a:cs typeface="Courier New"/>
              </a:rPr>
              <a:t>)</a:t>
            </a:r>
            <a:r>
              <a:rPr lang="en-US" spc="-10" dirty="0">
                <a:latin typeface="Courier New"/>
                <a:cs typeface="Courier New"/>
              </a:rPr>
              <a:t>;</a:t>
            </a:r>
            <a:endParaRPr lang="en-US" dirty="0"/>
          </a:p>
        </p:txBody>
      </p:sp>
      <p:sp>
        <p:nvSpPr>
          <p:cNvPr id="12" name="Freeform: Shape 11">
            <a:extLst>
              <a:ext uri="{FF2B5EF4-FFF2-40B4-BE49-F238E27FC236}">
                <a16:creationId xmlns:a16="http://schemas.microsoft.com/office/drawing/2014/main" id="{A7287D93-05C6-4B92-A3E9-A151EE2479D1}"/>
              </a:ext>
            </a:extLst>
          </p:cNvPr>
          <p:cNvSpPr/>
          <p:nvPr/>
        </p:nvSpPr>
        <p:spPr>
          <a:xfrm>
            <a:off x="8557146" y="5882185"/>
            <a:ext cx="873512" cy="982639"/>
          </a:xfrm>
          <a:custGeom>
            <a:avLst/>
            <a:gdLst>
              <a:gd name="connsiteX0" fmla="*/ 0 w 873512"/>
              <a:gd name="connsiteY0" fmla="*/ 0 h 982639"/>
              <a:gd name="connsiteX1" fmla="*/ 68239 w 873512"/>
              <a:gd name="connsiteY1" fmla="*/ 27296 h 982639"/>
              <a:gd name="connsiteX2" fmla="*/ 109182 w 873512"/>
              <a:gd name="connsiteY2" fmla="*/ 40943 h 982639"/>
              <a:gd name="connsiteX3" fmla="*/ 150126 w 873512"/>
              <a:gd name="connsiteY3" fmla="*/ 68239 h 982639"/>
              <a:gd name="connsiteX4" fmla="*/ 177421 w 873512"/>
              <a:gd name="connsiteY4" fmla="*/ 109182 h 982639"/>
              <a:gd name="connsiteX5" fmla="*/ 272955 w 873512"/>
              <a:gd name="connsiteY5" fmla="*/ 150125 h 982639"/>
              <a:gd name="connsiteX6" fmla="*/ 313899 w 873512"/>
              <a:gd name="connsiteY6" fmla="*/ 177421 h 982639"/>
              <a:gd name="connsiteX7" fmla="*/ 354842 w 873512"/>
              <a:gd name="connsiteY7" fmla="*/ 191069 h 982639"/>
              <a:gd name="connsiteX8" fmla="*/ 368490 w 873512"/>
              <a:gd name="connsiteY8" fmla="*/ 232012 h 982639"/>
              <a:gd name="connsiteX9" fmla="*/ 409433 w 873512"/>
              <a:gd name="connsiteY9" fmla="*/ 245660 h 982639"/>
              <a:gd name="connsiteX10" fmla="*/ 532263 w 873512"/>
              <a:gd name="connsiteY10" fmla="*/ 341194 h 982639"/>
              <a:gd name="connsiteX11" fmla="*/ 586854 w 873512"/>
              <a:gd name="connsiteY11" fmla="*/ 382137 h 982639"/>
              <a:gd name="connsiteX12" fmla="*/ 614150 w 873512"/>
              <a:gd name="connsiteY12" fmla="*/ 423081 h 982639"/>
              <a:gd name="connsiteX13" fmla="*/ 655093 w 873512"/>
              <a:gd name="connsiteY13" fmla="*/ 436728 h 982639"/>
              <a:gd name="connsiteX14" fmla="*/ 668741 w 873512"/>
              <a:gd name="connsiteY14" fmla="*/ 477672 h 982639"/>
              <a:gd name="connsiteX15" fmla="*/ 750627 w 873512"/>
              <a:gd name="connsiteY15" fmla="*/ 532263 h 982639"/>
              <a:gd name="connsiteX16" fmla="*/ 791570 w 873512"/>
              <a:gd name="connsiteY16" fmla="*/ 668740 h 982639"/>
              <a:gd name="connsiteX17" fmla="*/ 805218 w 873512"/>
              <a:gd name="connsiteY17" fmla="*/ 709684 h 982639"/>
              <a:gd name="connsiteX18" fmla="*/ 832514 w 873512"/>
              <a:gd name="connsiteY18" fmla="*/ 750627 h 982639"/>
              <a:gd name="connsiteX19" fmla="*/ 859809 w 873512"/>
              <a:gd name="connsiteY19" fmla="*/ 832514 h 982639"/>
              <a:gd name="connsiteX20" fmla="*/ 873457 w 873512"/>
              <a:gd name="connsiteY20" fmla="*/ 982639 h 982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3512" h="982639">
                <a:moveTo>
                  <a:pt x="0" y="0"/>
                </a:moveTo>
                <a:cubicBezTo>
                  <a:pt x="22746" y="9099"/>
                  <a:pt x="45300" y="18694"/>
                  <a:pt x="68239" y="27296"/>
                </a:cubicBezTo>
                <a:cubicBezTo>
                  <a:pt x="81709" y="32347"/>
                  <a:pt x="96315" y="34510"/>
                  <a:pt x="109182" y="40943"/>
                </a:cubicBezTo>
                <a:cubicBezTo>
                  <a:pt x="123853" y="48279"/>
                  <a:pt x="136478" y="59140"/>
                  <a:pt x="150126" y="68239"/>
                </a:cubicBezTo>
                <a:cubicBezTo>
                  <a:pt x="159224" y="81887"/>
                  <a:pt x="164820" y="98681"/>
                  <a:pt x="177421" y="109182"/>
                </a:cubicBezTo>
                <a:cubicBezTo>
                  <a:pt x="199909" y="127922"/>
                  <a:pt x="244509" y="140643"/>
                  <a:pt x="272955" y="150125"/>
                </a:cubicBezTo>
                <a:cubicBezTo>
                  <a:pt x="286603" y="159224"/>
                  <a:pt x="299228" y="170085"/>
                  <a:pt x="313899" y="177421"/>
                </a:cubicBezTo>
                <a:cubicBezTo>
                  <a:pt x="326766" y="183855"/>
                  <a:pt x="344670" y="180897"/>
                  <a:pt x="354842" y="191069"/>
                </a:cubicBezTo>
                <a:cubicBezTo>
                  <a:pt x="365014" y="201241"/>
                  <a:pt x="358318" y="221840"/>
                  <a:pt x="368490" y="232012"/>
                </a:cubicBezTo>
                <a:cubicBezTo>
                  <a:pt x="378662" y="242184"/>
                  <a:pt x="396857" y="238674"/>
                  <a:pt x="409433" y="245660"/>
                </a:cubicBezTo>
                <a:cubicBezTo>
                  <a:pt x="522937" y="308718"/>
                  <a:pt x="458970" y="278372"/>
                  <a:pt x="532263" y="341194"/>
                </a:cubicBezTo>
                <a:cubicBezTo>
                  <a:pt x="549533" y="355997"/>
                  <a:pt x="568657" y="368489"/>
                  <a:pt x="586854" y="382137"/>
                </a:cubicBezTo>
                <a:cubicBezTo>
                  <a:pt x="595953" y="395785"/>
                  <a:pt x="601342" y="412834"/>
                  <a:pt x="614150" y="423081"/>
                </a:cubicBezTo>
                <a:cubicBezTo>
                  <a:pt x="625383" y="432068"/>
                  <a:pt x="644921" y="426556"/>
                  <a:pt x="655093" y="436728"/>
                </a:cubicBezTo>
                <a:cubicBezTo>
                  <a:pt x="665266" y="446901"/>
                  <a:pt x="658568" y="467499"/>
                  <a:pt x="668741" y="477672"/>
                </a:cubicBezTo>
                <a:cubicBezTo>
                  <a:pt x="691937" y="500869"/>
                  <a:pt x="750627" y="532263"/>
                  <a:pt x="750627" y="532263"/>
                </a:cubicBezTo>
                <a:cubicBezTo>
                  <a:pt x="771253" y="614766"/>
                  <a:pt x="758344" y="569061"/>
                  <a:pt x="791570" y="668740"/>
                </a:cubicBezTo>
                <a:cubicBezTo>
                  <a:pt x="796119" y="682388"/>
                  <a:pt x="797238" y="697714"/>
                  <a:pt x="805218" y="709684"/>
                </a:cubicBezTo>
                <a:lnTo>
                  <a:pt x="832514" y="750627"/>
                </a:lnTo>
                <a:cubicBezTo>
                  <a:pt x="841612" y="777923"/>
                  <a:pt x="856240" y="803964"/>
                  <a:pt x="859809" y="832514"/>
                </a:cubicBezTo>
                <a:cubicBezTo>
                  <a:pt x="875150" y="955238"/>
                  <a:pt x="873457" y="905019"/>
                  <a:pt x="873457" y="982639"/>
                </a:cubicBezTo>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2BF6467-338E-4FAB-9CC9-5DF955F4488F}"/>
              </a:ext>
            </a:extLst>
          </p:cNvPr>
          <p:cNvSpPr txBox="1"/>
          <p:nvPr/>
        </p:nvSpPr>
        <p:spPr>
          <a:xfrm>
            <a:off x="9298864" y="6155033"/>
            <a:ext cx="461986" cy="369332"/>
          </a:xfrm>
          <a:prstGeom prst="rect">
            <a:avLst/>
          </a:prstGeom>
          <a:noFill/>
        </p:spPr>
        <p:txBody>
          <a:bodyPr wrap="none" rtlCol="0">
            <a:spAutoFit/>
          </a:bodyPr>
          <a:lstStyle/>
          <a:p>
            <a:r>
              <a:rPr lang="en-US" dirty="0"/>
              <a:t>OR</a:t>
            </a:r>
          </a:p>
        </p:txBody>
      </p:sp>
      <p:sp>
        <p:nvSpPr>
          <p:cNvPr id="14" name="Freeform: Shape 13">
            <a:extLst>
              <a:ext uri="{FF2B5EF4-FFF2-40B4-BE49-F238E27FC236}">
                <a16:creationId xmlns:a16="http://schemas.microsoft.com/office/drawing/2014/main" id="{BB6E4F4E-269A-45B0-901B-FCA01F93A5E7}"/>
              </a:ext>
            </a:extLst>
          </p:cNvPr>
          <p:cNvSpPr/>
          <p:nvPr/>
        </p:nvSpPr>
        <p:spPr>
          <a:xfrm>
            <a:off x="9266830" y="6728346"/>
            <a:ext cx="150125" cy="109182"/>
          </a:xfrm>
          <a:custGeom>
            <a:avLst/>
            <a:gdLst>
              <a:gd name="connsiteX0" fmla="*/ 150125 w 150125"/>
              <a:gd name="connsiteY0" fmla="*/ 109182 h 109182"/>
              <a:gd name="connsiteX1" fmla="*/ 0 w 150125"/>
              <a:gd name="connsiteY1" fmla="*/ 27296 h 109182"/>
              <a:gd name="connsiteX2" fmla="*/ 0 w 150125"/>
              <a:gd name="connsiteY2" fmla="*/ 0 h 109182"/>
            </a:gdLst>
            <a:ahLst/>
            <a:cxnLst>
              <a:cxn ang="0">
                <a:pos x="connsiteX0" y="connsiteY0"/>
              </a:cxn>
              <a:cxn ang="0">
                <a:pos x="connsiteX1" y="connsiteY1"/>
              </a:cxn>
              <a:cxn ang="0">
                <a:pos x="connsiteX2" y="connsiteY2"/>
              </a:cxn>
            </a:cxnLst>
            <a:rect l="l" t="t" r="r" b="b"/>
            <a:pathLst>
              <a:path w="150125" h="109182">
                <a:moveTo>
                  <a:pt x="150125" y="109182"/>
                </a:moveTo>
                <a:cubicBezTo>
                  <a:pt x="127802" y="100253"/>
                  <a:pt x="0" y="54569"/>
                  <a:pt x="0" y="27296"/>
                </a:cubicBezTo>
                <a:lnTo>
                  <a:pt x="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8031B23-7DE6-4126-8B29-5C9EFB036614}"/>
              </a:ext>
            </a:extLst>
          </p:cNvPr>
          <p:cNvSpPr/>
          <p:nvPr/>
        </p:nvSpPr>
        <p:spPr>
          <a:xfrm>
            <a:off x="9498842" y="6660107"/>
            <a:ext cx="43322" cy="204717"/>
          </a:xfrm>
          <a:custGeom>
            <a:avLst/>
            <a:gdLst>
              <a:gd name="connsiteX0" fmla="*/ 0 w 43322"/>
              <a:gd name="connsiteY0" fmla="*/ 204717 h 204717"/>
              <a:gd name="connsiteX1" fmla="*/ 13648 w 43322"/>
              <a:gd name="connsiteY1" fmla="*/ 136478 h 204717"/>
              <a:gd name="connsiteX2" fmla="*/ 40943 w 43322"/>
              <a:gd name="connsiteY2" fmla="*/ 81887 h 204717"/>
              <a:gd name="connsiteX3" fmla="*/ 40943 w 43322"/>
              <a:gd name="connsiteY3" fmla="*/ 0 h 204717"/>
            </a:gdLst>
            <a:ahLst/>
            <a:cxnLst>
              <a:cxn ang="0">
                <a:pos x="connsiteX0" y="connsiteY0"/>
              </a:cxn>
              <a:cxn ang="0">
                <a:pos x="connsiteX1" y="connsiteY1"/>
              </a:cxn>
              <a:cxn ang="0">
                <a:pos x="connsiteX2" y="connsiteY2"/>
              </a:cxn>
              <a:cxn ang="0">
                <a:pos x="connsiteX3" y="connsiteY3"/>
              </a:cxn>
            </a:cxnLst>
            <a:rect l="l" t="t" r="r" b="b"/>
            <a:pathLst>
              <a:path w="43322" h="204717">
                <a:moveTo>
                  <a:pt x="0" y="204717"/>
                </a:moveTo>
                <a:cubicBezTo>
                  <a:pt x="4549" y="181971"/>
                  <a:pt x="6313" y="158484"/>
                  <a:pt x="13648" y="136478"/>
                </a:cubicBezTo>
                <a:cubicBezTo>
                  <a:pt x="20082" y="117177"/>
                  <a:pt x="36953" y="101837"/>
                  <a:pt x="40943" y="81887"/>
                </a:cubicBezTo>
                <a:cubicBezTo>
                  <a:pt x="46296" y="55121"/>
                  <a:pt x="40943" y="27296"/>
                  <a:pt x="4094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4495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43717" y="2818724"/>
            <a:ext cx="3848100" cy="1826141"/>
          </a:xfrm>
          <a:prstGeom prst="rect">
            <a:avLst/>
          </a:prstGeom>
        </p:spPr>
        <p:txBody>
          <a:bodyPr vert="horz" wrap="square" lIns="0" tIns="0" rIns="0" bIns="0" rtlCol="0">
            <a:spAutoFit/>
          </a:bodyPr>
          <a:lstStyle/>
          <a:p>
            <a:pPr marL="12700" marR="5715">
              <a:lnSpc>
                <a:spcPct val="110000"/>
              </a:lnSpc>
            </a:pPr>
            <a:r>
              <a:rPr sz="1800" spc="-5" dirty="0">
                <a:solidFill>
                  <a:srgbClr val="006500"/>
                </a:solidFill>
                <a:latin typeface="Courier New"/>
                <a:cs typeface="Courier New"/>
              </a:rPr>
              <a:t>/</a:t>
            </a:r>
            <a:r>
              <a:rPr sz="1800" dirty="0">
                <a:solidFill>
                  <a:srgbClr val="006500"/>
                </a:solidFill>
                <a:latin typeface="Courier New"/>
                <a:cs typeface="Courier New"/>
              </a:rPr>
              <a:t>*</a:t>
            </a:r>
            <a:r>
              <a:rPr sz="1800" spc="-15" dirty="0">
                <a:solidFill>
                  <a:srgbClr val="006500"/>
                </a:solidFill>
                <a:latin typeface="Courier New"/>
                <a:cs typeface="Courier New"/>
              </a:rPr>
              <a:t> </a:t>
            </a:r>
            <a:r>
              <a:rPr sz="1800" spc="-5" dirty="0">
                <a:solidFill>
                  <a:srgbClr val="006500"/>
                </a:solidFill>
                <a:latin typeface="Courier New"/>
                <a:cs typeface="Courier New"/>
              </a:rPr>
              <a:t>writ</a:t>
            </a:r>
            <a:r>
              <a:rPr sz="1800" dirty="0">
                <a:solidFill>
                  <a:srgbClr val="006500"/>
                </a:solidFill>
                <a:latin typeface="Courier New"/>
                <a:cs typeface="Courier New"/>
              </a:rPr>
              <a:t>e</a:t>
            </a:r>
            <a:r>
              <a:rPr sz="1800" spc="-15" dirty="0">
                <a:solidFill>
                  <a:srgbClr val="006500"/>
                </a:solidFill>
                <a:latin typeface="Courier New"/>
                <a:cs typeface="Courier New"/>
              </a:rPr>
              <a:t> </a:t>
            </a:r>
            <a:r>
              <a:rPr sz="1800" spc="-5" dirty="0">
                <a:solidFill>
                  <a:srgbClr val="006500"/>
                </a:solidFill>
                <a:latin typeface="Courier New"/>
                <a:cs typeface="Courier New"/>
              </a:rPr>
              <a:t>dat</a:t>
            </a:r>
            <a:r>
              <a:rPr sz="1800" dirty="0">
                <a:solidFill>
                  <a:srgbClr val="006500"/>
                </a:solidFill>
                <a:latin typeface="Courier New"/>
                <a:cs typeface="Courier New"/>
              </a:rPr>
              <a:t>a</a:t>
            </a:r>
            <a:r>
              <a:rPr sz="1800" spc="-15" dirty="0">
                <a:solidFill>
                  <a:srgbClr val="006500"/>
                </a:solidFill>
                <a:latin typeface="Courier New"/>
                <a:cs typeface="Courier New"/>
              </a:rPr>
              <a:t> </a:t>
            </a:r>
            <a:r>
              <a:rPr sz="1800" spc="-5" dirty="0">
                <a:solidFill>
                  <a:srgbClr val="006500"/>
                </a:solidFill>
                <a:latin typeface="Courier New"/>
                <a:cs typeface="Courier New"/>
              </a:rPr>
              <a:t>t</a:t>
            </a:r>
            <a:r>
              <a:rPr sz="1800" dirty="0">
                <a:solidFill>
                  <a:srgbClr val="006500"/>
                </a:solidFill>
                <a:latin typeface="Courier New"/>
                <a:cs typeface="Courier New"/>
              </a:rPr>
              <a:t>o</a:t>
            </a:r>
            <a:r>
              <a:rPr sz="1800" spc="-15" dirty="0">
                <a:solidFill>
                  <a:srgbClr val="006500"/>
                </a:solidFill>
                <a:latin typeface="Courier New"/>
                <a:cs typeface="Courier New"/>
              </a:rPr>
              <a:t> </a:t>
            </a:r>
            <a:r>
              <a:rPr sz="1800" spc="-5" dirty="0">
                <a:solidFill>
                  <a:srgbClr val="006500"/>
                </a:solidFill>
                <a:latin typeface="Courier New"/>
                <a:cs typeface="Courier New"/>
              </a:rPr>
              <a:t>th</a:t>
            </a:r>
            <a:r>
              <a:rPr sz="1800" dirty="0">
                <a:solidFill>
                  <a:srgbClr val="006500"/>
                </a:solidFill>
                <a:latin typeface="Courier New"/>
                <a:cs typeface="Courier New"/>
              </a:rPr>
              <a:t>e</a:t>
            </a:r>
            <a:r>
              <a:rPr sz="1800" spc="-15" dirty="0">
                <a:solidFill>
                  <a:srgbClr val="006500"/>
                </a:solidFill>
                <a:latin typeface="Courier New"/>
                <a:cs typeface="Courier New"/>
              </a:rPr>
              <a:t> </a:t>
            </a:r>
            <a:r>
              <a:rPr sz="1800" spc="-5" dirty="0">
                <a:solidFill>
                  <a:srgbClr val="006500"/>
                </a:solidFill>
                <a:latin typeface="Courier New"/>
                <a:cs typeface="Courier New"/>
              </a:rPr>
              <a:t>fil</a:t>
            </a:r>
            <a:r>
              <a:rPr sz="1800" dirty="0">
                <a:solidFill>
                  <a:srgbClr val="006500"/>
                </a:solidFill>
                <a:latin typeface="Courier New"/>
                <a:cs typeface="Courier New"/>
              </a:rPr>
              <a:t>e</a:t>
            </a:r>
            <a:r>
              <a:rPr sz="1800" spc="-15" dirty="0">
                <a:solidFill>
                  <a:srgbClr val="006500"/>
                </a:solidFill>
                <a:latin typeface="Courier New"/>
                <a:cs typeface="Courier New"/>
              </a:rPr>
              <a:t> </a:t>
            </a:r>
            <a:r>
              <a:rPr sz="1800" spc="-5" dirty="0">
                <a:solidFill>
                  <a:srgbClr val="006500"/>
                </a:solidFill>
                <a:latin typeface="Courier New"/>
                <a:cs typeface="Courier New"/>
              </a:rPr>
              <a:t>*/ </a:t>
            </a:r>
            <a:r>
              <a:rPr sz="1800" b="1" spc="-10" dirty="0">
                <a:solidFill>
                  <a:srgbClr val="0070C0"/>
                </a:solidFill>
                <a:latin typeface="Courier New"/>
                <a:cs typeface="Courier New"/>
              </a:rPr>
              <a:t>for</a:t>
            </a:r>
            <a:r>
              <a:rPr sz="1800" spc="-10" dirty="0">
                <a:latin typeface="Courier New"/>
                <a:cs typeface="Courier New"/>
              </a:rPr>
              <a:t>(i=0</a:t>
            </a:r>
            <a:r>
              <a:rPr sz="1800" dirty="0">
                <a:latin typeface="Courier New"/>
                <a:cs typeface="Courier New"/>
              </a:rPr>
              <a:t>;</a:t>
            </a:r>
            <a:r>
              <a:rPr sz="1800" spc="-10" dirty="0">
                <a:latin typeface="Courier New"/>
                <a:cs typeface="Courier New"/>
              </a:rPr>
              <a:t> i&lt;40</a:t>
            </a:r>
            <a:r>
              <a:rPr sz="1800" dirty="0">
                <a:latin typeface="Courier New"/>
                <a:cs typeface="Courier New"/>
              </a:rPr>
              <a:t>;</a:t>
            </a:r>
            <a:r>
              <a:rPr sz="1800" spc="-10" dirty="0">
                <a:latin typeface="Courier New"/>
                <a:cs typeface="Courier New"/>
              </a:rPr>
              <a:t> i++)</a:t>
            </a:r>
            <a:endParaRPr sz="1800" dirty="0">
              <a:latin typeface="Courier New"/>
              <a:cs typeface="Courier New"/>
            </a:endParaRPr>
          </a:p>
          <a:p>
            <a:pPr marL="12700" marR="5080" indent="408940" algn="just">
              <a:lnSpc>
                <a:spcPct val="110000"/>
              </a:lnSpc>
            </a:pPr>
            <a:r>
              <a:rPr sz="1800" b="1" spc="-5" dirty="0">
                <a:solidFill>
                  <a:srgbClr val="0033CC"/>
                </a:solidFill>
                <a:latin typeface="Courier New"/>
                <a:cs typeface="Courier New"/>
              </a:rPr>
              <a:t>fprintf</a:t>
            </a:r>
            <a:r>
              <a:rPr sz="1800" spc="-5" dirty="0">
                <a:latin typeface="Courier New"/>
                <a:cs typeface="Courier New"/>
              </a:rPr>
              <a:t>(saleReport</a:t>
            </a:r>
            <a:r>
              <a:rPr sz="1800" dirty="0">
                <a:latin typeface="Courier New"/>
                <a:cs typeface="Courier New"/>
              </a:rPr>
              <a:t>,</a:t>
            </a:r>
            <a:r>
              <a:rPr sz="1800" spc="-15" dirty="0">
                <a:latin typeface="Courier New"/>
                <a:cs typeface="Courier New"/>
              </a:rPr>
              <a:t> </a:t>
            </a:r>
            <a:r>
              <a:rPr sz="1800" spc="-5" dirty="0">
                <a:latin typeface="Courier New"/>
                <a:cs typeface="Courier New"/>
              </a:rPr>
              <a:t>"-"); </a:t>
            </a:r>
            <a:r>
              <a:rPr sz="1800" b="1" spc="-10" dirty="0">
                <a:solidFill>
                  <a:srgbClr val="0070C0"/>
                </a:solidFill>
                <a:latin typeface="Courier New"/>
                <a:cs typeface="Courier New"/>
              </a:rPr>
              <a:t>fprintf</a:t>
            </a:r>
            <a:r>
              <a:rPr sz="1800" spc="-10" dirty="0">
                <a:latin typeface="Courier New"/>
                <a:cs typeface="Courier New"/>
              </a:rPr>
              <a:t>(saleReport</a:t>
            </a:r>
            <a:r>
              <a:rPr sz="1800" dirty="0">
                <a:latin typeface="Courier New"/>
                <a:cs typeface="Courier New"/>
              </a:rPr>
              <a:t>,</a:t>
            </a:r>
            <a:r>
              <a:rPr sz="1800" spc="-10" dirty="0">
                <a:latin typeface="Courier New"/>
                <a:cs typeface="Courier New"/>
              </a:rPr>
              <a:t> "\nDate: </a:t>
            </a:r>
            <a:r>
              <a:rPr sz="1800" b="1" spc="-10" dirty="0">
                <a:solidFill>
                  <a:srgbClr val="0070C0"/>
                </a:solidFill>
                <a:latin typeface="Courier New"/>
                <a:cs typeface="Courier New"/>
              </a:rPr>
              <a:t>for</a:t>
            </a:r>
            <a:r>
              <a:rPr sz="1800" spc="-10" dirty="0">
                <a:latin typeface="Courier New"/>
                <a:cs typeface="Courier New"/>
              </a:rPr>
              <a:t>(i=0</a:t>
            </a:r>
            <a:r>
              <a:rPr sz="1800" dirty="0">
                <a:latin typeface="Courier New"/>
                <a:cs typeface="Courier New"/>
              </a:rPr>
              <a:t>;</a:t>
            </a:r>
            <a:r>
              <a:rPr sz="1800" spc="-10" dirty="0">
                <a:latin typeface="Courier New"/>
                <a:cs typeface="Courier New"/>
              </a:rPr>
              <a:t> i&lt;40</a:t>
            </a:r>
            <a:r>
              <a:rPr sz="1800" dirty="0">
                <a:latin typeface="Courier New"/>
                <a:cs typeface="Courier New"/>
              </a:rPr>
              <a:t>;</a:t>
            </a:r>
            <a:r>
              <a:rPr sz="1800" spc="-10" dirty="0">
                <a:latin typeface="Courier New"/>
                <a:cs typeface="Courier New"/>
              </a:rPr>
              <a:t> i++)</a:t>
            </a:r>
            <a:endParaRPr sz="1800" dirty="0">
              <a:latin typeface="Courier New"/>
              <a:cs typeface="Courier New"/>
            </a:endParaRPr>
          </a:p>
          <a:p>
            <a:pPr marL="421640">
              <a:lnSpc>
                <a:spcPct val="100000"/>
              </a:lnSpc>
              <a:spcBef>
                <a:spcPts val="215"/>
              </a:spcBef>
            </a:pPr>
            <a:r>
              <a:rPr sz="1800" b="1" spc="-5" dirty="0">
                <a:solidFill>
                  <a:srgbClr val="0070C0"/>
                </a:solidFill>
                <a:latin typeface="Courier New"/>
                <a:cs typeface="Courier New"/>
              </a:rPr>
              <a:t>fprintf</a:t>
            </a:r>
            <a:r>
              <a:rPr sz="1800" spc="-5" dirty="0">
                <a:latin typeface="Courier New"/>
                <a:cs typeface="Courier New"/>
              </a:rPr>
              <a:t>(saleReport</a:t>
            </a:r>
            <a:r>
              <a:rPr sz="1800" dirty="0">
                <a:latin typeface="Courier New"/>
                <a:cs typeface="Courier New"/>
              </a:rPr>
              <a:t>,</a:t>
            </a:r>
            <a:r>
              <a:rPr sz="1800" spc="-15" dirty="0">
                <a:latin typeface="Courier New"/>
                <a:cs typeface="Courier New"/>
              </a:rPr>
              <a:t> </a:t>
            </a:r>
            <a:r>
              <a:rPr sz="1800" spc="-5" dirty="0">
                <a:latin typeface="Courier New"/>
                <a:cs typeface="Courier New"/>
              </a:rPr>
              <a:t>"-");</a:t>
            </a:r>
            <a:endParaRPr sz="1800" dirty="0">
              <a:latin typeface="Courier New"/>
              <a:cs typeface="Courier New"/>
            </a:endParaRPr>
          </a:p>
        </p:txBody>
      </p:sp>
      <p:sp>
        <p:nvSpPr>
          <p:cNvPr id="4" name="object 4"/>
          <p:cNvSpPr txBox="1"/>
          <p:nvPr/>
        </p:nvSpPr>
        <p:spPr>
          <a:xfrm>
            <a:off x="5203069" y="3723980"/>
            <a:ext cx="1924125" cy="276999"/>
          </a:xfrm>
          <a:prstGeom prst="rect">
            <a:avLst/>
          </a:prstGeom>
        </p:spPr>
        <p:txBody>
          <a:bodyPr vert="horz" wrap="square" lIns="0" tIns="0" rIns="0" bIns="0" rtlCol="0">
            <a:spAutoFit/>
          </a:bodyPr>
          <a:lstStyle/>
          <a:p>
            <a:pPr marL="12700">
              <a:lnSpc>
                <a:spcPct val="100000"/>
              </a:lnSpc>
            </a:pPr>
            <a:r>
              <a:rPr sz="1800" spc="-5" dirty="0">
                <a:latin typeface="Courier New"/>
                <a:cs typeface="Courier New"/>
              </a:rPr>
              <a:t>%s\n",</a:t>
            </a:r>
            <a:r>
              <a:rPr lang="en-AU" sz="1800" spc="-5" dirty="0">
                <a:latin typeface="Courier New"/>
                <a:cs typeface="Courier New"/>
              </a:rPr>
              <a:t> date);</a:t>
            </a:r>
            <a:endParaRPr sz="1800" dirty="0">
              <a:latin typeface="Courier New"/>
              <a:cs typeface="Courier New"/>
            </a:endParaRPr>
          </a:p>
        </p:txBody>
      </p:sp>
      <p:sp>
        <p:nvSpPr>
          <p:cNvPr id="7" name="object 7"/>
          <p:cNvSpPr txBox="1"/>
          <p:nvPr/>
        </p:nvSpPr>
        <p:spPr>
          <a:xfrm>
            <a:off x="1243717" y="6522798"/>
            <a:ext cx="2619375" cy="648896"/>
          </a:xfrm>
          <a:prstGeom prst="rect">
            <a:avLst/>
          </a:prstGeom>
        </p:spPr>
        <p:txBody>
          <a:bodyPr vert="horz" wrap="square" lIns="0" tIns="0" rIns="0" bIns="0" rtlCol="0">
            <a:spAutoFit/>
          </a:bodyPr>
          <a:lstStyle/>
          <a:p>
            <a:pPr marL="12700">
              <a:lnSpc>
                <a:spcPct val="100000"/>
              </a:lnSpc>
            </a:pPr>
            <a:r>
              <a:rPr sz="1800" b="1" spc="-10" dirty="0">
                <a:solidFill>
                  <a:srgbClr val="0070C0"/>
                </a:solidFill>
                <a:latin typeface="Courier New"/>
                <a:cs typeface="Courier New"/>
              </a:rPr>
              <a:t>fclose</a:t>
            </a:r>
            <a:r>
              <a:rPr sz="1800" spc="-10" dirty="0">
                <a:latin typeface="Courier New"/>
                <a:cs typeface="Courier New"/>
              </a:rPr>
              <a:t>(saleReport);</a:t>
            </a:r>
            <a:endParaRPr sz="1800" dirty="0">
              <a:latin typeface="Courier New"/>
              <a:cs typeface="Courier New"/>
            </a:endParaRPr>
          </a:p>
          <a:p>
            <a:pPr marL="43815">
              <a:lnSpc>
                <a:spcPct val="100000"/>
              </a:lnSpc>
              <a:spcBef>
                <a:spcPts val="520"/>
              </a:spcBef>
            </a:pPr>
            <a:r>
              <a:rPr sz="2000" spc="-5" dirty="0">
                <a:solidFill>
                  <a:srgbClr val="0070C0"/>
                </a:solidFill>
                <a:latin typeface="Courier New"/>
                <a:cs typeface="Courier New"/>
              </a:rPr>
              <a:t>return</a:t>
            </a:r>
            <a:r>
              <a:rPr sz="2000" spc="-5" dirty="0">
                <a:solidFill>
                  <a:srgbClr val="00009A"/>
                </a:solidFill>
                <a:latin typeface="Courier New"/>
                <a:cs typeface="Courier New"/>
              </a:rPr>
              <a:t> </a:t>
            </a:r>
            <a:r>
              <a:rPr sz="2000" spc="-5" dirty="0">
                <a:latin typeface="Courier New"/>
                <a:cs typeface="Courier New"/>
              </a:rPr>
              <a:t>0;</a:t>
            </a:r>
            <a:endParaRPr sz="2000" dirty="0">
              <a:latin typeface="Courier New"/>
              <a:cs typeface="Courier New"/>
            </a:endParaRPr>
          </a:p>
        </p:txBody>
      </p:sp>
      <p:sp>
        <p:nvSpPr>
          <p:cNvPr id="8" name="object 8"/>
          <p:cNvSpPr txBox="1"/>
          <p:nvPr/>
        </p:nvSpPr>
        <p:spPr>
          <a:xfrm>
            <a:off x="4511173" y="6504326"/>
            <a:ext cx="1244600" cy="279400"/>
          </a:xfrm>
          <a:prstGeom prst="rect">
            <a:avLst/>
          </a:prstGeom>
        </p:spPr>
        <p:txBody>
          <a:bodyPr vert="horz" wrap="square" lIns="0" tIns="0" rIns="0" bIns="0" rtlCol="0">
            <a:spAutoFit/>
          </a:bodyPr>
          <a:lstStyle/>
          <a:p>
            <a:pPr marL="12700">
              <a:lnSpc>
                <a:spcPct val="100000"/>
              </a:lnSpc>
            </a:pPr>
            <a:r>
              <a:rPr sz="2000" spc="-5" dirty="0">
                <a:solidFill>
                  <a:srgbClr val="003300"/>
                </a:solidFill>
                <a:latin typeface="Courier New"/>
                <a:cs typeface="Courier New"/>
              </a:rPr>
              <a:t>/* close</a:t>
            </a:r>
            <a:endParaRPr sz="2000">
              <a:latin typeface="Courier New"/>
              <a:cs typeface="Courier New"/>
            </a:endParaRPr>
          </a:p>
        </p:txBody>
      </p:sp>
      <p:sp>
        <p:nvSpPr>
          <p:cNvPr id="9" name="object 9"/>
          <p:cNvSpPr txBox="1"/>
          <p:nvPr/>
        </p:nvSpPr>
        <p:spPr>
          <a:xfrm>
            <a:off x="5882594" y="6504326"/>
            <a:ext cx="1244600" cy="279400"/>
          </a:xfrm>
          <a:prstGeom prst="rect">
            <a:avLst/>
          </a:prstGeom>
        </p:spPr>
        <p:txBody>
          <a:bodyPr vert="horz" wrap="square" lIns="0" tIns="0" rIns="0" bIns="0" rtlCol="0">
            <a:spAutoFit/>
          </a:bodyPr>
          <a:lstStyle/>
          <a:p>
            <a:pPr marL="12700">
              <a:lnSpc>
                <a:spcPct val="100000"/>
              </a:lnSpc>
            </a:pPr>
            <a:r>
              <a:rPr sz="2000" spc="-5" dirty="0">
                <a:solidFill>
                  <a:srgbClr val="003300"/>
                </a:solidFill>
                <a:latin typeface="Courier New"/>
                <a:cs typeface="Courier New"/>
              </a:rPr>
              <a:t>the file</a:t>
            </a:r>
            <a:endParaRPr sz="2000">
              <a:latin typeface="Courier New"/>
              <a:cs typeface="Courier New"/>
            </a:endParaRPr>
          </a:p>
        </p:txBody>
      </p:sp>
      <p:sp>
        <p:nvSpPr>
          <p:cNvPr id="10" name="object 10"/>
          <p:cNvSpPr txBox="1"/>
          <p:nvPr/>
        </p:nvSpPr>
        <p:spPr>
          <a:xfrm>
            <a:off x="7254015" y="6504326"/>
            <a:ext cx="1397000" cy="279400"/>
          </a:xfrm>
          <a:prstGeom prst="rect">
            <a:avLst/>
          </a:prstGeom>
        </p:spPr>
        <p:txBody>
          <a:bodyPr vert="horz" wrap="square" lIns="0" tIns="0" rIns="0" bIns="0" rtlCol="0">
            <a:spAutoFit/>
          </a:bodyPr>
          <a:lstStyle/>
          <a:p>
            <a:pPr marL="12700">
              <a:lnSpc>
                <a:spcPct val="100000"/>
              </a:lnSpc>
            </a:pPr>
            <a:r>
              <a:rPr sz="2000" spc="-5" dirty="0">
                <a:solidFill>
                  <a:srgbClr val="003300"/>
                </a:solidFill>
                <a:latin typeface="Courier New"/>
                <a:cs typeface="Courier New"/>
              </a:rPr>
              <a:t>stream */</a:t>
            </a:r>
            <a:endParaRPr sz="2000">
              <a:latin typeface="Courier New"/>
              <a:cs typeface="Courier New"/>
            </a:endParaRPr>
          </a:p>
        </p:txBody>
      </p:sp>
      <p:sp>
        <p:nvSpPr>
          <p:cNvPr id="11" name="object 11"/>
          <p:cNvSpPr txBox="1"/>
          <p:nvPr/>
        </p:nvSpPr>
        <p:spPr>
          <a:xfrm>
            <a:off x="970147" y="7235825"/>
            <a:ext cx="1778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a:t>
            </a:r>
            <a:endParaRPr sz="2000">
              <a:latin typeface="Courier New"/>
              <a:cs typeface="Courier New"/>
            </a:endParaRPr>
          </a:p>
        </p:txBody>
      </p:sp>
      <p:graphicFrame>
        <p:nvGraphicFramePr>
          <p:cNvPr id="6" name="object 6"/>
          <p:cNvGraphicFramePr>
            <a:graphicFrameLocks noGrp="1"/>
          </p:cNvGraphicFramePr>
          <p:nvPr>
            <p:extLst/>
          </p:nvPr>
        </p:nvGraphicFramePr>
        <p:xfrm>
          <a:off x="1221492" y="4778319"/>
          <a:ext cx="8399187" cy="1546856"/>
        </p:xfrm>
        <a:graphic>
          <a:graphicData uri="http://schemas.openxmlformats.org/drawingml/2006/table">
            <a:tbl>
              <a:tblPr firstRow="1" bandRow="1">
                <a:tableStyleId>{2D5ABB26-0587-4C30-8999-92F81FD0307C}</a:tableStyleId>
              </a:tblPr>
              <a:tblGrid>
                <a:gridCol w="2696720">
                  <a:extLst>
                    <a:ext uri="{9D8B030D-6E8A-4147-A177-3AD203B41FA5}">
                      <a16:colId xmlns:a16="http://schemas.microsoft.com/office/drawing/2014/main" val="20000"/>
                    </a:ext>
                  </a:extLst>
                </a:gridCol>
                <a:gridCol w="5326128">
                  <a:extLst>
                    <a:ext uri="{9D8B030D-6E8A-4147-A177-3AD203B41FA5}">
                      <a16:colId xmlns:a16="http://schemas.microsoft.com/office/drawing/2014/main" val="20001"/>
                    </a:ext>
                  </a:extLst>
                </a:gridCol>
                <a:gridCol w="376339">
                  <a:extLst>
                    <a:ext uri="{9D8B030D-6E8A-4147-A177-3AD203B41FA5}">
                      <a16:colId xmlns:a16="http://schemas.microsoft.com/office/drawing/2014/main" val="20002"/>
                    </a:ext>
                  </a:extLst>
                </a:gridCol>
              </a:tblGrid>
              <a:tr h="312927">
                <a:tc>
                  <a:txBody>
                    <a:bodyPr/>
                    <a:lstStyle/>
                    <a:p>
                      <a:pPr marL="34925">
                        <a:lnSpc>
                          <a:spcPct val="100000"/>
                        </a:lnSpc>
                      </a:pPr>
                      <a:r>
                        <a:rPr sz="1800" b="1" spc="-10" dirty="0">
                          <a:solidFill>
                            <a:srgbClr val="0070C0"/>
                          </a:solidFill>
                          <a:latin typeface="Courier New"/>
                          <a:cs typeface="Courier New"/>
                        </a:rPr>
                        <a:t>fprintf</a:t>
                      </a:r>
                      <a:r>
                        <a:rPr sz="1800" spc="-10" dirty="0">
                          <a:latin typeface="Courier New"/>
                          <a:cs typeface="Courier New"/>
                        </a:rPr>
                        <a:t>(saleReport,</a:t>
                      </a:r>
                      <a:endParaRPr sz="1800" dirty="0">
                        <a:latin typeface="Courier New"/>
                        <a:cs typeface="Courier New"/>
                      </a:endParaRPr>
                    </a:p>
                  </a:txBody>
                  <a:tcPr marL="0" marR="0" marT="0" marB="0"/>
                </a:tc>
                <a:tc>
                  <a:txBody>
                    <a:bodyPr/>
                    <a:lstStyle/>
                    <a:p>
                      <a:pPr marL="68580">
                        <a:lnSpc>
                          <a:spcPct val="100000"/>
                        </a:lnSpc>
                      </a:pPr>
                      <a:r>
                        <a:rPr sz="1800" spc="-10" dirty="0">
                          <a:latin typeface="Courier New"/>
                          <a:cs typeface="Courier New"/>
                        </a:rPr>
                        <a:t>"\n%-27s%s"</a:t>
                      </a:r>
                      <a:r>
                        <a:rPr sz="1800" dirty="0">
                          <a:latin typeface="Courier New"/>
                          <a:cs typeface="Courier New"/>
                        </a:rPr>
                        <a:t>,</a:t>
                      </a:r>
                      <a:r>
                        <a:rPr sz="1800" spc="-10" dirty="0">
                          <a:latin typeface="Courier New"/>
                          <a:cs typeface="Courier New"/>
                        </a:rPr>
                        <a:t> "Mode</a:t>
                      </a:r>
                      <a:r>
                        <a:rPr sz="1800" dirty="0">
                          <a:latin typeface="Courier New"/>
                          <a:cs typeface="Courier New"/>
                        </a:rPr>
                        <a:t>l</a:t>
                      </a:r>
                      <a:r>
                        <a:rPr sz="1800" spc="-10" dirty="0">
                          <a:latin typeface="Courier New"/>
                          <a:cs typeface="Courier New"/>
                        </a:rPr>
                        <a:t>:"</a:t>
                      </a:r>
                      <a:r>
                        <a:rPr sz="1800" dirty="0">
                          <a:latin typeface="Courier New"/>
                          <a:cs typeface="Courier New"/>
                        </a:rPr>
                        <a:t>,</a:t>
                      </a:r>
                      <a:r>
                        <a:rPr sz="1800" spc="-10" dirty="0">
                          <a:latin typeface="Courier New"/>
                          <a:cs typeface="Courier New"/>
                        </a:rPr>
                        <a:t> mode</a:t>
                      </a:r>
                      <a:r>
                        <a:rPr sz="1800" dirty="0">
                          <a:latin typeface="Courier New"/>
                          <a:cs typeface="Courier New"/>
                        </a:rPr>
                        <a:t>l</a:t>
                      </a:r>
                      <a:r>
                        <a:rPr sz="1800" spc="-10" dirty="0">
                          <a:latin typeface="Courier New"/>
                          <a:cs typeface="Courier New"/>
                        </a:rPr>
                        <a:t> );</a:t>
                      </a:r>
                      <a:endParaRPr sz="1800" dirty="0">
                        <a:latin typeface="Courier New"/>
                        <a:cs typeface="Courier New"/>
                      </a:endParaRPr>
                    </a:p>
                  </a:txBody>
                  <a:tcPr marL="0" marR="0" marT="0" marB="0"/>
                </a:tc>
                <a:tc>
                  <a:txBody>
                    <a:bodyPr/>
                    <a:lstStyle/>
                    <a:p>
                      <a:endParaRPr sz="1800">
                        <a:latin typeface="Courier New"/>
                        <a:cs typeface="Courier New"/>
                      </a:endParaRPr>
                    </a:p>
                  </a:txBody>
                  <a:tcPr marL="0" marR="0" marT="0" marB="0"/>
                </a:tc>
                <a:extLst>
                  <a:ext uri="{0D108BD9-81ED-4DB2-BD59-A6C34878D82A}">
                    <a16:rowId xmlns:a16="http://schemas.microsoft.com/office/drawing/2014/main" val="10000"/>
                  </a:ext>
                </a:extLst>
              </a:tr>
              <a:tr h="301751">
                <a:tc>
                  <a:txBody>
                    <a:bodyPr/>
                    <a:lstStyle/>
                    <a:p>
                      <a:pPr marL="34925">
                        <a:lnSpc>
                          <a:spcPct val="100000"/>
                        </a:lnSpc>
                      </a:pPr>
                      <a:r>
                        <a:rPr sz="1800" b="1" spc="-10" dirty="0">
                          <a:solidFill>
                            <a:srgbClr val="0070C0"/>
                          </a:solidFill>
                          <a:latin typeface="Courier New"/>
                          <a:cs typeface="Courier New"/>
                        </a:rPr>
                        <a:t>fprintf</a:t>
                      </a:r>
                      <a:r>
                        <a:rPr sz="1800" spc="-10" dirty="0">
                          <a:latin typeface="Courier New"/>
                          <a:cs typeface="Courier New"/>
                        </a:rPr>
                        <a:t>(saleReport,</a:t>
                      </a:r>
                      <a:endParaRPr sz="1800" dirty="0">
                        <a:latin typeface="Courier New"/>
                        <a:cs typeface="Courier New"/>
                      </a:endParaRPr>
                    </a:p>
                  </a:txBody>
                  <a:tcPr marL="0" marR="0" marT="0" marB="0"/>
                </a:tc>
                <a:tc>
                  <a:txBody>
                    <a:bodyPr/>
                    <a:lstStyle/>
                    <a:p>
                      <a:pPr marL="67945">
                        <a:lnSpc>
                          <a:spcPct val="100000"/>
                        </a:lnSpc>
                      </a:pPr>
                      <a:r>
                        <a:rPr sz="1800" spc="-10" dirty="0">
                          <a:latin typeface="Courier New"/>
                          <a:cs typeface="Courier New"/>
                        </a:rPr>
                        <a:t>"\n%-27s%d"</a:t>
                      </a:r>
                      <a:r>
                        <a:rPr sz="1800" dirty="0">
                          <a:latin typeface="Courier New"/>
                          <a:cs typeface="Courier New"/>
                        </a:rPr>
                        <a:t>,</a:t>
                      </a:r>
                      <a:r>
                        <a:rPr sz="1800" spc="-10" dirty="0">
                          <a:latin typeface="Courier New"/>
                          <a:cs typeface="Courier New"/>
                        </a:rPr>
                        <a:t> "</a:t>
                      </a:r>
                      <a:r>
                        <a:rPr sz="1800" spc="5" dirty="0">
                          <a:latin typeface="Courier New"/>
                          <a:cs typeface="Courier New"/>
                        </a:rPr>
                        <a:t>N</a:t>
                      </a:r>
                      <a:r>
                        <a:rPr sz="1800" spc="-5" dirty="0">
                          <a:latin typeface="Courier New"/>
                          <a:cs typeface="Courier New"/>
                        </a:rPr>
                        <a:t>umbe</a:t>
                      </a:r>
                      <a:r>
                        <a:rPr sz="1800" dirty="0">
                          <a:latin typeface="Courier New"/>
                          <a:cs typeface="Courier New"/>
                        </a:rPr>
                        <a:t>r</a:t>
                      </a:r>
                      <a:r>
                        <a:rPr sz="1800" spc="-10" dirty="0">
                          <a:latin typeface="Courier New"/>
                          <a:cs typeface="Courier New"/>
                        </a:rPr>
                        <a:t> </a:t>
                      </a:r>
                      <a:r>
                        <a:rPr sz="1800" spc="-5" dirty="0">
                          <a:latin typeface="Courier New"/>
                          <a:cs typeface="Courier New"/>
                        </a:rPr>
                        <a:t>o</a:t>
                      </a:r>
                      <a:r>
                        <a:rPr sz="1800" dirty="0">
                          <a:latin typeface="Courier New"/>
                          <a:cs typeface="Courier New"/>
                        </a:rPr>
                        <a:t>f</a:t>
                      </a:r>
                      <a:r>
                        <a:rPr sz="1800" spc="-10" dirty="0">
                          <a:latin typeface="Courier New"/>
                          <a:cs typeface="Courier New"/>
                        </a:rPr>
                        <a:t> </a:t>
                      </a:r>
                      <a:r>
                        <a:rPr sz="1800" spc="-5" dirty="0">
                          <a:latin typeface="Courier New"/>
                          <a:cs typeface="Courier New"/>
                        </a:rPr>
                        <a:t>item</a:t>
                      </a:r>
                      <a:r>
                        <a:rPr sz="1800" dirty="0">
                          <a:latin typeface="Courier New"/>
                          <a:cs typeface="Courier New"/>
                        </a:rPr>
                        <a:t>s</a:t>
                      </a:r>
                      <a:r>
                        <a:rPr sz="1800" spc="-10" dirty="0">
                          <a:latin typeface="Courier New"/>
                          <a:cs typeface="Courier New"/>
                        </a:rPr>
                        <a:t> </a:t>
                      </a:r>
                      <a:r>
                        <a:rPr sz="1800" spc="-5" dirty="0">
                          <a:latin typeface="Courier New"/>
                          <a:cs typeface="Courier New"/>
                        </a:rPr>
                        <a:t>sold:",3</a:t>
                      </a:r>
                      <a:endParaRPr sz="1800">
                        <a:latin typeface="Courier New"/>
                        <a:cs typeface="Courier New"/>
                      </a:endParaRPr>
                    </a:p>
                  </a:txBody>
                  <a:tcPr marL="0" marR="0" marT="0" marB="0"/>
                </a:tc>
                <a:tc>
                  <a:txBody>
                    <a:bodyPr/>
                    <a:lstStyle/>
                    <a:p>
                      <a:pPr marL="67945">
                        <a:lnSpc>
                          <a:spcPct val="100000"/>
                        </a:lnSpc>
                      </a:pPr>
                      <a:r>
                        <a:rPr sz="1800" spc="-5" dirty="0">
                          <a:latin typeface="Courier New"/>
                          <a:cs typeface="Courier New"/>
                        </a:rPr>
                        <a:t>);</a:t>
                      </a:r>
                      <a:endParaRPr sz="1800">
                        <a:latin typeface="Courier New"/>
                        <a:cs typeface="Courier New"/>
                      </a:endParaRPr>
                    </a:p>
                  </a:txBody>
                  <a:tcPr marL="0" marR="0" marT="0" marB="0"/>
                </a:tc>
                <a:extLst>
                  <a:ext uri="{0D108BD9-81ED-4DB2-BD59-A6C34878D82A}">
                    <a16:rowId xmlns:a16="http://schemas.microsoft.com/office/drawing/2014/main" val="10001"/>
                  </a:ext>
                </a:extLst>
              </a:tr>
              <a:tr h="301751">
                <a:tc>
                  <a:txBody>
                    <a:bodyPr/>
                    <a:lstStyle/>
                    <a:p>
                      <a:pPr marL="34925">
                        <a:lnSpc>
                          <a:spcPct val="100000"/>
                        </a:lnSpc>
                      </a:pPr>
                      <a:r>
                        <a:rPr sz="1800" b="1" spc="-10" dirty="0">
                          <a:solidFill>
                            <a:srgbClr val="0070C0"/>
                          </a:solidFill>
                          <a:latin typeface="Courier New"/>
                          <a:cs typeface="Courier New"/>
                        </a:rPr>
                        <a:t>fprintf</a:t>
                      </a:r>
                      <a:r>
                        <a:rPr sz="1800" spc="-10" dirty="0">
                          <a:latin typeface="Courier New"/>
                          <a:cs typeface="Courier New"/>
                        </a:rPr>
                        <a:t>(saleReport,</a:t>
                      </a:r>
                      <a:endParaRPr sz="1800" dirty="0">
                        <a:latin typeface="Courier New"/>
                        <a:cs typeface="Courier New"/>
                      </a:endParaRPr>
                    </a:p>
                  </a:txBody>
                  <a:tcPr marL="0" marR="0" marT="0" marB="0"/>
                </a:tc>
                <a:tc>
                  <a:txBody>
                    <a:bodyPr/>
                    <a:lstStyle/>
                    <a:p>
                      <a:pPr marL="67945">
                        <a:lnSpc>
                          <a:spcPct val="100000"/>
                        </a:lnSpc>
                      </a:pPr>
                      <a:r>
                        <a:rPr sz="1800" spc="-10" dirty="0">
                          <a:latin typeface="Courier New"/>
                          <a:cs typeface="Courier New"/>
                        </a:rPr>
                        <a:t>"\n%-27s%.2f"</a:t>
                      </a:r>
                      <a:r>
                        <a:rPr sz="1800" dirty="0">
                          <a:latin typeface="Courier New"/>
                          <a:cs typeface="Courier New"/>
                        </a:rPr>
                        <a:t>,</a:t>
                      </a:r>
                      <a:r>
                        <a:rPr sz="1800" spc="-10" dirty="0">
                          <a:latin typeface="Courier New"/>
                          <a:cs typeface="Courier New"/>
                        </a:rPr>
                        <a:t> "Gro</a:t>
                      </a:r>
                      <a:r>
                        <a:rPr sz="1800" spc="5" dirty="0">
                          <a:latin typeface="Courier New"/>
                          <a:cs typeface="Courier New"/>
                        </a:rPr>
                        <a:t>s</a:t>
                      </a:r>
                      <a:r>
                        <a:rPr sz="1800" dirty="0">
                          <a:latin typeface="Courier New"/>
                          <a:cs typeface="Courier New"/>
                        </a:rPr>
                        <a:t>s</a:t>
                      </a:r>
                      <a:r>
                        <a:rPr sz="1800" spc="-15" dirty="0">
                          <a:latin typeface="Courier New"/>
                          <a:cs typeface="Courier New"/>
                        </a:rPr>
                        <a:t> </a:t>
                      </a:r>
                      <a:r>
                        <a:rPr sz="1800" spc="-5" dirty="0">
                          <a:latin typeface="Courier New"/>
                          <a:cs typeface="Courier New"/>
                        </a:rPr>
                        <a:t>amount:"</a:t>
                      </a:r>
                      <a:r>
                        <a:rPr sz="1800" dirty="0">
                          <a:latin typeface="Courier New"/>
                          <a:cs typeface="Courier New"/>
                        </a:rPr>
                        <a:t>,</a:t>
                      </a:r>
                      <a:r>
                        <a:rPr sz="1800" spc="-15" dirty="0">
                          <a:latin typeface="Courier New"/>
                          <a:cs typeface="Courier New"/>
                        </a:rPr>
                        <a:t> </a:t>
                      </a:r>
                      <a:r>
                        <a:rPr sz="1800" spc="-5" dirty="0">
                          <a:latin typeface="Courier New"/>
                          <a:cs typeface="Courier New"/>
                        </a:rPr>
                        <a:t>1200.0</a:t>
                      </a:r>
                      <a:endParaRPr sz="1800" dirty="0">
                        <a:latin typeface="Courier New"/>
                        <a:cs typeface="Courier New"/>
                      </a:endParaRPr>
                    </a:p>
                  </a:txBody>
                  <a:tcPr marL="0" marR="0" marT="0" marB="0"/>
                </a:tc>
                <a:tc>
                  <a:txBody>
                    <a:bodyPr/>
                    <a:lstStyle/>
                    <a:p>
                      <a:pPr marL="67945">
                        <a:lnSpc>
                          <a:spcPct val="100000"/>
                        </a:lnSpc>
                      </a:pPr>
                      <a:r>
                        <a:rPr sz="1800" spc="-5" dirty="0">
                          <a:latin typeface="Courier New"/>
                          <a:cs typeface="Courier New"/>
                        </a:rPr>
                        <a:t>);</a:t>
                      </a:r>
                      <a:endParaRPr sz="1800" dirty="0">
                        <a:latin typeface="Courier New"/>
                        <a:cs typeface="Courier New"/>
                      </a:endParaRPr>
                    </a:p>
                  </a:txBody>
                  <a:tcPr marL="0" marR="0" marT="0" marB="0"/>
                </a:tc>
                <a:extLst>
                  <a:ext uri="{0D108BD9-81ED-4DB2-BD59-A6C34878D82A}">
                    <a16:rowId xmlns:a16="http://schemas.microsoft.com/office/drawing/2014/main" val="10002"/>
                  </a:ext>
                </a:extLst>
              </a:tr>
              <a:tr h="301751">
                <a:tc>
                  <a:txBody>
                    <a:bodyPr/>
                    <a:lstStyle/>
                    <a:p>
                      <a:pPr marL="34925">
                        <a:lnSpc>
                          <a:spcPct val="100000"/>
                        </a:lnSpc>
                      </a:pPr>
                      <a:r>
                        <a:rPr sz="1800" b="1" spc="-10" dirty="0">
                          <a:solidFill>
                            <a:srgbClr val="0070C0"/>
                          </a:solidFill>
                          <a:latin typeface="Courier New"/>
                          <a:cs typeface="Courier New"/>
                        </a:rPr>
                        <a:t>fprintf</a:t>
                      </a:r>
                      <a:r>
                        <a:rPr sz="1800" spc="-10" dirty="0">
                          <a:latin typeface="Courier New"/>
                          <a:cs typeface="Courier New"/>
                        </a:rPr>
                        <a:t>(saleReport,</a:t>
                      </a:r>
                      <a:endParaRPr sz="1800" dirty="0">
                        <a:latin typeface="Courier New"/>
                        <a:cs typeface="Courier New"/>
                      </a:endParaRPr>
                    </a:p>
                  </a:txBody>
                  <a:tcPr marL="0" marR="0" marT="0" marB="0"/>
                </a:tc>
                <a:tc>
                  <a:txBody>
                    <a:bodyPr/>
                    <a:lstStyle/>
                    <a:p>
                      <a:pPr marL="68580">
                        <a:lnSpc>
                          <a:spcPct val="100000"/>
                        </a:lnSpc>
                      </a:pPr>
                      <a:r>
                        <a:rPr sz="1800" spc="-10" dirty="0">
                          <a:latin typeface="Courier New"/>
                          <a:cs typeface="Courier New"/>
                        </a:rPr>
                        <a:t>"\n%-27s%.2f"</a:t>
                      </a:r>
                      <a:r>
                        <a:rPr sz="1800" dirty="0">
                          <a:latin typeface="Courier New"/>
                          <a:cs typeface="Courier New"/>
                        </a:rPr>
                        <a:t>,</a:t>
                      </a:r>
                      <a:r>
                        <a:rPr sz="1800" spc="-5" dirty="0">
                          <a:latin typeface="Courier New"/>
                          <a:cs typeface="Courier New"/>
                        </a:rPr>
                        <a:t> "GS</a:t>
                      </a:r>
                      <a:r>
                        <a:rPr sz="1800" dirty="0">
                          <a:latin typeface="Courier New"/>
                          <a:cs typeface="Courier New"/>
                        </a:rPr>
                        <a:t>T</a:t>
                      </a:r>
                      <a:r>
                        <a:rPr sz="1800" spc="-10" dirty="0">
                          <a:latin typeface="Courier New"/>
                          <a:cs typeface="Courier New"/>
                        </a:rPr>
                        <a:t> </a:t>
                      </a:r>
                      <a:r>
                        <a:rPr sz="1800" spc="-5" dirty="0">
                          <a:latin typeface="Courier New"/>
                          <a:cs typeface="Courier New"/>
                        </a:rPr>
                        <a:t>Paid:"</a:t>
                      </a:r>
                      <a:r>
                        <a:rPr sz="1800" dirty="0">
                          <a:latin typeface="Courier New"/>
                          <a:cs typeface="Courier New"/>
                        </a:rPr>
                        <a:t>,</a:t>
                      </a:r>
                      <a:r>
                        <a:rPr sz="1800" spc="-10" dirty="0">
                          <a:latin typeface="Courier New"/>
                          <a:cs typeface="Courier New"/>
                        </a:rPr>
                        <a:t> </a:t>
                      </a:r>
                      <a:r>
                        <a:rPr sz="1800" spc="-5" dirty="0">
                          <a:latin typeface="Courier New"/>
                          <a:cs typeface="Courier New"/>
                        </a:rPr>
                        <a:t>120.</a:t>
                      </a:r>
                      <a:r>
                        <a:rPr sz="1800" dirty="0">
                          <a:latin typeface="Courier New"/>
                          <a:cs typeface="Courier New"/>
                        </a:rPr>
                        <a:t>0</a:t>
                      </a:r>
                      <a:r>
                        <a:rPr sz="1800" spc="-10" dirty="0">
                          <a:latin typeface="Courier New"/>
                          <a:cs typeface="Courier New"/>
                        </a:rPr>
                        <a:t> </a:t>
                      </a:r>
                      <a:r>
                        <a:rPr sz="1800" spc="-5" dirty="0">
                          <a:latin typeface="Courier New"/>
                          <a:cs typeface="Courier New"/>
                        </a:rPr>
                        <a:t>);</a:t>
                      </a:r>
                      <a:endParaRPr sz="1800">
                        <a:latin typeface="Courier New"/>
                        <a:cs typeface="Courier New"/>
                      </a:endParaRPr>
                    </a:p>
                  </a:txBody>
                  <a:tcPr marL="0" marR="0" marT="0" marB="0"/>
                </a:tc>
                <a:tc>
                  <a:txBody>
                    <a:bodyPr/>
                    <a:lstStyle/>
                    <a:p>
                      <a:endParaRPr sz="1800" dirty="0">
                        <a:latin typeface="Courier New"/>
                        <a:cs typeface="Courier New"/>
                      </a:endParaRPr>
                    </a:p>
                  </a:txBody>
                  <a:tcPr marL="0" marR="0" marT="0" marB="0"/>
                </a:tc>
                <a:extLst>
                  <a:ext uri="{0D108BD9-81ED-4DB2-BD59-A6C34878D82A}">
                    <a16:rowId xmlns:a16="http://schemas.microsoft.com/office/drawing/2014/main" val="10003"/>
                  </a:ext>
                </a:extLst>
              </a:tr>
              <a:tr h="328676">
                <a:tc>
                  <a:txBody>
                    <a:bodyPr/>
                    <a:lstStyle/>
                    <a:p>
                      <a:pPr marL="34925">
                        <a:lnSpc>
                          <a:spcPct val="100000"/>
                        </a:lnSpc>
                      </a:pPr>
                      <a:r>
                        <a:rPr sz="1800" b="1" spc="-10" dirty="0">
                          <a:solidFill>
                            <a:srgbClr val="0070C0"/>
                          </a:solidFill>
                          <a:latin typeface="Courier New"/>
                          <a:cs typeface="Courier New"/>
                        </a:rPr>
                        <a:t>fprintf</a:t>
                      </a:r>
                      <a:r>
                        <a:rPr sz="1800" spc="-10" dirty="0">
                          <a:latin typeface="Courier New"/>
                          <a:cs typeface="Courier New"/>
                        </a:rPr>
                        <a:t>(saleReport,</a:t>
                      </a:r>
                      <a:endParaRPr sz="1800" dirty="0">
                        <a:latin typeface="Courier New"/>
                        <a:cs typeface="Courier New"/>
                      </a:endParaRPr>
                    </a:p>
                  </a:txBody>
                  <a:tcPr marL="0" marR="0" marT="0" marB="0"/>
                </a:tc>
                <a:tc>
                  <a:txBody>
                    <a:bodyPr/>
                    <a:lstStyle/>
                    <a:p>
                      <a:pPr marL="68580">
                        <a:lnSpc>
                          <a:spcPct val="100000"/>
                        </a:lnSpc>
                      </a:pPr>
                      <a:r>
                        <a:rPr sz="1800" spc="-10" dirty="0">
                          <a:latin typeface="Courier New"/>
                          <a:cs typeface="Courier New"/>
                        </a:rPr>
                        <a:t>"\n%-27s%.2f"</a:t>
                      </a:r>
                      <a:r>
                        <a:rPr sz="1800" dirty="0">
                          <a:latin typeface="Courier New"/>
                          <a:cs typeface="Courier New"/>
                        </a:rPr>
                        <a:t>,</a:t>
                      </a:r>
                      <a:r>
                        <a:rPr sz="1800" spc="-5" dirty="0">
                          <a:latin typeface="Courier New"/>
                          <a:cs typeface="Courier New"/>
                        </a:rPr>
                        <a:t> </a:t>
                      </a:r>
                      <a:r>
                        <a:rPr sz="1800" spc="-10" dirty="0">
                          <a:latin typeface="Courier New"/>
                          <a:cs typeface="Courier New"/>
                        </a:rPr>
                        <a:t>"Ne</a:t>
                      </a:r>
                      <a:r>
                        <a:rPr sz="1800" dirty="0">
                          <a:latin typeface="Courier New"/>
                          <a:cs typeface="Courier New"/>
                        </a:rPr>
                        <a:t>t</a:t>
                      </a:r>
                      <a:r>
                        <a:rPr sz="1800" spc="-10" dirty="0">
                          <a:latin typeface="Courier New"/>
                          <a:cs typeface="Courier New"/>
                        </a:rPr>
                        <a:t> sale:"</a:t>
                      </a:r>
                      <a:r>
                        <a:rPr sz="1800" dirty="0">
                          <a:latin typeface="Courier New"/>
                          <a:cs typeface="Courier New"/>
                        </a:rPr>
                        <a:t>,</a:t>
                      </a:r>
                      <a:r>
                        <a:rPr sz="1800" spc="-10" dirty="0">
                          <a:latin typeface="Courier New"/>
                          <a:cs typeface="Courier New"/>
                        </a:rPr>
                        <a:t> 1080.</a:t>
                      </a:r>
                      <a:r>
                        <a:rPr sz="1800" dirty="0">
                          <a:latin typeface="Courier New"/>
                          <a:cs typeface="Courier New"/>
                        </a:rPr>
                        <a:t>0</a:t>
                      </a:r>
                      <a:r>
                        <a:rPr sz="1800" spc="-10" dirty="0">
                          <a:latin typeface="Courier New"/>
                          <a:cs typeface="Courier New"/>
                        </a:rPr>
                        <a:t> );</a:t>
                      </a:r>
                      <a:endParaRPr sz="1800" dirty="0">
                        <a:latin typeface="Courier New"/>
                        <a:cs typeface="Courier New"/>
                      </a:endParaRPr>
                    </a:p>
                  </a:txBody>
                  <a:tcPr marL="0" marR="0" marT="0" marB="0"/>
                </a:tc>
                <a:tc>
                  <a:txBody>
                    <a:bodyPr/>
                    <a:lstStyle/>
                    <a:p>
                      <a:endParaRPr sz="1800" dirty="0">
                        <a:latin typeface="Courier New"/>
                        <a:cs typeface="Courier New"/>
                      </a:endParaRPr>
                    </a:p>
                  </a:txBody>
                  <a:tcPr marL="0" marR="0" marT="0" marB="0"/>
                </a:tc>
                <a:extLst>
                  <a:ext uri="{0D108BD9-81ED-4DB2-BD59-A6C34878D82A}">
                    <a16:rowId xmlns:a16="http://schemas.microsoft.com/office/drawing/2014/main" val="10004"/>
                  </a:ext>
                </a:extLst>
              </a:tr>
            </a:tbl>
          </a:graphicData>
        </a:graphic>
      </p:graphicFrame>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2850" y="6905625"/>
            <a:ext cx="1847850" cy="638175"/>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4758" y="1347304"/>
            <a:ext cx="3707133" cy="19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1">
            <a:extLst>
              <a:ext uri="{FF2B5EF4-FFF2-40B4-BE49-F238E27FC236}">
                <a16:creationId xmlns:a16="http://schemas.microsoft.com/office/drawing/2014/main" id="{BFA3EF16-FCF3-4E3C-8BE2-2B16A81568C9}"/>
              </a:ext>
            </a:extLst>
          </p:cNvPr>
          <p:cNvSpPr>
            <a:spLocks noGrp="1"/>
          </p:cNvSpPr>
          <p:nvPr>
            <p:ph type="title"/>
          </p:nvPr>
        </p:nvSpPr>
        <p:spPr>
          <a:xfrm>
            <a:off x="3910801" y="216937"/>
            <a:ext cx="3020568" cy="615553"/>
          </a:xfrm>
        </p:spPr>
        <p:txBody>
          <a:bodyPr/>
          <a:lstStyle/>
          <a:p>
            <a:r>
              <a:rPr lang="en-US" sz="4000" dirty="0"/>
              <a:t>…Continued</a:t>
            </a:r>
          </a:p>
        </p:txBody>
      </p:sp>
      <p:sp>
        <p:nvSpPr>
          <p:cNvPr id="14" name="Heptagon 13">
            <a:extLst>
              <a:ext uri="{FF2B5EF4-FFF2-40B4-BE49-F238E27FC236}">
                <a16:creationId xmlns:a16="http://schemas.microsoft.com/office/drawing/2014/main" id="{0DF1D593-7E4E-4A71-907E-E5B8D34A208D}"/>
              </a:ext>
            </a:extLst>
          </p:cNvPr>
          <p:cNvSpPr/>
          <p:nvPr/>
        </p:nvSpPr>
        <p:spPr>
          <a:xfrm>
            <a:off x="284347" y="4620839"/>
            <a:ext cx="685800" cy="563861"/>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Stp4</a:t>
            </a:r>
          </a:p>
        </p:txBody>
      </p:sp>
      <p:sp>
        <p:nvSpPr>
          <p:cNvPr id="15" name="Heptagon 14">
            <a:extLst>
              <a:ext uri="{FF2B5EF4-FFF2-40B4-BE49-F238E27FC236}">
                <a16:creationId xmlns:a16="http://schemas.microsoft.com/office/drawing/2014/main" id="{F1758AA8-7F76-4E49-ADD7-1DD586AB00AA}"/>
              </a:ext>
            </a:extLst>
          </p:cNvPr>
          <p:cNvSpPr/>
          <p:nvPr/>
        </p:nvSpPr>
        <p:spPr>
          <a:xfrm>
            <a:off x="95571" y="6325175"/>
            <a:ext cx="685800" cy="563861"/>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Stp5</a:t>
            </a:r>
          </a:p>
        </p:txBody>
      </p:sp>
    </p:spTree>
    <p:extLst>
      <p:ext uri="{BB962C8B-B14F-4D97-AF65-F5344CB8AC3E}">
        <p14:creationId xmlns:p14="http://schemas.microsoft.com/office/powerpoint/2010/main" val="302398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1675" y="-23199"/>
            <a:ext cx="7492371" cy="615553"/>
          </a:xfrm>
          <a:prstGeom prst="rect">
            <a:avLst/>
          </a:prstGeom>
        </p:spPr>
        <p:txBody>
          <a:bodyPr vert="horz" wrap="square" lIns="0" tIns="0" rIns="0" bIns="0" rtlCol="0">
            <a:spAutoFit/>
          </a:bodyPr>
          <a:lstStyle/>
          <a:p>
            <a:pPr marR="5080" algn="ctr">
              <a:lnSpc>
                <a:spcPct val="100000"/>
              </a:lnSpc>
            </a:pPr>
            <a:r>
              <a:rPr lang="en-US" sz="4000" spc="-5" dirty="0"/>
              <a:t>File Stream as a Function </a:t>
            </a:r>
            <a:r>
              <a:rPr lang="en-US" spc="-5" dirty="0"/>
              <a:t>P</a:t>
            </a:r>
            <a:r>
              <a:rPr lang="en-US" sz="4000" spc="-5" dirty="0"/>
              <a:t>arameter</a:t>
            </a:r>
            <a:endParaRPr sz="4000" dirty="0"/>
          </a:p>
        </p:txBody>
      </p:sp>
      <p:sp>
        <p:nvSpPr>
          <p:cNvPr id="3" name="object 3"/>
          <p:cNvSpPr txBox="1"/>
          <p:nvPr/>
        </p:nvSpPr>
        <p:spPr>
          <a:xfrm>
            <a:off x="1384857" y="2168830"/>
            <a:ext cx="9308543" cy="1987724"/>
          </a:xfrm>
          <a:prstGeom prst="rect">
            <a:avLst/>
          </a:prstGeom>
        </p:spPr>
        <p:txBody>
          <a:bodyPr vert="horz" wrap="square" lIns="0" tIns="0" rIns="0" bIns="0" rtlCol="0">
            <a:spAutoFit/>
          </a:bodyPr>
          <a:lstStyle/>
          <a:p>
            <a:pPr marL="355600" indent="-342900">
              <a:lnSpc>
                <a:spcPct val="100000"/>
              </a:lnSpc>
              <a:buFont typeface="Wingdings" panose="05000000000000000000" pitchFamily="2" charset="2"/>
              <a:buChar char="§"/>
              <a:tabLst>
                <a:tab pos="233679" algn="l"/>
              </a:tabLst>
            </a:pPr>
            <a:r>
              <a:rPr lang="en-US" sz="2300" spc="-5" dirty="0">
                <a:latin typeface="Calibri"/>
                <a:cs typeface="Calibri"/>
              </a:rPr>
              <a:t> </a:t>
            </a:r>
            <a:r>
              <a:rPr sz="2300" spc="-5" dirty="0">
                <a:latin typeface="Calibri"/>
                <a:cs typeface="Calibri"/>
              </a:rPr>
              <a:t>A</a:t>
            </a:r>
            <a:r>
              <a:rPr sz="2300" spc="-15" dirty="0">
                <a:latin typeface="Calibri"/>
                <a:cs typeface="Calibri"/>
              </a:rPr>
              <a:t> </a:t>
            </a:r>
            <a:r>
              <a:rPr sz="2300" dirty="0">
                <a:latin typeface="Calibri"/>
                <a:cs typeface="Calibri"/>
              </a:rPr>
              <a:t>File </a:t>
            </a:r>
            <a:r>
              <a:rPr sz="2300" spc="-35" dirty="0">
                <a:latin typeface="Calibri"/>
                <a:cs typeface="Calibri"/>
              </a:rPr>
              <a:t>s</a:t>
            </a:r>
            <a:r>
              <a:rPr sz="2300" dirty="0">
                <a:latin typeface="Calibri"/>
                <a:cs typeface="Calibri"/>
              </a:rPr>
              <a:t>t</a:t>
            </a:r>
            <a:r>
              <a:rPr sz="2300" spc="-40" dirty="0">
                <a:latin typeface="Calibri"/>
                <a:cs typeface="Calibri"/>
              </a:rPr>
              <a:t>r</a:t>
            </a:r>
            <a:r>
              <a:rPr sz="2300" spc="-5" dirty="0">
                <a:latin typeface="Calibri"/>
                <a:cs typeface="Calibri"/>
              </a:rPr>
              <a:t>e</a:t>
            </a:r>
            <a:r>
              <a:rPr sz="2300" dirty="0">
                <a:latin typeface="Calibri"/>
                <a:cs typeface="Calibri"/>
              </a:rPr>
              <a:t>a</a:t>
            </a:r>
            <a:r>
              <a:rPr sz="2300" spc="-5" dirty="0">
                <a:latin typeface="Calibri"/>
                <a:cs typeface="Calibri"/>
              </a:rPr>
              <a:t>m</a:t>
            </a:r>
            <a:r>
              <a:rPr sz="2300" spc="-10" dirty="0">
                <a:latin typeface="Calibri"/>
                <a:cs typeface="Calibri"/>
              </a:rPr>
              <a:t> </a:t>
            </a:r>
            <a:r>
              <a:rPr sz="2300" spc="-5" dirty="0">
                <a:latin typeface="Calibri"/>
                <a:cs typeface="Calibri"/>
              </a:rPr>
              <a:t>poi</a:t>
            </a:r>
            <a:r>
              <a:rPr sz="2300" spc="-30" dirty="0">
                <a:latin typeface="Calibri"/>
                <a:cs typeface="Calibri"/>
              </a:rPr>
              <a:t>n</a:t>
            </a:r>
            <a:r>
              <a:rPr sz="2300" spc="-25" dirty="0">
                <a:latin typeface="Calibri"/>
                <a:cs typeface="Calibri"/>
              </a:rPr>
              <a:t>t</a:t>
            </a:r>
            <a:r>
              <a:rPr sz="2300" spc="-5" dirty="0">
                <a:latin typeface="Calibri"/>
                <a:cs typeface="Calibri"/>
              </a:rPr>
              <a:t>er </a:t>
            </a:r>
            <a:r>
              <a:rPr sz="2300" spc="-25" dirty="0">
                <a:latin typeface="Calibri"/>
                <a:cs typeface="Calibri"/>
              </a:rPr>
              <a:t>c</a:t>
            </a:r>
            <a:r>
              <a:rPr sz="2300" spc="-5" dirty="0">
                <a:latin typeface="Calibri"/>
                <a:cs typeface="Calibri"/>
              </a:rPr>
              <a:t>a</a:t>
            </a:r>
            <a:r>
              <a:rPr sz="2300" dirty="0">
                <a:latin typeface="Calibri"/>
                <a:cs typeface="Calibri"/>
              </a:rPr>
              <a:t>n</a:t>
            </a:r>
            <a:r>
              <a:rPr sz="2300" spc="-5" dirty="0">
                <a:latin typeface="Calibri"/>
                <a:cs typeface="Calibri"/>
              </a:rPr>
              <a:t> b</a:t>
            </a:r>
            <a:r>
              <a:rPr sz="2300" dirty="0">
                <a:latin typeface="Calibri"/>
                <a:cs typeface="Calibri"/>
              </a:rPr>
              <a:t>e </a:t>
            </a:r>
            <a:r>
              <a:rPr sz="2300" spc="-5" dirty="0">
                <a:latin typeface="Calibri"/>
                <a:cs typeface="Calibri"/>
              </a:rPr>
              <a:t>passe</a:t>
            </a:r>
            <a:r>
              <a:rPr sz="2300" dirty="0">
                <a:latin typeface="Calibri"/>
                <a:cs typeface="Calibri"/>
              </a:rPr>
              <a:t>d</a:t>
            </a:r>
            <a:r>
              <a:rPr sz="2300" spc="5" dirty="0">
                <a:latin typeface="Calibri"/>
                <a:cs typeface="Calibri"/>
              </a:rPr>
              <a:t> </a:t>
            </a:r>
            <a:r>
              <a:rPr sz="2300" spc="-25" dirty="0">
                <a:latin typeface="Calibri"/>
                <a:cs typeface="Calibri"/>
              </a:rPr>
              <a:t>t</a:t>
            </a:r>
            <a:r>
              <a:rPr sz="2300" dirty="0">
                <a:latin typeface="Calibri"/>
                <a:cs typeface="Calibri"/>
              </a:rPr>
              <a:t>o</a:t>
            </a:r>
            <a:r>
              <a:rPr sz="2300" spc="-10" dirty="0">
                <a:latin typeface="Calibri"/>
                <a:cs typeface="Calibri"/>
              </a:rPr>
              <a:t> </a:t>
            </a:r>
            <a:r>
              <a:rPr sz="2300" dirty="0">
                <a:latin typeface="Calibri"/>
                <a:cs typeface="Calibri"/>
              </a:rPr>
              <a:t>a</a:t>
            </a:r>
            <a:r>
              <a:rPr sz="2300" spc="-10" dirty="0">
                <a:latin typeface="Calibri"/>
                <a:cs typeface="Calibri"/>
              </a:rPr>
              <a:t> </a:t>
            </a:r>
            <a:r>
              <a:rPr sz="2300" spc="-5" dirty="0">
                <a:latin typeface="Calibri"/>
                <a:cs typeface="Calibri"/>
              </a:rPr>
              <a:t>functio</a:t>
            </a:r>
            <a:r>
              <a:rPr sz="2300" dirty="0">
                <a:latin typeface="Calibri"/>
                <a:cs typeface="Calibri"/>
              </a:rPr>
              <a:t>n</a:t>
            </a:r>
            <a:r>
              <a:rPr sz="2300" spc="-5" dirty="0">
                <a:latin typeface="Calibri"/>
                <a:cs typeface="Calibri"/>
              </a:rPr>
              <a:t> </a:t>
            </a:r>
            <a:r>
              <a:rPr sz="2300" dirty="0">
                <a:latin typeface="Calibri"/>
                <a:cs typeface="Calibri"/>
              </a:rPr>
              <a:t>as</a:t>
            </a:r>
            <a:r>
              <a:rPr sz="2300" spc="-15" dirty="0">
                <a:latin typeface="Calibri"/>
                <a:cs typeface="Calibri"/>
              </a:rPr>
              <a:t> </a:t>
            </a:r>
            <a:r>
              <a:rPr sz="2300" dirty="0">
                <a:latin typeface="Calibri"/>
                <a:cs typeface="Calibri"/>
              </a:rPr>
              <a:t>a</a:t>
            </a:r>
            <a:r>
              <a:rPr sz="2300" spc="-10" dirty="0">
                <a:latin typeface="Calibri"/>
                <a:cs typeface="Calibri"/>
              </a:rPr>
              <a:t> </a:t>
            </a:r>
            <a:r>
              <a:rPr sz="2300" spc="-5" dirty="0">
                <a:latin typeface="Calibri"/>
                <a:cs typeface="Calibri"/>
              </a:rPr>
              <a:t>pa</a:t>
            </a:r>
            <a:r>
              <a:rPr sz="2300" spc="-50" dirty="0">
                <a:latin typeface="Calibri"/>
                <a:cs typeface="Calibri"/>
              </a:rPr>
              <a:t>r</a:t>
            </a:r>
            <a:r>
              <a:rPr sz="2300" dirty="0">
                <a:latin typeface="Calibri"/>
                <a:cs typeface="Calibri"/>
              </a:rPr>
              <a:t>a</a:t>
            </a:r>
            <a:r>
              <a:rPr sz="2300" spc="-10" dirty="0">
                <a:latin typeface="Calibri"/>
                <a:cs typeface="Calibri"/>
              </a:rPr>
              <a:t>me</a:t>
            </a:r>
            <a:r>
              <a:rPr sz="2300" spc="-30" dirty="0">
                <a:latin typeface="Calibri"/>
                <a:cs typeface="Calibri"/>
              </a:rPr>
              <a:t>t</a:t>
            </a:r>
            <a:r>
              <a:rPr sz="2300" spc="-5" dirty="0">
                <a:latin typeface="Calibri"/>
                <a:cs typeface="Calibri"/>
              </a:rPr>
              <a:t>er</a:t>
            </a:r>
            <a:endParaRPr sz="2300" dirty="0">
              <a:latin typeface="Calibri"/>
              <a:cs typeface="Calibri"/>
            </a:endParaRPr>
          </a:p>
          <a:p>
            <a:pPr marL="12700">
              <a:lnSpc>
                <a:spcPct val="100000"/>
              </a:lnSpc>
              <a:spcBef>
                <a:spcPts val="505"/>
              </a:spcBef>
            </a:pPr>
            <a:r>
              <a:rPr lang="en-AU" sz="2300" i="1" spc="-10" dirty="0">
                <a:latin typeface="Calibri"/>
                <a:cs typeface="Calibri"/>
              </a:rPr>
              <a:t>    </a:t>
            </a:r>
            <a:r>
              <a:rPr sz="2300" i="1" spc="-10" dirty="0">
                <a:latin typeface="Calibri"/>
                <a:cs typeface="Calibri"/>
              </a:rPr>
              <a:t>E</a:t>
            </a:r>
            <a:r>
              <a:rPr sz="2300" i="1" spc="-55" dirty="0">
                <a:latin typeface="Calibri"/>
                <a:cs typeface="Calibri"/>
              </a:rPr>
              <a:t>x</a:t>
            </a:r>
            <a:r>
              <a:rPr sz="2300" i="1" spc="-10" dirty="0">
                <a:latin typeface="Calibri"/>
                <a:cs typeface="Calibri"/>
              </a:rPr>
              <a:t>ample:</a:t>
            </a:r>
            <a:endParaRPr sz="2300" dirty="0">
              <a:latin typeface="Calibri"/>
              <a:cs typeface="Calibri"/>
            </a:endParaRPr>
          </a:p>
          <a:p>
            <a:pPr marL="12700">
              <a:lnSpc>
                <a:spcPct val="100000"/>
              </a:lnSpc>
              <a:spcBef>
                <a:spcPts val="400"/>
              </a:spcBef>
            </a:pPr>
            <a:r>
              <a:rPr lang="en-AU" sz="2300" spc="-5" dirty="0">
                <a:solidFill>
                  <a:srgbClr val="0000FF"/>
                </a:solidFill>
                <a:latin typeface="Courier New"/>
                <a:cs typeface="Courier New"/>
              </a:rPr>
              <a:t> </a:t>
            </a:r>
            <a:r>
              <a:rPr sz="2300" spc="-5" dirty="0">
                <a:solidFill>
                  <a:srgbClr val="0000FF"/>
                </a:solidFill>
                <a:latin typeface="Courier New"/>
                <a:cs typeface="Courier New"/>
              </a:rPr>
              <a:t>int </a:t>
            </a:r>
            <a:r>
              <a:rPr sz="2300" spc="-5" dirty="0">
                <a:latin typeface="Courier New"/>
                <a:cs typeface="Courier New"/>
              </a:rPr>
              <a:t>saveReport( </a:t>
            </a:r>
            <a:r>
              <a:rPr sz="2300" b="1" spc="-5" dirty="0">
                <a:solidFill>
                  <a:srgbClr val="0033CC"/>
                </a:solidFill>
                <a:latin typeface="Courier New"/>
                <a:cs typeface="Courier New"/>
              </a:rPr>
              <a:t>FILE </a:t>
            </a:r>
            <a:r>
              <a:rPr sz="2300" b="1" spc="-5" dirty="0">
                <a:latin typeface="Courier New"/>
                <a:cs typeface="Courier New"/>
              </a:rPr>
              <a:t>*</a:t>
            </a:r>
            <a:r>
              <a:rPr sz="2300" b="1" spc="-5" dirty="0" err="1">
                <a:latin typeface="Courier New"/>
                <a:cs typeface="Courier New"/>
              </a:rPr>
              <a:t>fp</a:t>
            </a:r>
            <a:r>
              <a:rPr sz="2300" b="1" spc="-5" dirty="0">
                <a:latin typeface="Courier New"/>
                <a:cs typeface="Courier New"/>
              </a:rPr>
              <a:t> </a:t>
            </a:r>
            <a:r>
              <a:rPr sz="2300" spc="-5" dirty="0">
                <a:latin typeface="Courier New"/>
                <a:cs typeface="Courier New"/>
              </a:rPr>
              <a:t>)</a:t>
            </a:r>
            <a:r>
              <a:rPr lang="en-US" sz="2300" spc="-5" dirty="0">
                <a:latin typeface="Courier New"/>
                <a:cs typeface="Courier New"/>
              </a:rPr>
              <a:t>{  </a:t>
            </a:r>
            <a:r>
              <a:rPr sz="2300" spc="-5" dirty="0">
                <a:latin typeface="Courier New"/>
                <a:cs typeface="Courier New"/>
              </a:rPr>
              <a:t> </a:t>
            </a:r>
            <a:r>
              <a:rPr sz="2300" spc="-5" dirty="0">
                <a:solidFill>
                  <a:srgbClr val="003300"/>
                </a:solidFill>
                <a:latin typeface="Calibri"/>
                <a:cs typeface="Calibri"/>
              </a:rPr>
              <a:t>/*</a:t>
            </a:r>
            <a:r>
              <a:rPr sz="2300" spc="5" dirty="0">
                <a:solidFill>
                  <a:srgbClr val="003300"/>
                </a:solidFill>
                <a:latin typeface="Calibri"/>
                <a:cs typeface="Calibri"/>
              </a:rPr>
              <a:t> </a:t>
            </a:r>
            <a:r>
              <a:rPr sz="2300" b="1" spc="-5" dirty="0">
                <a:solidFill>
                  <a:srgbClr val="003300"/>
                </a:solidFill>
                <a:latin typeface="Calibri"/>
                <a:cs typeface="Calibri"/>
              </a:rPr>
              <a:t>fp i</a:t>
            </a:r>
            <a:r>
              <a:rPr sz="2300" b="1" dirty="0">
                <a:solidFill>
                  <a:srgbClr val="003300"/>
                </a:solidFill>
                <a:latin typeface="Calibri"/>
                <a:cs typeface="Calibri"/>
              </a:rPr>
              <a:t>s</a:t>
            </a:r>
            <a:r>
              <a:rPr sz="2300" b="1" spc="5" dirty="0">
                <a:solidFill>
                  <a:srgbClr val="003300"/>
                </a:solidFill>
                <a:latin typeface="Calibri"/>
                <a:cs typeface="Calibri"/>
              </a:rPr>
              <a:t> </a:t>
            </a:r>
            <a:r>
              <a:rPr sz="2300" b="1" spc="-5" dirty="0">
                <a:solidFill>
                  <a:srgbClr val="003300"/>
                </a:solidFill>
                <a:latin typeface="Calibri"/>
                <a:cs typeface="Calibri"/>
              </a:rPr>
              <a:t>a</a:t>
            </a:r>
            <a:r>
              <a:rPr sz="2300" b="1" spc="5" dirty="0">
                <a:solidFill>
                  <a:srgbClr val="003300"/>
                </a:solidFill>
                <a:latin typeface="Calibri"/>
                <a:cs typeface="Calibri"/>
              </a:rPr>
              <a:t> </a:t>
            </a:r>
            <a:r>
              <a:rPr sz="2300" b="1" spc="-5" dirty="0">
                <a:solidFill>
                  <a:srgbClr val="003300"/>
                </a:solidFill>
                <a:latin typeface="Calibri"/>
                <a:cs typeface="Calibri"/>
              </a:rPr>
              <a:t>function</a:t>
            </a:r>
            <a:r>
              <a:rPr sz="2300" b="1" dirty="0">
                <a:solidFill>
                  <a:srgbClr val="003300"/>
                </a:solidFill>
                <a:latin typeface="Calibri"/>
                <a:cs typeface="Calibri"/>
              </a:rPr>
              <a:t> </a:t>
            </a:r>
            <a:r>
              <a:rPr sz="2300" b="1" spc="-5" dirty="0">
                <a:solidFill>
                  <a:srgbClr val="003300"/>
                </a:solidFill>
                <a:latin typeface="Calibri"/>
                <a:cs typeface="Calibri"/>
              </a:rPr>
              <a:t>pa</a:t>
            </a:r>
            <a:r>
              <a:rPr sz="2300" b="1" spc="-50" dirty="0">
                <a:solidFill>
                  <a:srgbClr val="003300"/>
                </a:solidFill>
                <a:latin typeface="Calibri"/>
                <a:cs typeface="Calibri"/>
              </a:rPr>
              <a:t>r</a:t>
            </a:r>
            <a:r>
              <a:rPr sz="2300" b="1" spc="-5" dirty="0">
                <a:solidFill>
                  <a:srgbClr val="003300"/>
                </a:solidFill>
                <a:latin typeface="Calibri"/>
                <a:cs typeface="Calibri"/>
              </a:rPr>
              <a:t>am</a:t>
            </a:r>
            <a:r>
              <a:rPr sz="2300" b="1" spc="-15" dirty="0">
                <a:solidFill>
                  <a:srgbClr val="003300"/>
                </a:solidFill>
                <a:latin typeface="Calibri"/>
                <a:cs typeface="Calibri"/>
              </a:rPr>
              <a:t>e</a:t>
            </a:r>
            <a:r>
              <a:rPr sz="2300" b="1" spc="-30" dirty="0">
                <a:solidFill>
                  <a:srgbClr val="003300"/>
                </a:solidFill>
                <a:latin typeface="Calibri"/>
                <a:cs typeface="Calibri"/>
              </a:rPr>
              <a:t>t</a:t>
            </a:r>
            <a:r>
              <a:rPr sz="2300" b="1" dirty="0">
                <a:solidFill>
                  <a:srgbClr val="003300"/>
                </a:solidFill>
                <a:latin typeface="Calibri"/>
                <a:cs typeface="Calibri"/>
              </a:rPr>
              <a:t>e</a:t>
            </a:r>
            <a:r>
              <a:rPr sz="2300" b="1" spc="-5" dirty="0">
                <a:solidFill>
                  <a:srgbClr val="003300"/>
                </a:solidFill>
                <a:latin typeface="Calibri"/>
                <a:cs typeface="Calibri"/>
              </a:rPr>
              <a:t>r</a:t>
            </a:r>
            <a:r>
              <a:rPr sz="2300" b="1" spc="25" dirty="0">
                <a:solidFill>
                  <a:srgbClr val="003300"/>
                </a:solidFill>
                <a:latin typeface="Calibri"/>
                <a:cs typeface="Calibri"/>
              </a:rPr>
              <a:t> </a:t>
            </a:r>
            <a:r>
              <a:rPr sz="2300" spc="-5" dirty="0">
                <a:solidFill>
                  <a:srgbClr val="003300"/>
                </a:solidFill>
                <a:latin typeface="Calibri"/>
                <a:cs typeface="Calibri"/>
              </a:rPr>
              <a:t>*/</a:t>
            </a:r>
            <a:r>
              <a:rPr lang="en-US" sz="2300" spc="-5" dirty="0">
                <a:solidFill>
                  <a:srgbClr val="003300"/>
                </a:solidFill>
                <a:latin typeface="Calibri"/>
                <a:cs typeface="Calibri"/>
              </a:rPr>
              <a:t> </a:t>
            </a:r>
          </a:p>
          <a:p>
            <a:pPr marL="12700">
              <a:lnSpc>
                <a:spcPct val="100000"/>
              </a:lnSpc>
              <a:spcBef>
                <a:spcPts val="400"/>
              </a:spcBef>
            </a:pPr>
            <a:r>
              <a:rPr lang="en-US" sz="2300" spc="-5" dirty="0">
                <a:solidFill>
                  <a:srgbClr val="003300"/>
                </a:solidFill>
                <a:latin typeface="Calibri"/>
                <a:cs typeface="Calibri"/>
              </a:rPr>
              <a:t>…..</a:t>
            </a:r>
          </a:p>
          <a:p>
            <a:pPr marL="12700">
              <a:lnSpc>
                <a:spcPct val="100000"/>
              </a:lnSpc>
              <a:spcBef>
                <a:spcPts val="400"/>
              </a:spcBef>
            </a:pPr>
            <a:r>
              <a:rPr lang="en-US" sz="2300" spc="-5" dirty="0">
                <a:solidFill>
                  <a:srgbClr val="003300"/>
                </a:solidFill>
                <a:latin typeface="Calibri"/>
                <a:cs typeface="Calibri"/>
              </a:rPr>
              <a:t>}</a:t>
            </a:r>
            <a:endParaRPr sz="2300" dirty="0">
              <a:latin typeface="Calibri"/>
              <a:cs typeface="Calibri"/>
            </a:endParaRPr>
          </a:p>
        </p:txBody>
      </p:sp>
      <p:sp>
        <p:nvSpPr>
          <p:cNvPr id="5" name="Rectangle 4">
            <a:extLst>
              <a:ext uri="{FF2B5EF4-FFF2-40B4-BE49-F238E27FC236}">
                <a16:creationId xmlns:a16="http://schemas.microsoft.com/office/drawing/2014/main" id="{FC6FBD0A-41BB-461D-AAFE-B2C3FB522C62}"/>
              </a:ext>
            </a:extLst>
          </p:cNvPr>
          <p:cNvSpPr/>
          <p:nvPr/>
        </p:nvSpPr>
        <p:spPr>
          <a:xfrm>
            <a:off x="1196980" y="1190625"/>
            <a:ext cx="8645520" cy="461665"/>
          </a:xfrm>
          <a:prstGeom prst="rect">
            <a:avLst/>
          </a:prstGeom>
        </p:spPr>
        <p:txBody>
          <a:bodyPr wrap="square">
            <a:spAutoFit/>
          </a:bodyPr>
          <a:lstStyle/>
          <a:p>
            <a:pPr marL="355600" marR="5080" indent="-342900">
              <a:lnSpc>
                <a:spcPct val="100000"/>
              </a:lnSpc>
              <a:buFont typeface="Arial" panose="020B0604020202020204" pitchFamily="34" charset="0"/>
              <a:buChar char="•"/>
            </a:pPr>
            <a:r>
              <a:rPr lang="en-US" sz="2400" spc="-5" dirty="0">
                <a:cs typeface="Calibri"/>
              </a:rPr>
              <a:t>Ho</a:t>
            </a:r>
            <a:r>
              <a:rPr lang="en-US" sz="2400" dirty="0">
                <a:cs typeface="Calibri"/>
              </a:rPr>
              <a:t>w</a:t>
            </a:r>
            <a:r>
              <a:rPr lang="en-US" sz="2400" spc="55" dirty="0">
                <a:cs typeface="Calibri"/>
              </a:rPr>
              <a:t> </a:t>
            </a:r>
            <a:r>
              <a:rPr lang="en-US" sz="2400" spc="-35" dirty="0">
                <a:cs typeface="Calibri"/>
              </a:rPr>
              <a:t>t</a:t>
            </a:r>
            <a:r>
              <a:rPr lang="en-US" sz="2400" dirty="0">
                <a:cs typeface="Calibri"/>
              </a:rPr>
              <a:t>o</a:t>
            </a:r>
            <a:r>
              <a:rPr lang="en-US" sz="2400" spc="60" dirty="0">
                <a:cs typeface="Calibri"/>
              </a:rPr>
              <a:t> </a:t>
            </a:r>
            <a:r>
              <a:rPr lang="en-US" sz="2400" dirty="0">
                <a:cs typeface="Calibri"/>
              </a:rPr>
              <a:t>m</a:t>
            </a:r>
            <a:r>
              <a:rPr lang="en-US" sz="2400" spc="-5" dirty="0">
                <a:cs typeface="Calibri"/>
              </a:rPr>
              <a:t>o</a:t>
            </a:r>
            <a:r>
              <a:rPr lang="en-US" sz="2400" spc="-30" dirty="0">
                <a:cs typeface="Calibri"/>
              </a:rPr>
              <a:t>v</a:t>
            </a:r>
            <a:r>
              <a:rPr lang="en-US" sz="2400" spc="-5" dirty="0">
                <a:cs typeface="Calibri"/>
              </a:rPr>
              <a:t>e</a:t>
            </a:r>
            <a:r>
              <a:rPr lang="en-US" sz="2400" spc="50" dirty="0">
                <a:cs typeface="Calibri"/>
              </a:rPr>
              <a:t> </a:t>
            </a:r>
            <a:r>
              <a:rPr lang="en-US" sz="2400" dirty="0">
                <a:cs typeface="Calibri"/>
              </a:rPr>
              <a:t>f</a:t>
            </a:r>
            <a:r>
              <a:rPr lang="en-US" sz="2400" spc="-5" dirty="0">
                <a:cs typeface="Calibri"/>
              </a:rPr>
              <a:t>il</a:t>
            </a:r>
            <a:r>
              <a:rPr lang="en-US" sz="2400" dirty="0">
                <a:cs typeface="Calibri"/>
              </a:rPr>
              <a:t>e</a:t>
            </a:r>
            <a:r>
              <a:rPr lang="en-US" sz="2400" spc="50" dirty="0">
                <a:cs typeface="Calibri"/>
              </a:rPr>
              <a:t> </a:t>
            </a:r>
            <a:r>
              <a:rPr lang="en-US" sz="2400" spc="-30" dirty="0">
                <a:cs typeface="Calibri"/>
              </a:rPr>
              <a:t>s</a:t>
            </a:r>
            <a:r>
              <a:rPr lang="en-US" sz="2400" spc="-5" dirty="0">
                <a:cs typeface="Calibri"/>
              </a:rPr>
              <a:t>t</a:t>
            </a:r>
            <a:r>
              <a:rPr lang="en-US" sz="2400" spc="-40" dirty="0">
                <a:cs typeface="Calibri"/>
              </a:rPr>
              <a:t>r</a:t>
            </a:r>
            <a:r>
              <a:rPr lang="en-US" sz="2400" spc="-15" dirty="0">
                <a:cs typeface="Calibri"/>
              </a:rPr>
              <a:t>e</a:t>
            </a:r>
            <a:r>
              <a:rPr lang="en-US" sz="2400" spc="-5" dirty="0">
                <a:cs typeface="Calibri"/>
              </a:rPr>
              <a:t>a</a:t>
            </a:r>
            <a:r>
              <a:rPr lang="en-US" sz="2400" dirty="0">
                <a:cs typeface="Calibri"/>
              </a:rPr>
              <a:t>m</a:t>
            </a:r>
            <a:r>
              <a:rPr lang="en-US" sz="2400" spc="55" dirty="0">
                <a:cs typeface="Calibri"/>
              </a:rPr>
              <a:t> </a:t>
            </a:r>
            <a:r>
              <a:rPr lang="en-US" sz="2400" spc="-5" dirty="0">
                <a:cs typeface="Calibri"/>
              </a:rPr>
              <a:t>ope</a:t>
            </a:r>
            <a:r>
              <a:rPr lang="en-US" sz="2400" spc="-60" dirty="0">
                <a:cs typeface="Calibri"/>
              </a:rPr>
              <a:t>r</a:t>
            </a:r>
            <a:r>
              <a:rPr lang="en-US" sz="2400" spc="-25" dirty="0">
                <a:cs typeface="Calibri"/>
              </a:rPr>
              <a:t>a</a:t>
            </a:r>
            <a:r>
              <a:rPr lang="en-US" sz="2400" spc="-10" dirty="0">
                <a:cs typeface="Calibri"/>
              </a:rPr>
              <a:t>t</a:t>
            </a:r>
            <a:r>
              <a:rPr lang="en-US" sz="2400" spc="-5" dirty="0">
                <a:cs typeface="Calibri"/>
              </a:rPr>
              <a:t>ion</a:t>
            </a:r>
            <a:r>
              <a:rPr lang="en-US" sz="2400" dirty="0">
                <a:cs typeface="Calibri"/>
              </a:rPr>
              <a:t>s</a:t>
            </a:r>
            <a:r>
              <a:rPr lang="en-US" sz="2400" spc="55" dirty="0">
                <a:cs typeface="Calibri"/>
              </a:rPr>
              <a:t> </a:t>
            </a:r>
            <a:r>
              <a:rPr lang="en-US" sz="2400" spc="-5" dirty="0">
                <a:cs typeface="Calibri"/>
              </a:rPr>
              <a:t>i</a:t>
            </a:r>
            <a:r>
              <a:rPr lang="en-US" sz="2400" spc="-30" dirty="0">
                <a:cs typeface="Calibri"/>
              </a:rPr>
              <a:t>n</a:t>
            </a:r>
            <a:r>
              <a:rPr lang="en-US" sz="2400" spc="-35" dirty="0">
                <a:cs typeface="Calibri"/>
              </a:rPr>
              <a:t>t</a:t>
            </a:r>
            <a:r>
              <a:rPr lang="en-US" sz="2400" dirty="0">
                <a:cs typeface="Calibri"/>
              </a:rPr>
              <a:t>o</a:t>
            </a:r>
            <a:r>
              <a:rPr lang="en-US" sz="2400" spc="60" dirty="0">
                <a:cs typeface="Calibri"/>
              </a:rPr>
              <a:t> </a:t>
            </a:r>
            <a:r>
              <a:rPr lang="en-US" sz="2400" spc="-5" dirty="0">
                <a:cs typeface="Calibri"/>
              </a:rPr>
              <a:t>use</a:t>
            </a:r>
            <a:r>
              <a:rPr lang="en-US" sz="2400" dirty="0">
                <a:cs typeface="Calibri"/>
              </a:rPr>
              <a:t>r</a:t>
            </a:r>
            <a:r>
              <a:rPr lang="en-US" sz="2400" spc="60" dirty="0">
                <a:cs typeface="Calibri"/>
              </a:rPr>
              <a:t> </a:t>
            </a:r>
            <a:r>
              <a:rPr lang="en-US" sz="2400" spc="-5" dirty="0">
                <a:cs typeface="Calibri"/>
              </a:rPr>
              <a:t>d</a:t>
            </a:r>
            <a:r>
              <a:rPr lang="en-US" sz="2400" spc="-35" dirty="0">
                <a:cs typeface="Calibri"/>
              </a:rPr>
              <a:t>e</a:t>
            </a:r>
            <a:r>
              <a:rPr lang="en-US" sz="2400" spc="-5" dirty="0">
                <a:cs typeface="Calibri"/>
              </a:rPr>
              <a:t>fined functions?</a:t>
            </a:r>
            <a:endParaRPr lang="en-US" sz="2400" dirty="0">
              <a:cs typeface="Calibri"/>
            </a:endParaRPr>
          </a:p>
        </p:txBody>
      </p:sp>
      <p:sp>
        <p:nvSpPr>
          <p:cNvPr id="6" name="object 3">
            <a:extLst>
              <a:ext uri="{FF2B5EF4-FFF2-40B4-BE49-F238E27FC236}">
                <a16:creationId xmlns:a16="http://schemas.microsoft.com/office/drawing/2014/main" id="{F93A9FDA-940E-4B8B-BAC3-B4C0664D0D0F}"/>
              </a:ext>
            </a:extLst>
          </p:cNvPr>
          <p:cNvSpPr txBox="1"/>
          <p:nvPr/>
        </p:nvSpPr>
        <p:spPr>
          <a:xfrm>
            <a:off x="1384857" y="5353095"/>
            <a:ext cx="7923686" cy="2162130"/>
          </a:xfrm>
          <a:prstGeom prst="rect">
            <a:avLst/>
          </a:prstGeom>
        </p:spPr>
        <p:txBody>
          <a:bodyPr vert="horz" wrap="square" lIns="0" tIns="0" rIns="0" bIns="0" rtlCol="0">
            <a:spAutoFit/>
          </a:bodyPr>
          <a:lstStyle/>
          <a:p>
            <a:pPr marL="12700">
              <a:lnSpc>
                <a:spcPct val="150000"/>
              </a:lnSpc>
              <a:spcBef>
                <a:spcPts val="1235"/>
              </a:spcBef>
            </a:pPr>
            <a:r>
              <a:rPr sz="2300" spc="-5" dirty="0">
                <a:solidFill>
                  <a:srgbClr val="800000"/>
                </a:solidFill>
                <a:latin typeface="Calibri"/>
                <a:cs typeface="Calibri"/>
              </a:rPr>
              <a:t>Caution</a:t>
            </a:r>
            <a:r>
              <a:rPr sz="2300" dirty="0">
                <a:solidFill>
                  <a:srgbClr val="800000"/>
                </a:solidFill>
                <a:latin typeface="Calibri"/>
                <a:cs typeface="Calibri"/>
              </a:rPr>
              <a:t>:</a:t>
            </a:r>
            <a:r>
              <a:rPr sz="2300" spc="-20" dirty="0">
                <a:solidFill>
                  <a:srgbClr val="800000"/>
                </a:solidFill>
                <a:latin typeface="Calibri"/>
                <a:cs typeface="Calibri"/>
              </a:rPr>
              <a:t> </a:t>
            </a:r>
            <a:r>
              <a:rPr sz="2300" spc="-5" dirty="0">
                <a:latin typeface="Calibri"/>
                <a:cs typeface="Calibri"/>
              </a:rPr>
              <a:t>Do</a:t>
            </a:r>
            <a:r>
              <a:rPr sz="2300" spc="-15" dirty="0">
                <a:latin typeface="Calibri"/>
                <a:cs typeface="Calibri"/>
              </a:rPr>
              <a:t> </a:t>
            </a:r>
            <a:r>
              <a:rPr sz="2300" spc="-5" dirty="0">
                <a:latin typeface="Calibri"/>
                <a:cs typeface="Calibri"/>
              </a:rPr>
              <a:t>not</a:t>
            </a:r>
            <a:r>
              <a:rPr sz="2300" dirty="0">
                <a:latin typeface="Calibri"/>
                <a:cs typeface="Calibri"/>
              </a:rPr>
              <a:t> </a:t>
            </a:r>
            <a:r>
              <a:rPr sz="2300" spc="-5" dirty="0">
                <a:latin typeface="Calibri"/>
                <a:cs typeface="Calibri"/>
              </a:rPr>
              <a:t>decla</a:t>
            </a:r>
            <a:r>
              <a:rPr sz="2300" spc="-30" dirty="0">
                <a:latin typeface="Calibri"/>
                <a:cs typeface="Calibri"/>
              </a:rPr>
              <a:t>r</a:t>
            </a:r>
            <a:r>
              <a:rPr sz="2300" spc="-5" dirty="0">
                <a:latin typeface="Calibri"/>
                <a:cs typeface="Calibri"/>
              </a:rPr>
              <a:t>e</a:t>
            </a:r>
            <a:r>
              <a:rPr sz="2300" spc="20" dirty="0">
                <a:latin typeface="Calibri"/>
                <a:cs typeface="Calibri"/>
              </a:rPr>
              <a:t> </a:t>
            </a:r>
            <a:r>
              <a:rPr sz="2300" spc="-5" dirty="0">
                <a:latin typeface="Calibri"/>
                <a:cs typeface="Calibri"/>
              </a:rPr>
              <a:t>a</a:t>
            </a:r>
            <a:r>
              <a:rPr sz="2300" dirty="0">
                <a:latin typeface="Calibri"/>
                <a:cs typeface="Calibri"/>
              </a:rPr>
              <a:t> </a:t>
            </a:r>
            <a:r>
              <a:rPr sz="2300" spc="-10" dirty="0">
                <a:latin typeface="Calibri"/>
                <a:cs typeface="Calibri"/>
              </a:rPr>
              <a:t>fil</a:t>
            </a:r>
            <a:r>
              <a:rPr sz="2300" spc="-5" dirty="0">
                <a:latin typeface="Calibri"/>
                <a:cs typeface="Calibri"/>
              </a:rPr>
              <a:t>e</a:t>
            </a:r>
            <a:r>
              <a:rPr sz="2300" spc="20" dirty="0">
                <a:latin typeface="Calibri"/>
                <a:cs typeface="Calibri"/>
              </a:rPr>
              <a:t> </a:t>
            </a:r>
            <a:r>
              <a:rPr sz="2300" spc="-35" dirty="0">
                <a:latin typeface="Calibri"/>
                <a:cs typeface="Calibri"/>
              </a:rPr>
              <a:t>s</a:t>
            </a:r>
            <a:r>
              <a:rPr sz="2300" spc="-5" dirty="0">
                <a:latin typeface="Calibri"/>
                <a:cs typeface="Calibri"/>
              </a:rPr>
              <a:t>t</a:t>
            </a:r>
            <a:r>
              <a:rPr sz="2300" spc="-30" dirty="0">
                <a:latin typeface="Calibri"/>
                <a:cs typeface="Calibri"/>
              </a:rPr>
              <a:t>r</a:t>
            </a:r>
            <a:r>
              <a:rPr sz="2300" spc="-5" dirty="0">
                <a:latin typeface="Calibri"/>
                <a:cs typeface="Calibri"/>
              </a:rPr>
              <a:t>eam</a:t>
            </a:r>
            <a:r>
              <a:rPr sz="2300" spc="20" dirty="0">
                <a:latin typeface="Calibri"/>
                <a:cs typeface="Calibri"/>
              </a:rPr>
              <a:t> </a:t>
            </a:r>
            <a:r>
              <a:rPr sz="2300" spc="-5" dirty="0">
                <a:latin typeface="Calibri"/>
                <a:cs typeface="Calibri"/>
              </a:rPr>
              <a:t>poi</a:t>
            </a:r>
            <a:r>
              <a:rPr sz="2300" spc="-25" dirty="0">
                <a:latin typeface="Calibri"/>
                <a:cs typeface="Calibri"/>
              </a:rPr>
              <a:t>n</a:t>
            </a:r>
            <a:r>
              <a:rPr sz="2300" spc="-30" dirty="0">
                <a:latin typeface="Calibri"/>
                <a:cs typeface="Calibri"/>
              </a:rPr>
              <a:t>t</a:t>
            </a:r>
            <a:r>
              <a:rPr sz="2300" spc="-5" dirty="0">
                <a:latin typeface="Calibri"/>
                <a:cs typeface="Calibri"/>
              </a:rPr>
              <a:t>er</a:t>
            </a:r>
            <a:r>
              <a:rPr sz="2300" spc="10" dirty="0">
                <a:latin typeface="Calibri"/>
                <a:cs typeface="Calibri"/>
              </a:rPr>
              <a:t> </a:t>
            </a:r>
            <a:r>
              <a:rPr sz="2300" spc="-5" dirty="0">
                <a:latin typeface="Calibri"/>
                <a:cs typeface="Calibri"/>
              </a:rPr>
              <a:t>as</a:t>
            </a:r>
            <a:r>
              <a:rPr sz="2300" spc="5" dirty="0">
                <a:latin typeface="Calibri"/>
                <a:cs typeface="Calibri"/>
              </a:rPr>
              <a:t> </a:t>
            </a:r>
            <a:r>
              <a:rPr sz="2300" spc="-5" dirty="0">
                <a:latin typeface="Calibri"/>
                <a:cs typeface="Calibri"/>
              </a:rPr>
              <a:t>a</a:t>
            </a:r>
            <a:r>
              <a:rPr sz="2300" dirty="0">
                <a:latin typeface="Calibri"/>
                <a:cs typeface="Calibri"/>
              </a:rPr>
              <a:t> </a:t>
            </a:r>
            <a:r>
              <a:rPr sz="2300" spc="-5" dirty="0">
                <a:latin typeface="Calibri"/>
                <a:cs typeface="Calibri"/>
              </a:rPr>
              <a:t>global </a:t>
            </a:r>
            <a:r>
              <a:rPr sz="2300" spc="-40" dirty="0">
                <a:latin typeface="Calibri"/>
                <a:cs typeface="Calibri"/>
              </a:rPr>
              <a:t>v</a:t>
            </a:r>
            <a:r>
              <a:rPr sz="2300" spc="-5" dirty="0">
                <a:latin typeface="Calibri"/>
                <a:cs typeface="Calibri"/>
              </a:rPr>
              <a:t>aria</a:t>
            </a:r>
            <a:r>
              <a:rPr sz="2300" spc="-10" dirty="0">
                <a:latin typeface="Calibri"/>
                <a:cs typeface="Calibri"/>
              </a:rPr>
              <a:t>b</a:t>
            </a:r>
            <a:r>
              <a:rPr sz="2300" spc="-5" dirty="0">
                <a:latin typeface="Calibri"/>
                <a:cs typeface="Calibri"/>
              </a:rPr>
              <a:t>le</a:t>
            </a:r>
            <a:endParaRPr sz="2300" dirty="0">
              <a:latin typeface="Calibri"/>
              <a:cs typeface="Calibri"/>
            </a:endParaRPr>
          </a:p>
          <a:p>
            <a:pPr marL="12700"/>
            <a:r>
              <a:rPr sz="1800" spc="-5" dirty="0">
                <a:solidFill>
                  <a:srgbClr val="00009A"/>
                </a:solidFill>
                <a:latin typeface="Courier New"/>
                <a:cs typeface="Courier New"/>
              </a:rPr>
              <a:t>#includ</a:t>
            </a:r>
            <a:r>
              <a:rPr sz="1800" dirty="0">
                <a:solidFill>
                  <a:srgbClr val="00009A"/>
                </a:solidFill>
                <a:latin typeface="Courier New"/>
                <a:cs typeface="Courier New"/>
              </a:rPr>
              <a:t>e</a:t>
            </a:r>
            <a:r>
              <a:rPr sz="1800" spc="-15" dirty="0">
                <a:solidFill>
                  <a:srgbClr val="00009A"/>
                </a:solidFill>
                <a:latin typeface="Courier New"/>
                <a:cs typeface="Courier New"/>
              </a:rPr>
              <a:t> </a:t>
            </a:r>
            <a:r>
              <a:rPr sz="1800" spc="-5" dirty="0">
                <a:latin typeface="Courier New"/>
                <a:cs typeface="Courier New"/>
              </a:rPr>
              <a:t>&lt;stdio.h&gt;</a:t>
            </a:r>
            <a:endParaRPr sz="1800" dirty="0">
              <a:latin typeface="Courier New"/>
              <a:cs typeface="Courier New"/>
            </a:endParaRPr>
          </a:p>
          <a:p>
            <a:pPr marL="12700">
              <a:tabLst>
                <a:tab pos="3698875" algn="l"/>
                <a:tab pos="5282565" algn="l"/>
              </a:tabLst>
            </a:pPr>
            <a:r>
              <a:rPr sz="1800" b="1" spc="-5" dirty="0">
                <a:solidFill>
                  <a:srgbClr val="0070C0"/>
                </a:solidFill>
                <a:latin typeface="Courier New"/>
                <a:cs typeface="Courier New"/>
              </a:rPr>
              <a:t>FIL</a:t>
            </a:r>
            <a:r>
              <a:rPr sz="1800" b="1" dirty="0">
                <a:solidFill>
                  <a:srgbClr val="0070C0"/>
                </a:solidFill>
                <a:latin typeface="Courier New"/>
                <a:cs typeface="Courier New"/>
              </a:rPr>
              <a:t>E</a:t>
            </a:r>
            <a:r>
              <a:rPr sz="1800" spc="-25" dirty="0">
                <a:latin typeface="Courier New"/>
                <a:cs typeface="Courier New"/>
              </a:rPr>
              <a:t> </a:t>
            </a:r>
            <a:r>
              <a:rPr sz="1800" dirty="0">
                <a:latin typeface="Courier New"/>
                <a:cs typeface="Courier New"/>
              </a:rPr>
              <a:t>*</a:t>
            </a:r>
            <a:r>
              <a:rPr sz="1800" b="1" spc="-5" dirty="0">
                <a:latin typeface="Courier New"/>
                <a:cs typeface="Courier New"/>
              </a:rPr>
              <a:t>f</a:t>
            </a:r>
            <a:r>
              <a:rPr sz="1800" b="1" dirty="0">
                <a:latin typeface="Courier New"/>
                <a:cs typeface="Courier New"/>
              </a:rPr>
              <a:t>p</a:t>
            </a:r>
            <a:r>
              <a:rPr sz="1800" dirty="0">
                <a:latin typeface="Courier New"/>
                <a:cs typeface="Courier New"/>
              </a:rPr>
              <a:t>;	</a:t>
            </a:r>
            <a:r>
              <a:rPr sz="1800" dirty="0">
                <a:solidFill>
                  <a:srgbClr val="800000"/>
                </a:solidFill>
                <a:latin typeface="Calibri"/>
                <a:cs typeface="Calibri"/>
              </a:rPr>
              <a:t>Global</a:t>
            </a:r>
            <a:r>
              <a:rPr sz="1800" spc="5" dirty="0">
                <a:solidFill>
                  <a:srgbClr val="800000"/>
                </a:solidFill>
                <a:latin typeface="Calibri"/>
                <a:cs typeface="Calibri"/>
              </a:rPr>
              <a:t> </a:t>
            </a:r>
            <a:r>
              <a:rPr sz="1800" spc="-30" dirty="0">
                <a:solidFill>
                  <a:srgbClr val="800000"/>
                </a:solidFill>
                <a:latin typeface="Calibri"/>
                <a:cs typeface="Calibri"/>
              </a:rPr>
              <a:t>v</a:t>
            </a:r>
            <a:r>
              <a:rPr sz="1800" dirty="0">
                <a:solidFill>
                  <a:srgbClr val="800000"/>
                </a:solidFill>
                <a:latin typeface="Calibri"/>
                <a:cs typeface="Calibri"/>
              </a:rPr>
              <a:t>ariable.	</a:t>
            </a:r>
            <a:r>
              <a:rPr sz="1800" spc="-10" dirty="0">
                <a:solidFill>
                  <a:srgbClr val="800000"/>
                </a:solidFill>
                <a:latin typeface="Calibri"/>
                <a:cs typeface="Calibri"/>
              </a:rPr>
              <a:t>B</a:t>
            </a:r>
            <a:r>
              <a:rPr sz="1800" dirty="0">
                <a:solidFill>
                  <a:srgbClr val="800000"/>
                </a:solidFill>
                <a:latin typeface="Calibri"/>
                <a:cs typeface="Calibri"/>
              </a:rPr>
              <a:t>ad</a:t>
            </a:r>
            <a:r>
              <a:rPr sz="1800" spc="10" dirty="0">
                <a:solidFill>
                  <a:srgbClr val="800000"/>
                </a:solidFill>
                <a:latin typeface="Calibri"/>
                <a:cs typeface="Calibri"/>
              </a:rPr>
              <a:t> </a:t>
            </a:r>
            <a:r>
              <a:rPr sz="1800" spc="-25" dirty="0">
                <a:solidFill>
                  <a:srgbClr val="800000"/>
                </a:solidFill>
                <a:latin typeface="Calibri"/>
                <a:cs typeface="Calibri"/>
              </a:rPr>
              <a:t>s</a:t>
            </a:r>
            <a:r>
              <a:rPr sz="1800" spc="-5" dirty="0">
                <a:solidFill>
                  <a:srgbClr val="800000"/>
                </a:solidFill>
                <a:latin typeface="Calibri"/>
                <a:cs typeface="Calibri"/>
              </a:rPr>
              <a:t>ty</a:t>
            </a:r>
            <a:r>
              <a:rPr sz="1800" dirty="0">
                <a:solidFill>
                  <a:srgbClr val="800000"/>
                </a:solidFill>
                <a:latin typeface="Calibri"/>
                <a:cs typeface="Calibri"/>
              </a:rPr>
              <a:t>l</a:t>
            </a:r>
            <a:r>
              <a:rPr sz="1800" spc="-5" dirty="0">
                <a:solidFill>
                  <a:srgbClr val="800000"/>
                </a:solidFill>
                <a:latin typeface="Calibri"/>
                <a:cs typeface="Calibri"/>
              </a:rPr>
              <a:t>e !</a:t>
            </a:r>
            <a:endParaRPr sz="1800" dirty="0">
              <a:latin typeface="Calibri"/>
              <a:cs typeface="Calibri"/>
            </a:endParaRPr>
          </a:p>
          <a:p>
            <a:pPr marL="12700">
              <a:tabLst>
                <a:tab pos="501015" algn="l"/>
                <a:tab pos="989965" algn="l"/>
                <a:tab pos="1478915" algn="l"/>
                <a:tab pos="1967864" algn="l"/>
              </a:tabLst>
            </a:pPr>
            <a:r>
              <a:rPr sz="1600" dirty="0">
                <a:solidFill>
                  <a:srgbClr val="00009A"/>
                </a:solidFill>
                <a:latin typeface="Courier New"/>
                <a:cs typeface="Courier New"/>
              </a:rPr>
              <a:t>.	.	.	.	.</a:t>
            </a:r>
            <a:endParaRPr sz="1600" dirty="0">
              <a:latin typeface="Courier New"/>
              <a:cs typeface="Courier New"/>
            </a:endParaRPr>
          </a:p>
          <a:p>
            <a:pPr marL="12700"/>
            <a:r>
              <a:rPr sz="1800" spc="-5" dirty="0">
                <a:solidFill>
                  <a:srgbClr val="00009A"/>
                </a:solidFill>
                <a:latin typeface="Courier New"/>
                <a:cs typeface="Courier New"/>
              </a:rPr>
              <a:t>in</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5" dirty="0">
                <a:latin typeface="Courier New"/>
                <a:cs typeface="Courier New"/>
              </a:rPr>
              <a:t>saveReport(</a:t>
            </a:r>
            <a:r>
              <a:rPr sz="1800" spc="-5" dirty="0">
                <a:solidFill>
                  <a:srgbClr val="00009A"/>
                </a:solidFill>
                <a:latin typeface="Courier New"/>
                <a:cs typeface="Courier New"/>
              </a:rPr>
              <a:t>void</a:t>
            </a:r>
            <a:r>
              <a:rPr sz="1800" dirty="0">
                <a:latin typeface="Courier New"/>
                <a:cs typeface="Courier New"/>
              </a:rPr>
              <a:t>)</a:t>
            </a:r>
          </a:p>
          <a:p>
            <a:pPr marL="12700"/>
            <a:r>
              <a:rPr sz="1800" dirty="0">
                <a:latin typeface="Courier New"/>
                <a:cs typeface="Courier New"/>
              </a:rPr>
              <a:t>{</a:t>
            </a:r>
          </a:p>
          <a:p>
            <a:pPr marL="490220"/>
            <a:r>
              <a:rPr sz="1800" b="1" spc="-5" dirty="0">
                <a:solidFill>
                  <a:srgbClr val="0070C0"/>
                </a:solidFill>
                <a:latin typeface="Courier New"/>
                <a:cs typeface="Courier New"/>
              </a:rPr>
              <a:t>fprintf</a:t>
            </a:r>
            <a:r>
              <a:rPr sz="1800" spc="-5" dirty="0">
                <a:latin typeface="Courier New"/>
                <a:cs typeface="Courier New"/>
              </a:rPr>
              <a:t>(</a:t>
            </a:r>
            <a:r>
              <a:rPr sz="1800" b="1" spc="-5" dirty="0">
                <a:latin typeface="Courier New"/>
                <a:cs typeface="Courier New"/>
              </a:rPr>
              <a:t>f</a:t>
            </a:r>
            <a:r>
              <a:rPr sz="1800" b="1" spc="-10" dirty="0">
                <a:latin typeface="Courier New"/>
                <a:cs typeface="Courier New"/>
              </a:rPr>
              <a:t>p</a:t>
            </a:r>
            <a:r>
              <a:rPr sz="1800" dirty="0">
                <a:latin typeface="Courier New"/>
                <a:cs typeface="Courier New"/>
              </a:rPr>
              <a:t>,</a:t>
            </a:r>
            <a:r>
              <a:rPr sz="1800" spc="-30" dirty="0">
                <a:latin typeface="Courier New"/>
                <a:cs typeface="Courier New"/>
              </a:rPr>
              <a:t> </a:t>
            </a:r>
            <a:r>
              <a:rPr sz="1800" spc="-5" dirty="0">
                <a:latin typeface="Courier New"/>
                <a:cs typeface="Courier New"/>
              </a:rPr>
              <a:t>"Mode</a:t>
            </a:r>
            <a:r>
              <a:rPr sz="1800" dirty="0">
                <a:latin typeface="Courier New"/>
                <a:cs typeface="Courier New"/>
              </a:rPr>
              <a:t>l</a:t>
            </a:r>
            <a:r>
              <a:rPr sz="1800" spc="-30" dirty="0">
                <a:latin typeface="Courier New"/>
                <a:cs typeface="Courier New"/>
              </a:rPr>
              <a:t> </a:t>
            </a:r>
            <a:r>
              <a:rPr sz="1800" spc="-5" dirty="0">
                <a:latin typeface="Courier New"/>
                <a:cs typeface="Courier New"/>
              </a:rPr>
              <a:t>:</a:t>
            </a:r>
            <a:r>
              <a:rPr sz="1800" dirty="0">
                <a:latin typeface="Courier New"/>
                <a:cs typeface="Courier New"/>
              </a:rPr>
              <a:t>"</a:t>
            </a:r>
            <a:r>
              <a:rPr sz="1800" spc="-15" dirty="0">
                <a:latin typeface="Courier New"/>
                <a:cs typeface="Courier New"/>
              </a:rPr>
              <a:t> </a:t>
            </a:r>
            <a:r>
              <a:rPr sz="1800" spc="-5" dirty="0">
                <a:latin typeface="Courier New"/>
                <a:cs typeface="Courier New"/>
              </a:rPr>
              <a:t>);</a:t>
            </a:r>
            <a:endParaRPr sz="1800" dirty="0">
              <a:latin typeface="Courier New"/>
              <a:cs typeface="Courier New"/>
            </a:endParaRPr>
          </a:p>
        </p:txBody>
      </p:sp>
      <p:pic>
        <p:nvPicPr>
          <p:cNvPr id="7" name="Picture 6">
            <a:extLst>
              <a:ext uri="{FF2B5EF4-FFF2-40B4-BE49-F238E27FC236}">
                <a16:creationId xmlns:a16="http://schemas.microsoft.com/office/drawing/2014/main" id="{F00ADF60-B5D4-4369-8F31-43142190C8C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96900" y="5356365"/>
            <a:ext cx="2732121" cy="1738312"/>
          </a:xfrm>
          <a:prstGeom prst="rect">
            <a:avLst/>
          </a:prstGeom>
        </p:spPr>
      </p:pic>
    </p:spTree>
    <p:extLst>
      <p:ext uri="{BB962C8B-B14F-4D97-AF65-F5344CB8AC3E}">
        <p14:creationId xmlns:p14="http://schemas.microsoft.com/office/powerpoint/2010/main" val="3430770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6064" y="36095"/>
            <a:ext cx="2970651" cy="690958"/>
          </a:xfrm>
          <a:prstGeom prst="rect">
            <a:avLst/>
          </a:prstGeom>
        </p:spPr>
        <p:txBody>
          <a:bodyPr vert="horz" wrap="square" lIns="0" tIns="74676" rIns="0" bIns="0" rtlCol="0">
            <a:spAutoFit/>
          </a:bodyPr>
          <a:lstStyle/>
          <a:p>
            <a:pPr>
              <a:lnSpc>
                <a:spcPct val="100000"/>
              </a:lnSpc>
            </a:pPr>
            <a:r>
              <a:rPr lang="en-US" sz="4000" spc="-5" dirty="0"/>
              <a:t>…Continued</a:t>
            </a:r>
            <a:endParaRPr sz="4000" dirty="0"/>
          </a:p>
        </p:txBody>
      </p:sp>
      <p:sp>
        <p:nvSpPr>
          <p:cNvPr id="3" name="object 3"/>
          <p:cNvSpPr txBox="1"/>
          <p:nvPr/>
        </p:nvSpPr>
        <p:spPr>
          <a:xfrm>
            <a:off x="1581282" y="1319868"/>
            <a:ext cx="7880217" cy="1856919"/>
          </a:xfrm>
          <a:prstGeom prst="rect">
            <a:avLst/>
          </a:prstGeom>
        </p:spPr>
        <p:txBody>
          <a:bodyPr vert="horz" wrap="square" lIns="0" tIns="0" rIns="0" bIns="0" rtlCol="0">
            <a:spAutoFit/>
          </a:bodyPr>
          <a:lstStyle/>
          <a:p>
            <a:pPr marL="12700">
              <a:lnSpc>
                <a:spcPct val="100000"/>
              </a:lnSpc>
            </a:pPr>
            <a:r>
              <a:rPr sz="1600" dirty="0">
                <a:solidFill>
                  <a:srgbClr val="003300"/>
                </a:solidFill>
                <a:latin typeface="Courier New"/>
                <a:cs typeface="Courier New"/>
              </a:rPr>
              <a:t>/* A function that wr</a:t>
            </a:r>
            <a:r>
              <a:rPr sz="1600" spc="5" dirty="0">
                <a:solidFill>
                  <a:srgbClr val="003300"/>
                </a:solidFill>
                <a:latin typeface="Courier New"/>
                <a:cs typeface="Courier New"/>
              </a:rPr>
              <a:t>i</a:t>
            </a:r>
            <a:r>
              <a:rPr sz="1600" dirty="0">
                <a:solidFill>
                  <a:srgbClr val="003300"/>
                </a:solidFill>
                <a:latin typeface="Courier New"/>
                <a:cs typeface="Courier New"/>
              </a:rPr>
              <a:t>tes</a:t>
            </a:r>
            <a:endParaRPr sz="1600" dirty="0">
              <a:latin typeface="Courier New"/>
              <a:cs typeface="Courier New"/>
            </a:endParaRPr>
          </a:p>
          <a:p>
            <a:pPr marL="12700">
              <a:lnSpc>
                <a:spcPct val="100000"/>
              </a:lnSpc>
              <a:spcBef>
                <a:spcPts val="380"/>
              </a:spcBef>
            </a:pPr>
            <a:r>
              <a:rPr sz="1600" dirty="0">
                <a:solidFill>
                  <a:srgbClr val="003300"/>
                </a:solidFill>
                <a:latin typeface="Courier New"/>
                <a:cs typeface="Courier New"/>
              </a:rPr>
              <a:t>/* </a:t>
            </a:r>
            <a:r>
              <a:rPr sz="1600" dirty="0">
                <a:solidFill>
                  <a:srgbClr val="FF0000"/>
                </a:solidFill>
                <a:latin typeface="Courier New"/>
                <a:cs typeface="Courier New"/>
              </a:rPr>
              <a:t>returns true if OK, or</a:t>
            </a:r>
          </a:p>
          <a:p>
            <a:pPr marL="12700">
              <a:lnSpc>
                <a:spcPct val="100000"/>
              </a:lnSpc>
              <a:spcBef>
                <a:spcPts val="409"/>
              </a:spcBef>
            </a:pPr>
            <a:r>
              <a:rPr lang="en-US" b="1" spc="-5" dirty="0">
                <a:solidFill>
                  <a:srgbClr val="00009A"/>
                </a:solidFill>
                <a:latin typeface="Courier New"/>
                <a:cs typeface="Courier New"/>
              </a:rPr>
              <a:t>int </a:t>
            </a:r>
            <a:r>
              <a:rPr sz="1800" spc="-5" dirty="0" err="1">
                <a:latin typeface="Courier New"/>
                <a:cs typeface="Courier New"/>
              </a:rPr>
              <a:t>writeHeader</a:t>
            </a:r>
            <a:r>
              <a:rPr sz="1800" dirty="0">
                <a:latin typeface="Courier New"/>
                <a:cs typeface="Courier New"/>
              </a:rPr>
              <a:t>(</a:t>
            </a:r>
            <a:r>
              <a:rPr sz="1800" spc="-15" dirty="0">
                <a:latin typeface="Courier New"/>
                <a:cs typeface="Courier New"/>
              </a:rPr>
              <a:t> </a:t>
            </a:r>
            <a:r>
              <a:rPr sz="1800" b="1" spc="-5" dirty="0">
                <a:solidFill>
                  <a:srgbClr val="0033CC"/>
                </a:solidFill>
                <a:latin typeface="Courier New"/>
                <a:cs typeface="Courier New"/>
              </a:rPr>
              <a:t>FILE</a:t>
            </a:r>
            <a:endParaRPr sz="1800" b="1" dirty="0">
              <a:solidFill>
                <a:srgbClr val="0033CC"/>
              </a:solidFill>
              <a:latin typeface="Courier New"/>
              <a:cs typeface="Courier New"/>
            </a:endParaRPr>
          </a:p>
          <a:p>
            <a:pPr marL="12700">
              <a:lnSpc>
                <a:spcPct val="100000"/>
              </a:lnSpc>
              <a:spcBef>
                <a:spcPts val="430"/>
              </a:spcBef>
            </a:pPr>
            <a:r>
              <a:rPr sz="1800" dirty="0">
                <a:latin typeface="Courier New"/>
                <a:cs typeface="Courier New"/>
              </a:rPr>
              <a:t>{</a:t>
            </a:r>
          </a:p>
          <a:p>
            <a:pPr marL="285750">
              <a:lnSpc>
                <a:spcPct val="100000"/>
              </a:lnSpc>
              <a:spcBef>
                <a:spcPts val="430"/>
              </a:spcBef>
            </a:pPr>
            <a:r>
              <a:rPr sz="1800" spc="-5" dirty="0">
                <a:latin typeface="Courier New"/>
                <a:cs typeface="Courier New"/>
              </a:rPr>
              <a:t>in</a:t>
            </a:r>
            <a:r>
              <a:rPr sz="1800" dirty="0">
                <a:latin typeface="Courier New"/>
                <a:cs typeface="Courier New"/>
              </a:rPr>
              <a:t>t</a:t>
            </a:r>
            <a:r>
              <a:rPr sz="1800" spc="-15" dirty="0">
                <a:latin typeface="Courier New"/>
                <a:cs typeface="Courier New"/>
              </a:rPr>
              <a:t> </a:t>
            </a:r>
            <a:r>
              <a:rPr lang="en-US" sz="1800" spc="-5" dirty="0" err="1">
                <a:latin typeface="Courier New"/>
                <a:cs typeface="Courier New"/>
              </a:rPr>
              <a:t>i</a:t>
            </a:r>
            <a:r>
              <a:rPr lang="en-US" sz="1800" spc="-5" dirty="0">
                <a:latin typeface="Courier New"/>
                <a:cs typeface="Courier New"/>
              </a:rPr>
              <a:t>, Status=</a:t>
            </a:r>
            <a:r>
              <a:rPr lang="en-US" sz="1800" b="1" spc="-5" dirty="0">
                <a:solidFill>
                  <a:srgbClr val="0033CC"/>
                </a:solidFill>
                <a:latin typeface="Courier New"/>
                <a:cs typeface="Courier New"/>
              </a:rPr>
              <a:t>0;</a:t>
            </a:r>
          </a:p>
          <a:p>
            <a:pPr marL="285750">
              <a:lnSpc>
                <a:spcPct val="100000"/>
              </a:lnSpc>
              <a:spcBef>
                <a:spcPts val="430"/>
              </a:spcBef>
            </a:pPr>
            <a:endParaRPr sz="1800" dirty="0">
              <a:latin typeface="Courier New"/>
              <a:cs typeface="Courier New"/>
            </a:endParaRPr>
          </a:p>
        </p:txBody>
      </p:sp>
      <p:sp>
        <p:nvSpPr>
          <p:cNvPr id="4" name="object 4"/>
          <p:cNvSpPr txBox="1"/>
          <p:nvPr/>
        </p:nvSpPr>
        <p:spPr>
          <a:xfrm>
            <a:off x="4721127" y="1319868"/>
            <a:ext cx="3978275" cy="872034"/>
          </a:xfrm>
          <a:prstGeom prst="rect">
            <a:avLst/>
          </a:prstGeom>
        </p:spPr>
        <p:txBody>
          <a:bodyPr vert="horz" wrap="square" lIns="0" tIns="0" rIns="0" bIns="0" rtlCol="0">
            <a:spAutoFit/>
          </a:bodyPr>
          <a:lstStyle/>
          <a:p>
            <a:pPr marL="51435">
              <a:lnSpc>
                <a:spcPct val="100000"/>
              </a:lnSpc>
            </a:pPr>
            <a:r>
              <a:rPr sz="1600" dirty="0">
                <a:solidFill>
                  <a:srgbClr val="003300"/>
                </a:solidFill>
                <a:latin typeface="Courier New"/>
                <a:cs typeface="Courier New"/>
              </a:rPr>
              <a:t>into a text file */</a:t>
            </a:r>
            <a:endParaRPr sz="1600" dirty="0">
              <a:latin typeface="Courier New"/>
              <a:cs typeface="Courier New"/>
            </a:endParaRPr>
          </a:p>
          <a:p>
            <a:pPr marL="50800">
              <a:lnSpc>
                <a:spcPct val="100000"/>
              </a:lnSpc>
              <a:spcBef>
                <a:spcPts val="380"/>
              </a:spcBef>
            </a:pPr>
            <a:r>
              <a:rPr sz="1600" dirty="0">
                <a:solidFill>
                  <a:srgbClr val="FF0000"/>
                </a:solidFill>
                <a:latin typeface="Courier New"/>
                <a:cs typeface="Courier New"/>
              </a:rPr>
              <a:t>false</a:t>
            </a:r>
            <a:r>
              <a:rPr sz="1600" spc="15" dirty="0">
                <a:solidFill>
                  <a:srgbClr val="FF0000"/>
                </a:solidFill>
                <a:latin typeface="Courier New"/>
                <a:cs typeface="Courier New"/>
              </a:rPr>
              <a:t> </a:t>
            </a:r>
            <a:r>
              <a:rPr sz="1600" dirty="0">
                <a:solidFill>
                  <a:srgbClr val="FF0000"/>
                </a:solidFill>
                <a:latin typeface="Courier New"/>
                <a:cs typeface="Courier New"/>
              </a:rPr>
              <a:t>if an error is detected */</a:t>
            </a:r>
          </a:p>
          <a:p>
            <a:pPr marL="12700">
              <a:lnSpc>
                <a:spcPct val="100000"/>
              </a:lnSpc>
              <a:spcBef>
                <a:spcPts val="409"/>
              </a:spcBef>
            </a:pPr>
            <a:r>
              <a:rPr sz="1800" spc="-5" dirty="0">
                <a:latin typeface="Courier New"/>
                <a:cs typeface="Courier New"/>
              </a:rPr>
              <a:t>*fp</a:t>
            </a:r>
            <a:r>
              <a:rPr sz="1800" dirty="0">
                <a:latin typeface="Courier New"/>
                <a:cs typeface="Courier New"/>
              </a:rPr>
              <a:t>,</a:t>
            </a:r>
            <a:r>
              <a:rPr sz="1800" spc="-15" dirty="0">
                <a:latin typeface="Courier New"/>
                <a:cs typeface="Courier New"/>
              </a:rPr>
              <a:t> </a:t>
            </a:r>
            <a:r>
              <a:rPr sz="1800" b="1" spc="-5" dirty="0">
                <a:solidFill>
                  <a:srgbClr val="0033CC"/>
                </a:solidFill>
                <a:latin typeface="Courier New"/>
                <a:cs typeface="Courier New"/>
              </a:rPr>
              <a:t>cha</a:t>
            </a:r>
            <a:r>
              <a:rPr sz="1800" b="1" dirty="0">
                <a:solidFill>
                  <a:srgbClr val="0033CC"/>
                </a:solidFill>
                <a:latin typeface="Courier New"/>
                <a:cs typeface="Courier New"/>
              </a:rPr>
              <a:t>r</a:t>
            </a:r>
            <a:r>
              <a:rPr sz="1800" spc="-10" dirty="0">
                <a:latin typeface="Courier New"/>
                <a:cs typeface="Courier New"/>
              </a:rPr>
              <a:t> </a:t>
            </a:r>
            <a:r>
              <a:rPr sz="1800" spc="-5" dirty="0">
                <a:latin typeface="Courier New"/>
                <a:cs typeface="Courier New"/>
              </a:rPr>
              <a:t>reportDate[</a:t>
            </a:r>
            <a:r>
              <a:rPr sz="1800" dirty="0">
                <a:latin typeface="Courier New"/>
                <a:cs typeface="Courier New"/>
              </a:rPr>
              <a:t>]</a:t>
            </a:r>
            <a:r>
              <a:rPr sz="1800" spc="-15" dirty="0">
                <a:latin typeface="Courier New"/>
                <a:cs typeface="Courier New"/>
              </a:rPr>
              <a:t> </a:t>
            </a:r>
            <a:r>
              <a:rPr sz="1800" dirty="0">
                <a:latin typeface="Courier New"/>
                <a:cs typeface="Courier New"/>
              </a:rPr>
              <a:t>)</a:t>
            </a:r>
          </a:p>
        </p:txBody>
      </p:sp>
      <p:sp>
        <p:nvSpPr>
          <p:cNvPr id="5" name="object 5"/>
          <p:cNvSpPr txBox="1"/>
          <p:nvPr/>
        </p:nvSpPr>
        <p:spPr>
          <a:xfrm>
            <a:off x="1854848" y="2903112"/>
            <a:ext cx="1117600" cy="907171"/>
          </a:xfrm>
          <a:prstGeom prst="rect">
            <a:avLst/>
          </a:prstGeom>
        </p:spPr>
        <p:txBody>
          <a:bodyPr vert="horz" wrap="square" lIns="0" tIns="0" rIns="0" bIns="0" rtlCol="0">
            <a:spAutoFit/>
          </a:bodyPr>
          <a:lstStyle/>
          <a:p>
            <a:pPr marL="12700" marR="5080" algn="just">
              <a:lnSpc>
                <a:spcPct val="110000"/>
              </a:lnSpc>
            </a:pPr>
            <a:r>
              <a:rPr sz="1800" spc="-10" dirty="0">
                <a:solidFill>
                  <a:srgbClr val="00009A"/>
                </a:solidFill>
                <a:latin typeface="Courier New"/>
                <a:cs typeface="Courier New"/>
              </a:rPr>
              <a:t>for</a:t>
            </a:r>
            <a:r>
              <a:rPr sz="1800" spc="-10" dirty="0">
                <a:latin typeface="Courier New"/>
                <a:cs typeface="Courier New"/>
              </a:rPr>
              <a:t>(i=0; </a:t>
            </a:r>
            <a:r>
              <a:rPr sz="1800" b="1" spc="-5" dirty="0">
                <a:solidFill>
                  <a:srgbClr val="0033CC"/>
                </a:solidFill>
                <a:latin typeface="Courier New"/>
                <a:cs typeface="Courier New"/>
              </a:rPr>
              <a:t>fprintf</a:t>
            </a:r>
            <a:r>
              <a:rPr sz="1800" spc="-5" dirty="0">
                <a:latin typeface="Courier New"/>
                <a:cs typeface="Courier New"/>
              </a:rPr>
              <a:t>( </a:t>
            </a:r>
            <a:r>
              <a:rPr sz="1800" b="1" spc="-10" dirty="0">
                <a:solidFill>
                  <a:srgbClr val="0070C0"/>
                </a:solidFill>
                <a:latin typeface="Courier New"/>
                <a:cs typeface="Courier New"/>
              </a:rPr>
              <a:t>for</a:t>
            </a:r>
            <a:r>
              <a:rPr sz="1800" spc="-10" dirty="0">
                <a:latin typeface="Courier New"/>
                <a:cs typeface="Courier New"/>
              </a:rPr>
              <a:t>(i=0;</a:t>
            </a:r>
            <a:endParaRPr sz="1800" dirty="0">
              <a:latin typeface="Courier New"/>
              <a:cs typeface="Courier New"/>
            </a:endParaRPr>
          </a:p>
        </p:txBody>
      </p:sp>
      <p:sp>
        <p:nvSpPr>
          <p:cNvPr id="6" name="object 6"/>
          <p:cNvSpPr txBox="1"/>
          <p:nvPr/>
        </p:nvSpPr>
        <p:spPr>
          <a:xfrm>
            <a:off x="3083185" y="2903112"/>
            <a:ext cx="4394835" cy="602473"/>
          </a:xfrm>
          <a:prstGeom prst="rect">
            <a:avLst/>
          </a:prstGeom>
        </p:spPr>
        <p:txBody>
          <a:bodyPr vert="horz" wrap="square" lIns="0" tIns="0" rIns="0" bIns="0" rtlCol="0">
            <a:spAutoFit/>
          </a:bodyPr>
          <a:lstStyle/>
          <a:p>
            <a:pPr marL="12700" marR="5080" indent="-635">
              <a:lnSpc>
                <a:spcPct val="110000"/>
              </a:lnSpc>
              <a:tabLst>
                <a:tab pos="1651000" algn="l"/>
              </a:tabLst>
            </a:pPr>
            <a:r>
              <a:rPr sz="1800" spc="-10" dirty="0">
                <a:latin typeface="Courier New"/>
                <a:cs typeface="Courier New"/>
              </a:rPr>
              <a:t>i&lt;40</a:t>
            </a:r>
            <a:r>
              <a:rPr sz="1800" dirty="0">
                <a:latin typeface="Courier New"/>
                <a:cs typeface="Courier New"/>
              </a:rPr>
              <a:t>;</a:t>
            </a:r>
            <a:r>
              <a:rPr sz="1800" spc="-10" dirty="0">
                <a:latin typeface="Courier New"/>
                <a:cs typeface="Courier New"/>
              </a:rPr>
              <a:t> i++</a:t>
            </a:r>
            <a:r>
              <a:rPr sz="1800" dirty="0">
                <a:latin typeface="Courier New"/>
                <a:cs typeface="Courier New"/>
              </a:rPr>
              <a:t>)	</a:t>
            </a:r>
            <a:r>
              <a:rPr sz="1800" b="1" spc="-10" dirty="0">
                <a:solidFill>
                  <a:srgbClr val="0033CC"/>
                </a:solidFill>
                <a:latin typeface="Courier New"/>
                <a:cs typeface="Courier New"/>
              </a:rPr>
              <a:t>fprintf</a:t>
            </a:r>
            <a:r>
              <a:rPr sz="1800" dirty="0">
                <a:latin typeface="Courier New"/>
                <a:cs typeface="Courier New"/>
              </a:rPr>
              <a:t>(</a:t>
            </a:r>
            <a:r>
              <a:rPr sz="1800" spc="-10" dirty="0">
                <a:latin typeface="Courier New"/>
                <a:cs typeface="Courier New"/>
              </a:rPr>
              <a:t> fp</a:t>
            </a:r>
            <a:r>
              <a:rPr sz="1800" dirty="0">
                <a:latin typeface="Courier New"/>
                <a:cs typeface="Courier New"/>
              </a:rPr>
              <a:t>,</a:t>
            </a:r>
            <a:r>
              <a:rPr sz="1800" spc="-10" dirty="0">
                <a:latin typeface="Courier New"/>
                <a:cs typeface="Courier New"/>
              </a:rPr>
              <a:t> "-"); </a:t>
            </a:r>
            <a:r>
              <a:rPr sz="1800" spc="-5" dirty="0">
                <a:latin typeface="Courier New"/>
                <a:cs typeface="Courier New"/>
              </a:rPr>
              <a:t>fp</a:t>
            </a:r>
            <a:r>
              <a:rPr sz="1800" dirty="0">
                <a:latin typeface="Courier New"/>
                <a:cs typeface="Courier New"/>
              </a:rPr>
              <a:t>,</a:t>
            </a:r>
            <a:r>
              <a:rPr sz="1800" spc="-15" dirty="0">
                <a:latin typeface="Courier New"/>
                <a:cs typeface="Courier New"/>
              </a:rPr>
              <a:t> </a:t>
            </a:r>
            <a:r>
              <a:rPr sz="1800" spc="-5" dirty="0">
                <a:latin typeface="Courier New"/>
                <a:cs typeface="Courier New"/>
              </a:rPr>
              <a:t>"\nDate</a:t>
            </a:r>
            <a:r>
              <a:rPr sz="1800" dirty="0">
                <a:latin typeface="Courier New"/>
                <a:cs typeface="Courier New"/>
              </a:rPr>
              <a:t>:</a:t>
            </a:r>
            <a:r>
              <a:rPr sz="1800" spc="-5" dirty="0">
                <a:latin typeface="Courier New"/>
                <a:cs typeface="Courier New"/>
              </a:rPr>
              <a:t> %s\n"</a:t>
            </a:r>
            <a:r>
              <a:rPr sz="1800" dirty="0">
                <a:latin typeface="Courier New"/>
                <a:cs typeface="Courier New"/>
              </a:rPr>
              <a:t>,</a:t>
            </a:r>
            <a:r>
              <a:rPr sz="1800" spc="-15" dirty="0">
                <a:latin typeface="Courier New"/>
                <a:cs typeface="Courier New"/>
              </a:rPr>
              <a:t> </a:t>
            </a:r>
            <a:r>
              <a:rPr sz="1800" spc="-5" dirty="0">
                <a:latin typeface="Courier New"/>
                <a:cs typeface="Courier New"/>
              </a:rPr>
              <a:t>reportDate);</a:t>
            </a:r>
            <a:endParaRPr sz="1800" dirty="0">
              <a:latin typeface="Courier New"/>
              <a:cs typeface="Courier New"/>
            </a:endParaRPr>
          </a:p>
        </p:txBody>
      </p:sp>
      <p:sp>
        <p:nvSpPr>
          <p:cNvPr id="7" name="object 7"/>
          <p:cNvSpPr txBox="1"/>
          <p:nvPr/>
        </p:nvSpPr>
        <p:spPr>
          <a:xfrm>
            <a:off x="3083185" y="3506616"/>
            <a:ext cx="1390650" cy="254000"/>
          </a:xfrm>
          <a:prstGeom prst="rect">
            <a:avLst/>
          </a:prstGeom>
        </p:spPr>
        <p:txBody>
          <a:bodyPr vert="horz" wrap="square" lIns="0" tIns="0" rIns="0" bIns="0" rtlCol="0">
            <a:spAutoFit/>
          </a:bodyPr>
          <a:lstStyle/>
          <a:p>
            <a:pPr marL="12700">
              <a:lnSpc>
                <a:spcPct val="100000"/>
              </a:lnSpc>
            </a:pPr>
            <a:r>
              <a:rPr sz="1800" spc="-10" dirty="0">
                <a:latin typeface="Courier New"/>
                <a:cs typeface="Courier New"/>
              </a:rPr>
              <a:t>i&lt;40</a:t>
            </a:r>
            <a:r>
              <a:rPr sz="1800" dirty="0">
                <a:latin typeface="Courier New"/>
                <a:cs typeface="Courier New"/>
              </a:rPr>
              <a:t>;</a:t>
            </a:r>
            <a:r>
              <a:rPr sz="1800" spc="-10" dirty="0">
                <a:latin typeface="Courier New"/>
                <a:cs typeface="Courier New"/>
              </a:rPr>
              <a:t> i++)</a:t>
            </a:r>
            <a:endParaRPr sz="1800" dirty="0">
              <a:latin typeface="Courier New"/>
              <a:cs typeface="Courier New"/>
            </a:endParaRPr>
          </a:p>
        </p:txBody>
      </p:sp>
      <p:sp>
        <p:nvSpPr>
          <p:cNvPr id="8" name="object 8"/>
          <p:cNvSpPr txBox="1"/>
          <p:nvPr/>
        </p:nvSpPr>
        <p:spPr>
          <a:xfrm>
            <a:off x="4585521" y="3506616"/>
            <a:ext cx="2619375" cy="602473"/>
          </a:xfrm>
          <a:prstGeom prst="rect">
            <a:avLst/>
          </a:prstGeom>
        </p:spPr>
        <p:txBody>
          <a:bodyPr vert="horz" wrap="square" lIns="0" tIns="0" rIns="0" bIns="0" rtlCol="0">
            <a:spAutoFit/>
          </a:bodyPr>
          <a:lstStyle/>
          <a:p>
            <a:pPr marL="12700" marR="5080" indent="135890">
              <a:lnSpc>
                <a:spcPct val="110000"/>
              </a:lnSpc>
            </a:pPr>
            <a:r>
              <a:rPr sz="1800" b="1" spc="-10" dirty="0">
                <a:solidFill>
                  <a:srgbClr val="0033CC"/>
                </a:solidFill>
                <a:latin typeface="Courier New"/>
                <a:cs typeface="Courier New"/>
              </a:rPr>
              <a:t>fprintf</a:t>
            </a:r>
            <a:r>
              <a:rPr sz="1800" dirty="0">
                <a:latin typeface="Courier New"/>
                <a:cs typeface="Courier New"/>
              </a:rPr>
              <a:t>(</a:t>
            </a:r>
            <a:r>
              <a:rPr sz="1800" spc="-10" dirty="0">
                <a:latin typeface="Courier New"/>
                <a:cs typeface="Courier New"/>
              </a:rPr>
              <a:t> fp</a:t>
            </a:r>
            <a:r>
              <a:rPr sz="1800" dirty="0">
                <a:latin typeface="Courier New"/>
                <a:cs typeface="Courier New"/>
              </a:rPr>
              <a:t>,</a:t>
            </a:r>
            <a:r>
              <a:rPr sz="1800" spc="-10" dirty="0">
                <a:latin typeface="Courier New"/>
                <a:cs typeface="Courier New"/>
              </a:rPr>
              <a:t> "-"); "\n");</a:t>
            </a:r>
            <a:endParaRPr sz="1800" dirty="0">
              <a:latin typeface="Courier New"/>
              <a:cs typeface="Courier New"/>
            </a:endParaRPr>
          </a:p>
        </p:txBody>
      </p:sp>
      <p:sp>
        <p:nvSpPr>
          <p:cNvPr id="9" name="object 9"/>
          <p:cNvSpPr txBox="1"/>
          <p:nvPr/>
        </p:nvSpPr>
        <p:spPr>
          <a:xfrm>
            <a:off x="1854848" y="3808368"/>
            <a:ext cx="2619375" cy="276999"/>
          </a:xfrm>
          <a:prstGeom prst="rect">
            <a:avLst/>
          </a:prstGeom>
        </p:spPr>
        <p:txBody>
          <a:bodyPr vert="horz" wrap="square" lIns="0" tIns="0" rIns="0" bIns="0" rtlCol="0">
            <a:spAutoFit/>
          </a:bodyPr>
          <a:lstStyle/>
          <a:p>
            <a:pPr marL="12700">
              <a:lnSpc>
                <a:spcPct val="100000"/>
              </a:lnSpc>
            </a:pPr>
            <a:r>
              <a:rPr sz="1800" spc="-10" dirty="0">
                <a:latin typeface="Courier New"/>
                <a:cs typeface="Courier New"/>
              </a:rPr>
              <a:t> </a:t>
            </a:r>
            <a:r>
              <a:rPr sz="1800" b="1" spc="-10" dirty="0">
                <a:solidFill>
                  <a:srgbClr val="0033CC"/>
                </a:solidFill>
                <a:latin typeface="Courier New"/>
                <a:cs typeface="Courier New"/>
              </a:rPr>
              <a:t>fprintf</a:t>
            </a:r>
            <a:r>
              <a:rPr sz="1800" dirty="0">
                <a:latin typeface="Courier New"/>
                <a:cs typeface="Courier New"/>
              </a:rPr>
              <a:t>(</a:t>
            </a:r>
            <a:r>
              <a:rPr sz="1800" spc="-10" dirty="0">
                <a:latin typeface="Courier New"/>
                <a:cs typeface="Courier New"/>
              </a:rPr>
              <a:t> fp,</a:t>
            </a:r>
            <a:endParaRPr sz="1800" dirty="0">
              <a:latin typeface="Courier New"/>
              <a:cs typeface="Courier New"/>
            </a:endParaRPr>
          </a:p>
        </p:txBody>
      </p:sp>
      <p:sp>
        <p:nvSpPr>
          <p:cNvPr id="13" name="object 13"/>
          <p:cNvSpPr txBox="1"/>
          <p:nvPr/>
        </p:nvSpPr>
        <p:spPr>
          <a:xfrm>
            <a:off x="1773568" y="4791243"/>
            <a:ext cx="162560" cy="254000"/>
          </a:xfrm>
          <a:prstGeom prst="rect">
            <a:avLst/>
          </a:prstGeom>
        </p:spPr>
        <p:txBody>
          <a:bodyPr vert="horz" wrap="square" lIns="0" tIns="0" rIns="0" bIns="0" rtlCol="0">
            <a:spAutoFit/>
          </a:bodyPr>
          <a:lstStyle/>
          <a:p>
            <a:pPr marL="12700">
              <a:lnSpc>
                <a:spcPct val="100000"/>
              </a:lnSpc>
            </a:pPr>
            <a:r>
              <a:rPr sz="1800" dirty="0">
                <a:latin typeface="Courier New"/>
                <a:cs typeface="Courier New"/>
              </a:rPr>
              <a:t>}</a:t>
            </a:r>
            <a:endParaRPr sz="1800">
              <a:latin typeface="Courier New"/>
              <a:cs typeface="Courier New"/>
            </a:endParaRPr>
          </a:p>
        </p:txBody>
      </p:sp>
      <p:sp>
        <p:nvSpPr>
          <p:cNvPr id="14" name="object 14"/>
          <p:cNvSpPr txBox="1"/>
          <p:nvPr/>
        </p:nvSpPr>
        <p:spPr>
          <a:xfrm>
            <a:off x="1581283" y="5867484"/>
            <a:ext cx="2892425" cy="554355"/>
          </a:xfrm>
          <a:prstGeom prst="rect">
            <a:avLst/>
          </a:prstGeom>
        </p:spPr>
        <p:txBody>
          <a:bodyPr vert="horz" wrap="square" lIns="0" tIns="0" rIns="0" bIns="0" rtlCol="0">
            <a:spAutoFit/>
          </a:bodyPr>
          <a:lstStyle/>
          <a:p>
            <a:pPr marL="12700">
              <a:lnSpc>
                <a:spcPct val="100000"/>
              </a:lnSpc>
            </a:pPr>
            <a:r>
              <a:rPr sz="1600" spc="-5" dirty="0">
                <a:solidFill>
                  <a:srgbClr val="003300"/>
                </a:solidFill>
                <a:latin typeface="Courier New"/>
                <a:cs typeface="Courier New"/>
              </a:rPr>
              <a:t>/</a:t>
            </a:r>
            <a:r>
              <a:rPr sz="1600" dirty="0">
                <a:solidFill>
                  <a:srgbClr val="003300"/>
                </a:solidFill>
                <a:latin typeface="Courier New"/>
                <a:cs typeface="Courier New"/>
              </a:rPr>
              <a:t>* </a:t>
            </a:r>
            <a:r>
              <a:rPr sz="1600" spc="-5" dirty="0">
                <a:solidFill>
                  <a:srgbClr val="003300"/>
                </a:solidFill>
                <a:latin typeface="Courier New"/>
                <a:cs typeface="Courier New"/>
              </a:rPr>
              <a:t>--functio</a:t>
            </a:r>
            <a:r>
              <a:rPr sz="1600" dirty="0">
                <a:solidFill>
                  <a:srgbClr val="003300"/>
                </a:solidFill>
                <a:latin typeface="Courier New"/>
                <a:cs typeface="Courier New"/>
              </a:rPr>
              <a:t>n</a:t>
            </a:r>
            <a:r>
              <a:rPr sz="1600" spc="25" dirty="0">
                <a:solidFill>
                  <a:srgbClr val="003300"/>
                </a:solidFill>
                <a:latin typeface="Courier New"/>
                <a:cs typeface="Courier New"/>
              </a:rPr>
              <a:t> </a:t>
            </a:r>
            <a:r>
              <a:rPr sz="1600" spc="-5" dirty="0">
                <a:solidFill>
                  <a:srgbClr val="003300"/>
                </a:solidFill>
                <a:latin typeface="Courier New"/>
                <a:cs typeface="Courier New"/>
              </a:rPr>
              <a:t>call-</a:t>
            </a:r>
            <a:r>
              <a:rPr sz="1600" dirty="0">
                <a:solidFill>
                  <a:srgbClr val="003300"/>
                </a:solidFill>
                <a:latin typeface="Courier New"/>
                <a:cs typeface="Courier New"/>
              </a:rPr>
              <a:t>-</a:t>
            </a:r>
            <a:r>
              <a:rPr sz="1600" spc="15" dirty="0">
                <a:solidFill>
                  <a:srgbClr val="003300"/>
                </a:solidFill>
                <a:latin typeface="Courier New"/>
                <a:cs typeface="Courier New"/>
              </a:rPr>
              <a:t> </a:t>
            </a:r>
            <a:r>
              <a:rPr sz="1600" spc="-5" dirty="0">
                <a:solidFill>
                  <a:srgbClr val="003300"/>
                </a:solidFill>
                <a:latin typeface="Courier New"/>
                <a:cs typeface="Courier New"/>
              </a:rPr>
              <a:t>*/</a:t>
            </a:r>
            <a:endParaRPr sz="1600" dirty="0">
              <a:latin typeface="Courier New"/>
              <a:cs typeface="Courier New"/>
            </a:endParaRPr>
          </a:p>
          <a:p>
            <a:pPr marL="12700">
              <a:lnSpc>
                <a:spcPct val="100000"/>
              </a:lnSpc>
              <a:spcBef>
                <a:spcPts val="385"/>
              </a:spcBef>
            </a:pPr>
            <a:r>
              <a:rPr sz="1800" spc="-10" dirty="0">
                <a:latin typeface="Courier New"/>
                <a:cs typeface="Courier New"/>
              </a:rPr>
              <a:t>statu</a:t>
            </a:r>
            <a:r>
              <a:rPr sz="1800" dirty="0">
                <a:latin typeface="Courier New"/>
                <a:cs typeface="Courier New"/>
              </a:rPr>
              <a:t>s</a:t>
            </a:r>
            <a:r>
              <a:rPr sz="1800" spc="-10" dirty="0">
                <a:latin typeface="Courier New"/>
                <a:cs typeface="Courier New"/>
              </a:rPr>
              <a:t> </a:t>
            </a:r>
            <a:r>
              <a:rPr sz="1800" dirty="0">
                <a:latin typeface="Courier New"/>
                <a:cs typeface="Courier New"/>
              </a:rPr>
              <a:t>=</a:t>
            </a:r>
            <a:r>
              <a:rPr sz="1800" spc="-10" dirty="0">
                <a:latin typeface="Courier New"/>
                <a:cs typeface="Courier New"/>
              </a:rPr>
              <a:t> writeHeader(</a:t>
            </a:r>
            <a:endParaRPr sz="1800" dirty="0">
              <a:latin typeface="Courier New"/>
              <a:cs typeface="Courier New"/>
            </a:endParaRPr>
          </a:p>
        </p:txBody>
      </p:sp>
      <p:sp>
        <p:nvSpPr>
          <p:cNvPr id="15" name="object 15"/>
          <p:cNvSpPr txBox="1"/>
          <p:nvPr/>
        </p:nvSpPr>
        <p:spPr>
          <a:xfrm>
            <a:off x="4585040" y="5864415"/>
            <a:ext cx="5714659" cy="574516"/>
          </a:xfrm>
          <a:prstGeom prst="rect">
            <a:avLst/>
          </a:prstGeom>
        </p:spPr>
        <p:txBody>
          <a:bodyPr vert="horz" wrap="square" lIns="0" tIns="0" rIns="0" bIns="0" rtlCol="0">
            <a:spAutoFit/>
          </a:bodyPr>
          <a:lstStyle/>
          <a:p>
            <a:pPr marL="1287145">
              <a:lnSpc>
                <a:spcPct val="100000"/>
              </a:lnSpc>
            </a:pPr>
            <a:r>
              <a:rPr lang="en-US" sz="1600" spc="-10" dirty="0">
                <a:solidFill>
                  <a:srgbClr val="003300"/>
                </a:solidFill>
                <a:latin typeface="Calibri"/>
                <a:cs typeface="Calibri"/>
              </a:rPr>
              <a:t>the</a:t>
            </a:r>
            <a:r>
              <a:rPr sz="1600" spc="-10" dirty="0">
                <a:solidFill>
                  <a:srgbClr val="003300"/>
                </a:solidFill>
                <a:latin typeface="Calibri"/>
                <a:cs typeface="Calibri"/>
              </a:rPr>
              <a:t> </a:t>
            </a:r>
            <a:r>
              <a:rPr sz="1600" spc="-5" dirty="0">
                <a:solidFill>
                  <a:srgbClr val="003300"/>
                </a:solidFill>
                <a:latin typeface="Calibri"/>
                <a:cs typeface="Calibri"/>
              </a:rPr>
              <a:t>fil</a:t>
            </a:r>
            <a:r>
              <a:rPr sz="1600" dirty="0">
                <a:solidFill>
                  <a:srgbClr val="003300"/>
                </a:solidFill>
                <a:latin typeface="Calibri"/>
                <a:cs typeface="Calibri"/>
              </a:rPr>
              <a:t>e</a:t>
            </a:r>
            <a:r>
              <a:rPr sz="1600" spc="-5" dirty="0">
                <a:solidFill>
                  <a:srgbClr val="003300"/>
                </a:solidFill>
                <a:latin typeface="Calibri"/>
                <a:cs typeface="Calibri"/>
              </a:rPr>
              <a:t> </a:t>
            </a:r>
            <a:r>
              <a:rPr sz="1600" spc="-25" dirty="0">
                <a:solidFill>
                  <a:srgbClr val="003300"/>
                </a:solidFill>
                <a:latin typeface="Calibri"/>
                <a:cs typeface="Calibri"/>
              </a:rPr>
              <a:t>s</a:t>
            </a:r>
            <a:r>
              <a:rPr sz="1600" spc="-5" dirty="0">
                <a:solidFill>
                  <a:srgbClr val="003300"/>
                </a:solidFill>
                <a:latin typeface="Calibri"/>
                <a:cs typeface="Calibri"/>
              </a:rPr>
              <a:t>t</a:t>
            </a:r>
            <a:r>
              <a:rPr sz="1600" spc="-25" dirty="0">
                <a:solidFill>
                  <a:srgbClr val="003300"/>
                </a:solidFill>
                <a:latin typeface="Calibri"/>
                <a:cs typeface="Calibri"/>
              </a:rPr>
              <a:t>r</a:t>
            </a:r>
            <a:r>
              <a:rPr sz="1600" dirty="0">
                <a:solidFill>
                  <a:srgbClr val="003300"/>
                </a:solidFill>
                <a:latin typeface="Calibri"/>
                <a:cs typeface="Calibri"/>
              </a:rPr>
              <a:t>eam </a:t>
            </a:r>
            <a:r>
              <a:rPr sz="1600" spc="-25" dirty="0">
                <a:solidFill>
                  <a:srgbClr val="003300"/>
                </a:solidFill>
                <a:latin typeface="Calibri"/>
                <a:cs typeface="Calibri"/>
              </a:rPr>
              <a:t>v</a:t>
            </a:r>
            <a:r>
              <a:rPr sz="1600" dirty="0">
                <a:solidFill>
                  <a:srgbClr val="003300"/>
                </a:solidFill>
                <a:latin typeface="Calibri"/>
                <a:cs typeface="Calibri"/>
              </a:rPr>
              <a:t>a</a:t>
            </a:r>
            <a:r>
              <a:rPr sz="1600" spc="-5" dirty="0">
                <a:solidFill>
                  <a:srgbClr val="003300"/>
                </a:solidFill>
                <a:latin typeface="Calibri"/>
                <a:cs typeface="Calibri"/>
              </a:rPr>
              <a:t>riable</a:t>
            </a:r>
            <a:r>
              <a:rPr lang="en-US" sz="1600" spc="-5" dirty="0">
                <a:solidFill>
                  <a:srgbClr val="003300"/>
                </a:solidFill>
                <a:latin typeface="Calibri"/>
                <a:cs typeface="Calibri"/>
              </a:rPr>
              <a:t>, see slide 20 </a:t>
            </a:r>
            <a:endParaRPr sz="1600" dirty="0">
              <a:latin typeface="Calibri"/>
              <a:cs typeface="Calibri"/>
            </a:endParaRPr>
          </a:p>
          <a:p>
            <a:pPr marL="12700">
              <a:lnSpc>
                <a:spcPct val="100000"/>
              </a:lnSpc>
              <a:spcBef>
                <a:spcPts val="385"/>
              </a:spcBef>
            </a:pPr>
            <a:r>
              <a:rPr sz="1800" spc="-10" dirty="0">
                <a:latin typeface="Courier New"/>
                <a:cs typeface="Courier New"/>
              </a:rPr>
              <a:t>salesReport</a:t>
            </a:r>
            <a:r>
              <a:rPr sz="1800" dirty="0">
                <a:latin typeface="Courier New"/>
                <a:cs typeface="Courier New"/>
              </a:rPr>
              <a:t>,</a:t>
            </a:r>
            <a:r>
              <a:rPr sz="1800" spc="-10" dirty="0">
                <a:latin typeface="Courier New"/>
                <a:cs typeface="Courier New"/>
              </a:rPr>
              <a:t> dat</a:t>
            </a:r>
            <a:r>
              <a:rPr sz="1800" dirty="0">
                <a:latin typeface="Courier New"/>
                <a:cs typeface="Courier New"/>
              </a:rPr>
              <a:t>e</a:t>
            </a:r>
            <a:r>
              <a:rPr sz="1800" spc="-15" dirty="0">
                <a:latin typeface="Courier New"/>
                <a:cs typeface="Courier New"/>
              </a:rPr>
              <a:t> </a:t>
            </a:r>
            <a:r>
              <a:rPr sz="1800" spc="-10" dirty="0">
                <a:latin typeface="Courier New"/>
                <a:cs typeface="Courier New"/>
              </a:rPr>
              <a:t>);</a:t>
            </a:r>
            <a:endParaRPr sz="1800" dirty="0">
              <a:latin typeface="Courier New"/>
              <a:cs typeface="Courier New"/>
            </a:endParaRPr>
          </a:p>
        </p:txBody>
      </p:sp>
      <p:sp>
        <p:nvSpPr>
          <p:cNvPr id="16" name="object 16"/>
          <p:cNvSpPr txBox="1"/>
          <p:nvPr/>
        </p:nvSpPr>
        <p:spPr>
          <a:xfrm>
            <a:off x="1581283" y="6496704"/>
            <a:ext cx="6579870" cy="276999"/>
          </a:xfrm>
          <a:prstGeom prst="rect">
            <a:avLst/>
          </a:prstGeom>
        </p:spPr>
        <p:txBody>
          <a:bodyPr vert="horz" wrap="square" lIns="0" tIns="0" rIns="0" bIns="0" rtlCol="0">
            <a:spAutoFit/>
          </a:bodyPr>
          <a:lstStyle/>
          <a:p>
            <a:pPr marL="12700">
              <a:lnSpc>
                <a:spcPct val="100000"/>
              </a:lnSpc>
            </a:pPr>
            <a:r>
              <a:rPr sz="1800" spc="-10" dirty="0">
                <a:solidFill>
                  <a:srgbClr val="00009A"/>
                </a:solidFill>
                <a:latin typeface="Courier New"/>
                <a:cs typeface="Courier New"/>
              </a:rPr>
              <a:t>i</a:t>
            </a:r>
            <a:r>
              <a:rPr sz="1800" dirty="0">
                <a:solidFill>
                  <a:srgbClr val="00009A"/>
                </a:solidFill>
                <a:latin typeface="Courier New"/>
                <a:cs typeface="Courier New"/>
              </a:rPr>
              <a:t>f</a:t>
            </a:r>
            <a:r>
              <a:rPr sz="1800" spc="-10" dirty="0">
                <a:latin typeface="Courier New"/>
                <a:cs typeface="Courier New"/>
              </a:rPr>
              <a:t>(statu</a:t>
            </a:r>
            <a:r>
              <a:rPr sz="1800" dirty="0">
                <a:latin typeface="Courier New"/>
                <a:cs typeface="Courier New"/>
              </a:rPr>
              <a:t>s</a:t>
            </a:r>
            <a:r>
              <a:rPr sz="1800" spc="-15" dirty="0">
                <a:latin typeface="Courier New"/>
                <a:cs typeface="Courier New"/>
              </a:rPr>
              <a:t> </a:t>
            </a:r>
            <a:r>
              <a:rPr lang="en-US" spc="-15" dirty="0">
                <a:latin typeface="Courier New"/>
                <a:cs typeface="Courier New"/>
              </a:rPr>
              <a:t>!</a:t>
            </a:r>
            <a:r>
              <a:rPr sz="1800" dirty="0">
                <a:latin typeface="Courier New"/>
                <a:cs typeface="Courier New"/>
              </a:rPr>
              <a:t>=</a:t>
            </a:r>
            <a:r>
              <a:rPr sz="1800" spc="-15" dirty="0">
                <a:latin typeface="Courier New"/>
                <a:cs typeface="Courier New"/>
              </a:rPr>
              <a:t> </a:t>
            </a:r>
            <a:r>
              <a:rPr lang="en-US" spc="-15" dirty="0">
                <a:latin typeface="Courier New"/>
                <a:cs typeface="Courier New"/>
              </a:rPr>
              <a:t>1</a:t>
            </a:r>
            <a:r>
              <a:rPr sz="1800" dirty="0">
                <a:latin typeface="Courier New"/>
                <a:cs typeface="Courier New"/>
              </a:rPr>
              <a:t>)</a:t>
            </a:r>
            <a:r>
              <a:rPr sz="1800" spc="-15" dirty="0">
                <a:latin typeface="Courier New"/>
                <a:cs typeface="Courier New"/>
              </a:rPr>
              <a:t> </a:t>
            </a:r>
            <a:r>
              <a:rPr sz="1800" b="1" spc="-10" dirty="0">
                <a:solidFill>
                  <a:srgbClr val="0033CC"/>
                </a:solidFill>
                <a:latin typeface="Courier New"/>
                <a:cs typeface="Courier New"/>
              </a:rPr>
              <a:t>f</a:t>
            </a:r>
            <a:r>
              <a:rPr sz="1800" b="1" spc="5" dirty="0">
                <a:solidFill>
                  <a:srgbClr val="0033CC"/>
                </a:solidFill>
                <a:latin typeface="Courier New"/>
                <a:cs typeface="Courier New"/>
              </a:rPr>
              <a:t>p</a:t>
            </a:r>
            <a:r>
              <a:rPr sz="1800" b="1" spc="-5" dirty="0">
                <a:solidFill>
                  <a:srgbClr val="0033CC"/>
                </a:solidFill>
                <a:latin typeface="Courier New"/>
                <a:cs typeface="Courier New"/>
              </a:rPr>
              <a:t>rintf</a:t>
            </a:r>
            <a:r>
              <a:rPr sz="1800" dirty="0">
                <a:latin typeface="Courier New"/>
                <a:cs typeface="Courier New"/>
              </a:rPr>
              <a:t>(</a:t>
            </a:r>
            <a:r>
              <a:rPr sz="1800" spc="-10" dirty="0">
                <a:latin typeface="Courier New"/>
                <a:cs typeface="Courier New"/>
              </a:rPr>
              <a:t> </a:t>
            </a:r>
            <a:r>
              <a:rPr sz="1800" b="1" spc="-5" dirty="0">
                <a:solidFill>
                  <a:srgbClr val="0070C0"/>
                </a:solidFill>
                <a:latin typeface="Courier New"/>
                <a:cs typeface="Courier New"/>
              </a:rPr>
              <a:t>stderr</a:t>
            </a:r>
            <a:r>
              <a:rPr sz="1800" dirty="0">
                <a:latin typeface="Courier New"/>
                <a:cs typeface="Courier New"/>
              </a:rPr>
              <a:t>,</a:t>
            </a:r>
            <a:r>
              <a:rPr sz="1800" spc="-10" dirty="0">
                <a:latin typeface="Courier New"/>
                <a:cs typeface="Courier New"/>
              </a:rPr>
              <a:t> </a:t>
            </a:r>
            <a:r>
              <a:rPr sz="1800" spc="-5" dirty="0">
                <a:latin typeface="Courier New"/>
                <a:cs typeface="Courier New"/>
              </a:rPr>
              <a:t>"Error!</a:t>
            </a:r>
            <a:r>
              <a:rPr sz="1800" dirty="0">
                <a:latin typeface="Courier New"/>
                <a:cs typeface="Courier New"/>
              </a:rPr>
              <a:t>"</a:t>
            </a:r>
            <a:r>
              <a:rPr sz="1800" spc="-10" dirty="0">
                <a:latin typeface="Courier New"/>
                <a:cs typeface="Courier New"/>
              </a:rPr>
              <a:t> </a:t>
            </a:r>
            <a:r>
              <a:rPr sz="1800" spc="-5" dirty="0">
                <a:latin typeface="Courier New"/>
                <a:cs typeface="Courier New"/>
              </a:rPr>
              <a:t>);</a:t>
            </a:r>
            <a:endParaRPr sz="1800" dirty="0">
              <a:latin typeface="Courier New"/>
              <a:cs typeface="Courier New"/>
            </a:endParaRPr>
          </a:p>
        </p:txBody>
      </p:sp>
      <p:sp>
        <p:nvSpPr>
          <p:cNvPr id="17" name="object 17"/>
          <p:cNvSpPr/>
          <p:nvPr/>
        </p:nvSpPr>
        <p:spPr>
          <a:xfrm>
            <a:off x="5346839" y="6003035"/>
            <a:ext cx="363855" cy="158750"/>
          </a:xfrm>
          <a:custGeom>
            <a:avLst/>
            <a:gdLst/>
            <a:ahLst/>
            <a:cxnLst/>
            <a:rect l="l" t="t" r="r" b="b"/>
            <a:pathLst>
              <a:path w="363854" h="158750">
                <a:moveTo>
                  <a:pt x="363473" y="14478"/>
                </a:moveTo>
                <a:lnTo>
                  <a:pt x="358139" y="0"/>
                </a:lnTo>
                <a:lnTo>
                  <a:pt x="342899" y="6096"/>
                </a:lnTo>
                <a:lnTo>
                  <a:pt x="348995" y="20574"/>
                </a:lnTo>
                <a:lnTo>
                  <a:pt x="363473" y="14478"/>
                </a:lnTo>
                <a:close/>
              </a:path>
              <a:path w="363854" h="158750">
                <a:moveTo>
                  <a:pt x="334517" y="26670"/>
                </a:moveTo>
                <a:lnTo>
                  <a:pt x="328421" y="11430"/>
                </a:lnTo>
                <a:lnTo>
                  <a:pt x="313181" y="17526"/>
                </a:lnTo>
                <a:lnTo>
                  <a:pt x="319277" y="32766"/>
                </a:lnTo>
                <a:lnTo>
                  <a:pt x="334517" y="26670"/>
                </a:lnTo>
                <a:close/>
              </a:path>
              <a:path w="363854" h="158750">
                <a:moveTo>
                  <a:pt x="304799" y="38100"/>
                </a:moveTo>
                <a:lnTo>
                  <a:pt x="298703" y="23622"/>
                </a:lnTo>
                <a:lnTo>
                  <a:pt x="284225" y="29718"/>
                </a:lnTo>
                <a:lnTo>
                  <a:pt x="290321" y="44196"/>
                </a:lnTo>
                <a:lnTo>
                  <a:pt x="304799" y="38100"/>
                </a:lnTo>
                <a:close/>
              </a:path>
              <a:path w="363854" h="158750">
                <a:moveTo>
                  <a:pt x="275081" y="50292"/>
                </a:moveTo>
                <a:lnTo>
                  <a:pt x="268985" y="35052"/>
                </a:lnTo>
                <a:lnTo>
                  <a:pt x="254507" y="41148"/>
                </a:lnTo>
                <a:lnTo>
                  <a:pt x="260603" y="56388"/>
                </a:lnTo>
                <a:lnTo>
                  <a:pt x="275081" y="50292"/>
                </a:lnTo>
                <a:close/>
              </a:path>
              <a:path w="363854" h="158750">
                <a:moveTo>
                  <a:pt x="246125" y="61722"/>
                </a:moveTo>
                <a:lnTo>
                  <a:pt x="240029" y="47244"/>
                </a:lnTo>
                <a:lnTo>
                  <a:pt x="224789" y="53340"/>
                </a:lnTo>
                <a:lnTo>
                  <a:pt x="230885" y="67818"/>
                </a:lnTo>
                <a:lnTo>
                  <a:pt x="246125" y="61722"/>
                </a:lnTo>
                <a:close/>
              </a:path>
              <a:path w="363854" h="158750">
                <a:moveTo>
                  <a:pt x="216407" y="73914"/>
                </a:moveTo>
                <a:lnTo>
                  <a:pt x="210311" y="58674"/>
                </a:lnTo>
                <a:lnTo>
                  <a:pt x="195833" y="64770"/>
                </a:lnTo>
                <a:lnTo>
                  <a:pt x="201929" y="80010"/>
                </a:lnTo>
                <a:lnTo>
                  <a:pt x="216407" y="73914"/>
                </a:lnTo>
                <a:close/>
              </a:path>
              <a:path w="363854" h="158750">
                <a:moveTo>
                  <a:pt x="186689" y="85344"/>
                </a:moveTo>
                <a:lnTo>
                  <a:pt x="180593" y="70866"/>
                </a:lnTo>
                <a:lnTo>
                  <a:pt x="166115" y="76962"/>
                </a:lnTo>
                <a:lnTo>
                  <a:pt x="172211" y="91440"/>
                </a:lnTo>
                <a:lnTo>
                  <a:pt x="186689" y="85344"/>
                </a:lnTo>
                <a:close/>
              </a:path>
              <a:path w="363854" h="158750">
                <a:moveTo>
                  <a:pt x="157733" y="97536"/>
                </a:moveTo>
                <a:lnTo>
                  <a:pt x="151637" y="82296"/>
                </a:lnTo>
                <a:lnTo>
                  <a:pt x="136397" y="88392"/>
                </a:lnTo>
                <a:lnTo>
                  <a:pt x="142493" y="103632"/>
                </a:lnTo>
                <a:lnTo>
                  <a:pt x="157733" y="97536"/>
                </a:lnTo>
                <a:close/>
              </a:path>
              <a:path w="363854" h="158750">
                <a:moveTo>
                  <a:pt x="128015" y="108966"/>
                </a:moveTo>
                <a:lnTo>
                  <a:pt x="121919" y="94488"/>
                </a:lnTo>
                <a:lnTo>
                  <a:pt x="107441" y="100584"/>
                </a:lnTo>
                <a:lnTo>
                  <a:pt x="113537" y="115062"/>
                </a:lnTo>
                <a:lnTo>
                  <a:pt x="128015" y="108966"/>
                </a:lnTo>
                <a:close/>
              </a:path>
              <a:path w="363854" h="158750">
                <a:moveTo>
                  <a:pt x="85343" y="158496"/>
                </a:moveTo>
                <a:lnTo>
                  <a:pt x="57149" y="88392"/>
                </a:lnTo>
                <a:lnTo>
                  <a:pt x="0" y="151638"/>
                </a:lnTo>
                <a:lnTo>
                  <a:pt x="56387" y="156169"/>
                </a:lnTo>
                <a:lnTo>
                  <a:pt x="56387" y="121158"/>
                </a:lnTo>
                <a:lnTo>
                  <a:pt x="63245" y="118110"/>
                </a:lnTo>
                <a:lnTo>
                  <a:pt x="69341" y="132588"/>
                </a:lnTo>
                <a:lnTo>
                  <a:pt x="69341" y="157210"/>
                </a:lnTo>
                <a:lnTo>
                  <a:pt x="85343" y="158496"/>
                </a:lnTo>
                <a:close/>
              </a:path>
              <a:path w="363854" h="158750">
                <a:moveTo>
                  <a:pt x="69341" y="132588"/>
                </a:moveTo>
                <a:lnTo>
                  <a:pt x="63245" y="118110"/>
                </a:lnTo>
                <a:lnTo>
                  <a:pt x="56387" y="121158"/>
                </a:lnTo>
                <a:lnTo>
                  <a:pt x="62483" y="135636"/>
                </a:lnTo>
                <a:lnTo>
                  <a:pt x="69341" y="132588"/>
                </a:lnTo>
                <a:close/>
              </a:path>
              <a:path w="363854" h="158750">
                <a:moveTo>
                  <a:pt x="69341" y="157210"/>
                </a:moveTo>
                <a:lnTo>
                  <a:pt x="69341" y="132588"/>
                </a:lnTo>
                <a:lnTo>
                  <a:pt x="62483" y="135636"/>
                </a:lnTo>
                <a:lnTo>
                  <a:pt x="56387" y="121158"/>
                </a:lnTo>
                <a:lnTo>
                  <a:pt x="56387" y="156169"/>
                </a:lnTo>
                <a:lnTo>
                  <a:pt x="69341" y="157210"/>
                </a:lnTo>
                <a:close/>
              </a:path>
              <a:path w="363854" h="158750">
                <a:moveTo>
                  <a:pt x="98297" y="121158"/>
                </a:moveTo>
                <a:lnTo>
                  <a:pt x="92201" y="106680"/>
                </a:lnTo>
                <a:lnTo>
                  <a:pt x="77723" y="112014"/>
                </a:lnTo>
                <a:lnTo>
                  <a:pt x="83819" y="127254"/>
                </a:lnTo>
                <a:lnTo>
                  <a:pt x="98297" y="121158"/>
                </a:lnTo>
                <a:close/>
              </a:path>
            </a:pathLst>
          </a:custGeom>
          <a:solidFill>
            <a:srgbClr val="003300"/>
          </a:solidFill>
        </p:spPr>
        <p:txBody>
          <a:bodyPr wrap="square" lIns="0" tIns="0" rIns="0" bIns="0" rtlCol="0"/>
          <a:lstStyle/>
          <a:p>
            <a:endParaRPr/>
          </a:p>
        </p:txBody>
      </p:sp>
      <p:sp>
        <p:nvSpPr>
          <p:cNvPr id="12" name="TextBox 11">
            <a:extLst>
              <a:ext uri="{FF2B5EF4-FFF2-40B4-BE49-F238E27FC236}">
                <a16:creationId xmlns:a16="http://schemas.microsoft.com/office/drawing/2014/main" id="{60C6C20B-3361-4B19-8672-239CB88D6F94}"/>
              </a:ext>
            </a:extLst>
          </p:cNvPr>
          <p:cNvSpPr txBox="1"/>
          <p:nvPr/>
        </p:nvSpPr>
        <p:spPr>
          <a:xfrm>
            <a:off x="1936128" y="4016665"/>
            <a:ext cx="3105772" cy="369332"/>
          </a:xfrm>
          <a:prstGeom prst="rect">
            <a:avLst/>
          </a:prstGeom>
          <a:noFill/>
        </p:spPr>
        <p:txBody>
          <a:bodyPr wrap="square" rtlCol="0">
            <a:spAutoFit/>
          </a:bodyPr>
          <a:lstStyle/>
          <a:p>
            <a:r>
              <a:rPr lang="en-US" dirty="0"/>
              <a:t>….</a:t>
            </a:r>
          </a:p>
        </p:txBody>
      </p:sp>
      <p:sp>
        <p:nvSpPr>
          <p:cNvPr id="18" name="TextBox 17">
            <a:extLst>
              <a:ext uri="{FF2B5EF4-FFF2-40B4-BE49-F238E27FC236}">
                <a16:creationId xmlns:a16="http://schemas.microsoft.com/office/drawing/2014/main" id="{614D38DF-748E-4FA8-89B2-360A59C5A783}"/>
              </a:ext>
            </a:extLst>
          </p:cNvPr>
          <p:cNvSpPr txBox="1"/>
          <p:nvPr/>
        </p:nvSpPr>
        <p:spPr>
          <a:xfrm>
            <a:off x="1948828" y="4478966"/>
            <a:ext cx="3105772" cy="369332"/>
          </a:xfrm>
          <a:prstGeom prst="rect">
            <a:avLst/>
          </a:prstGeom>
          <a:noFill/>
        </p:spPr>
        <p:txBody>
          <a:bodyPr wrap="square" rtlCol="0">
            <a:spAutoFit/>
          </a:bodyPr>
          <a:lstStyle/>
          <a:p>
            <a:r>
              <a:rPr lang="en-US" b="1" dirty="0">
                <a:solidFill>
                  <a:srgbClr val="0033CC"/>
                </a:solidFill>
              </a:rPr>
              <a:t>return</a:t>
            </a:r>
            <a:r>
              <a:rPr lang="en-US" dirty="0"/>
              <a:t> 1;</a:t>
            </a:r>
          </a:p>
        </p:txBody>
      </p:sp>
    </p:spTree>
    <p:extLst>
      <p:ext uri="{BB962C8B-B14F-4D97-AF65-F5344CB8AC3E}">
        <p14:creationId xmlns:p14="http://schemas.microsoft.com/office/powerpoint/2010/main" val="1492907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720" y="-48422"/>
            <a:ext cx="10693400" cy="884215"/>
          </a:xfrm>
          <a:prstGeom prst="rect">
            <a:avLst/>
          </a:prstGeom>
        </p:spPr>
        <p:txBody>
          <a:bodyPr vert="horz" wrap="square" lIns="0" tIns="296544" rIns="0" bIns="0" rtlCol="0">
            <a:spAutoFit/>
          </a:bodyPr>
          <a:lstStyle/>
          <a:p>
            <a:pPr>
              <a:lnSpc>
                <a:spcPct val="100000"/>
              </a:lnSpc>
            </a:pPr>
            <a:r>
              <a:rPr lang="en-AU" sz="3800" spc="-5" dirty="0"/>
              <a:t>Example2: Reading a file? Know first the data format</a:t>
            </a:r>
            <a:endParaRPr sz="3800" spc="-5" dirty="0"/>
          </a:p>
        </p:txBody>
      </p:sp>
      <p:sp>
        <p:nvSpPr>
          <p:cNvPr id="3" name="object 3"/>
          <p:cNvSpPr txBox="1"/>
          <p:nvPr/>
        </p:nvSpPr>
        <p:spPr>
          <a:xfrm>
            <a:off x="50720" y="1060307"/>
            <a:ext cx="10528300" cy="1050737"/>
          </a:xfrm>
          <a:prstGeom prst="rect">
            <a:avLst/>
          </a:prstGeom>
        </p:spPr>
        <p:txBody>
          <a:bodyPr vert="horz" wrap="square" lIns="0" tIns="0" rIns="0" bIns="0" rtlCol="0">
            <a:spAutoFit/>
          </a:bodyPr>
          <a:lstStyle/>
          <a:p>
            <a:pPr marL="355600" indent="-342900">
              <a:lnSpc>
                <a:spcPct val="150000"/>
              </a:lnSpc>
              <a:buFont typeface="Arial" panose="020B0604020202020204" pitchFamily="34" charset="0"/>
              <a:buChar char="•"/>
            </a:pPr>
            <a:r>
              <a:rPr lang="en-US" sz="2400" spc="-5" dirty="0">
                <a:cs typeface="Calibri"/>
              </a:rPr>
              <a:t>A file can store a sequence of numbers produced by another program </a:t>
            </a:r>
            <a:r>
              <a:rPr sz="2400" spc="-5" dirty="0">
                <a:cs typeface="Calibri"/>
              </a:rPr>
              <a:t>(</a:t>
            </a:r>
            <a:r>
              <a:rPr sz="2400" spc="-30" dirty="0">
                <a:cs typeface="Calibri"/>
              </a:rPr>
              <a:t>r</a:t>
            </a:r>
            <a:r>
              <a:rPr sz="2400" dirty="0">
                <a:cs typeface="Calibri"/>
              </a:rPr>
              <a:t>esults </a:t>
            </a:r>
            <a:r>
              <a:rPr sz="2400" spc="-5" dirty="0">
                <a:cs typeface="Calibri"/>
              </a:rPr>
              <a:t>o</a:t>
            </a:r>
            <a:r>
              <a:rPr sz="2400" dirty="0">
                <a:cs typeface="Calibri"/>
              </a:rPr>
              <a:t>f</a:t>
            </a:r>
            <a:r>
              <a:rPr sz="2400" spc="5" dirty="0">
                <a:cs typeface="Calibri"/>
              </a:rPr>
              <a:t> </a:t>
            </a:r>
            <a:r>
              <a:rPr sz="2400" dirty="0">
                <a:cs typeface="Calibri"/>
              </a:rPr>
              <a:t>a </a:t>
            </a:r>
            <a:r>
              <a:rPr sz="2400" spc="-5" dirty="0">
                <a:cs typeface="Calibri"/>
              </a:rPr>
              <a:t>s</a:t>
            </a:r>
            <a:r>
              <a:rPr sz="2400" dirty="0">
                <a:cs typeface="Calibri"/>
              </a:rPr>
              <a:t>cie</a:t>
            </a:r>
            <a:r>
              <a:rPr sz="2400" spc="-20" dirty="0">
                <a:cs typeface="Calibri"/>
              </a:rPr>
              <a:t>n</a:t>
            </a:r>
            <a:r>
              <a:rPr sz="2400" spc="-5" dirty="0">
                <a:cs typeface="Calibri"/>
              </a:rPr>
              <a:t>tifi</a:t>
            </a:r>
            <a:r>
              <a:rPr sz="2400" dirty="0">
                <a:cs typeface="Calibri"/>
              </a:rPr>
              <a:t>c</a:t>
            </a:r>
            <a:r>
              <a:rPr sz="2400" spc="5" dirty="0">
                <a:cs typeface="Calibri"/>
              </a:rPr>
              <a:t> </a:t>
            </a:r>
            <a:r>
              <a:rPr sz="2400" spc="-40" dirty="0">
                <a:cs typeface="Calibri"/>
              </a:rPr>
              <a:t>e</a:t>
            </a:r>
            <a:r>
              <a:rPr sz="2400" dirty="0">
                <a:cs typeface="Calibri"/>
              </a:rPr>
              <a:t>x</a:t>
            </a:r>
            <a:r>
              <a:rPr sz="2400" spc="-5" dirty="0">
                <a:cs typeface="Calibri"/>
              </a:rPr>
              <a:t>perime</a:t>
            </a:r>
            <a:r>
              <a:rPr sz="2400" spc="-15" dirty="0">
                <a:cs typeface="Calibri"/>
              </a:rPr>
              <a:t>n</a:t>
            </a:r>
            <a:r>
              <a:rPr sz="2400" spc="-5" dirty="0">
                <a:cs typeface="Calibri"/>
              </a:rPr>
              <a:t>t,</a:t>
            </a:r>
            <a:r>
              <a:rPr sz="2400" spc="20" dirty="0">
                <a:cs typeface="Calibri"/>
              </a:rPr>
              <a:t> </a:t>
            </a:r>
            <a:r>
              <a:rPr sz="2400" dirty="0">
                <a:cs typeface="Calibri"/>
              </a:rPr>
              <a:t>a</a:t>
            </a:r>
            <a:r>
              <a:rPr sz="2400" spc="-5" dirty="0">
                <a:cs typeface="Calibri"/>
              </a:rPr>
              <a:t>u</a:t>
            </a:r>
            <a:r>
              <a:rPr sz="2400" spc="-25" dirty="0">
                <a:cs typeface="Calibri"/>
              </a:rPr>
              <a:t>t</a:t>
            </a:r>
            <a:r>
              <a:rPr sz="2400" spc="-5" dirty="0">
                <a:cs typeface="Calibri"/>
              </a:rPr>
              <a:t>om</a:t>
            </a:r>
            <a:r>
              <a:rPr sz="2400" spc="-20" dirty="0">
                <a:cs typeface="Calibri"/>
              </a:rPr>
              <a:t>a</a:t>
            </a:r>
            <a:r>
              <a:rPr sz="2400" spc="-5" dirty="0">
                <a:cs typeface="Calibri"/>
              </a:rPr>
              <a:t>ti</a:t>
            </a:r>
            <a:r>
              <a:rPr sz="2400" dirty="0">
                <a:cs typeface="Calibri"/>
              </a:rPr>
              <a:t>c</a:t>
            </a:r>
            <a:r>
              <a:rPr sz="2400" spc="5" dirty="0">
                <a:cs typeface="Calibri"/>
              </a:rPr>
              <a:t> </a:t>
            </a:r>
            <a:r>
              <a:rPr sz="2400" spc="-5" dirty="0">
                <a:cs typeface="Calibri"/>
              </a:rPr>
              <a:t>measu</a:t>
            </a:r>
            <a:r>
              <a:rPr sz="2400" spc="-25" dirty="0">
                <a:cs typeface="Calibri"/>
              </a:rPr>
              <a:t>r</a:t>
            </a:r>
            <a:r>
              <a:rPr sz="2400" spc="-5" dirty="0">
                <a:cs typeface="Calibri"/>
              </a:rPr>
              <a:t>eme</a:t>
            </a:r>
            <a:r>
              <a:rPr sz="2400" spc="-25" dirty="0">
                <a:cs typeface="Calibri"/>
              </a:rPr>
              <a:t>n</a:t>
            </a:r>
            <a:r>
              <a:rPr sz="2400" dirty="0">
                <a:cs typeface="Calibri"/>
              </a:rPr>
              <a:t>ts...)</a:t>
            </a:r>
          </a:p>
        </p:txBody>
      </p:sp>
      <p:sp>
        <p:nvSpPr>
          <p:cNvPr id="4" name="object 4"/>
          <p:cNvSpPr txBox="1"/>
          <p:nvPr/>
        </p:nvSpPr>
        <p:spPr>
          <a:xfrm>
            <a:off x="0" y="3372950"/>
            <a:ext cx="10693400" cy="1048813"/>
          </a:xfrm>
          <a:prstGeom prst="rect">
            <a:avLst/>
          </a:prstGeom>
        </p:spPr>
        <p:txBody>
          <a:bodyPr vert="horz" wrap="square" lIns="0" tIns="0" rIns="0" bIns="0" rtlCol="0">
            <a:spAutoFit/>
          </a:bodyPr>
          <a:lstStyle/>
          <a:p>
            <a:pPr marL="355600" marR="5080" indent="-342900">
              <a:lnSpc>
                <a:spcPct val="150000"/>
              </a:lnSpc>
              <a:buFont typeface="Arial" panose="020B0604020202020204" pitchFamily="34" charset="0"/>
              <a:buChar char="•"/>
              <a:tabLst>
                <a:tab pos="233679" algn="l"/>
              </a:tabLst>
            </a:pPr>
            <a:r>
              <a:rPr sz="2400" spc="-5" dirty="0">
                <a:latin typeface="Calibri"/>
                <a:cs typeface="Calibri"/>
              </a:rPr>
              <a:t>A</a:t>
            </a:r>
            <a:r>
              <a:rPr sz="2400" spc="254" dirty="0">
                <a:latin typeface="Calibri"/>
                <a:cs typeface="Calibri"/>
              </a:rPr>
              <a:t> </a:t>
            </a:r>
            <a:r>
              <a:rPr sz="2400" dirty="0">
                <a:latin typeface="Calibri"/>
                <a:cs typeface="Calibri"/>
              </a:rPr>
              <a:t>file</a:t>
            </a:r>
            <a:r>
              <a:rPr sz="2400" spc="265" dirty="0">
                <a:latin typeface="Calibri"/>
                <a:cs typeface="Calibri"/>
              </a:rPr>
              <a:t> </a:t>
            </a:r>
            <a:r>
              <a:rPr sz="2400" spc="-25" dirty="0">
                <a:latin typeface="Calibri"/>
                <a:cs typeface="Calibri"/>
              </a:rPr>
              <a:t>c</a:t>
            </a:r>
            <a:r>
              <a:rPr sz="2400" dirty="0">
                <a:latin typeface="Calibri"/>
                <a:cs typeface="Calibri"/>
              </a:rPr>
              <a:t>an</a:t>
            </a:r>
            <a:r>
              <a:rPr sz="2400" spc="265" dirty="0">
                <a:latin typeface="Calibri"/>
                <a:cs typeface="Calibri"/>
              </a:rPr>
              <a:t> </a:t>
            </a:r>
            <a:r>
              <a:rPr sz="2400" spc="-35" dirty="0">
                <a:latin typeface="Calibri"/>
                <a:cs typeface="Calibri"/>
              </a:rPr>
              <a:t>s</a:t>
            </a:r>
            <a:r>
              <a:rPr sz="2400" spc="-30" dirty="0">
                <a:latin typeface="Calibri"/>
                <a:cs typeface="Calibri"/>
              </a:rPr>
              <a:t>t</a:t>
            </a:r>
            <a:r>
              <a:rPr sz="2400" spc="-5" dirty="0">
                <a:latin typeface="Calibri"/>
                <a:cs typeface="Calibri"/>
              </a:rPr>
              <a:t>o</a:t>
            </a:r>
            <a:r>
              <a:rPr sz="2400" spc="-40" dirty="0">
                <a:latin typeface="Calibri"/>
                <a:cs typeface="Calibri"/>
              </a:rPr>
              <a:t>r</a:t>
            </a:r>
            <a:r>
              <a:rPr sz="2400" spc="-5" dirty="0">
                <a:latin typeface="Calibri"/>
                <a:cs typeface="Calibri"/>
              </a:rPr>
              <a:t>e</a:t>
            </a:r>
            <a:r>
              <a:rPr sz="2400" spc="265" dirty="0">
                <a:latin typeface="Calibri"/>
                <a:cs typeface="Calibri"/>
              </a:rPr>
              <a:t> </a:t>
            </a:r>
            <a:r>
              <a:rPr sz="2400" spc="-50" dirty="0">
                <a:latin typeface="Calibri"/>
                <a:cs typeface="Calibri"/>
              </a:rPr>
              <a:t>f</a:t>
            </a:r>
            <a:r>
              <a:rPr sz="2400" spc="-5" dirty="0">
                <a:latin typeface="Calibri"/>
                <a:cs typeface="Calibri"/>
              </a:rPr>
              <a:t>orm</a:t>
            </a:r>
            <a:r>
              <a:rPr sz="2400" spc="-30" dirty="0">
                <a:latin typeface="Calibri"/>
                <a:cs typeface="Calibri"/>
              </a:rPr>
              <a:t>a</a:t>
            </a:r>
            <a:r>
              <a:rPr sz="2400" spc="-45" dirty="0">
                <a:latin typeface="Calibri"/>
                <a:cs typeface="Calibri"/>
              </a:rPr>
              <a:t>t</a:t>
            </a:r>
            <a:r>
              <a:rPr sz="2400" spc="-30" dirty="0">
                <a:latin typeface="Calibri"/>
                <a:cs typeface="Calibri"/>
              </a:rPr>
              <a:t>t</a:t>
            </a:r>
            <a:r>
              <a:rPr sz="2400" spc="-5" dirty="0">
                <a:latin typeface="Calibri"/>
                <a:cs typeface="Calibri"/>
              </a:rPr>
              <a:t>e</a:t>
            </a:r>
            <a:r>
              <a:rPr sz="2400" dirty="0">
                <a:latin typeface="Calibri"/>
                <a:cs typeface="Calibri"/>
              </a:rPr>
              <a:t>d</a:t>
            </a:r>
            <a:r>
              <a:rPr sz="2400" spc="265" dirty="0">
                <a:latin typeface="Calibri"/>
                <a:cs typeface="Calibri"/>
              </a:rPr>
              <a:t> </a:t>
            </a:r>
            <a:r>
              <a:rPr sz="2400" spc="-35" dirty="0">
                <a:latin typeface="Calibri"/>
                <a:cs typeface="Calibri"/>
              </a:rPr>
              <a:t>r</a:t>
            </a:r>
            <a:r>
              <a:rPr sz="2400" dirty="0">
                <a:latin typeface="Calibri"/>
                <a:cs typeface="Calibri"/>
              </a:rPr>
              <a:t>eports</a:t>
            </a:r>
            <a:r>
              <a:rPr sz="2400" spc="254" dirty="0">
                <a:latin typeface="Calibri"/>
                <a:cs typeface="Calibri"/>
              </a:rPr>
              <a:t> </a:t>
            </a:r>
            <a:r>
              <a:rPr sz="2400" dirty="0">
                <a:latin typeface="Calibri"/>
                <a:cs typeface="Calibri"/>
              </a:rPr>
              <a:t>th</a:t>
            </a:r>
            <a:r>
              <a:rPr sz="2400" spc="-25" dirty="0">
                <a:latin typeface="Calibri"/>
                <a:cs typeface="Calibri"/>
              </a:rPr>
              <a:t>a</a:t>
            </a:r>
            <a:r>
              <a:rPr sz="2400" dirty="0">
                <a:latin typeface="Calibri"/>
                <a:cs typeface="Calibri"/>
              </a:rPr>
              <a:t>t</a:t>
            </a:r>
            <a:r>
              <a:rPr sz="2400" spc="260" dirty="0">
                <a:latin typeface="Calibri"/>
                <a:cs typeface="Calibri"/>
              </a:rPr>
              <a:t> </a:t>
            </a:r>
            <a:r>
              <a:rPr sz="2400" spc="-5" dirty="0">
                <a:latin typeface="Calibri"/>
                <a:cs typeface="Calibri"/>
              </a:rPr>
              <a:t>includ</a:t>
            </a:r>
            <a:r>
              <a:rPr sz="2400" dirty="0">
                <a:latin typeface="Calibri"/>
                <a:cs typeface="Calibri"/>
              </a:rPr>
              <a:t>e</a:t>
            </a:r>
            <a:r>
              <a:rPr sz="2400" spc="270" dirty="0">
                <a:latin typeface="Calibri"/>
                <a:cs typeface="Calibri"/>
              </a:rPr>
              <a:t> </a:t>
            </a:r>
            <a:r>
              <a:rPr sz="2400" dirty="0">
                <a:latin typeface="Calibri"/>
                <a:cs typeface="Calibri"/>
              </a:rPr>
              <a:t>numbe</a:t>
            </a:r>
            <a:r>
              <a:rPr sz="2400" spc="-45" dirty="0">
                <a:latin typeface="Calibri"/>
                <a:cs typeface="Calibri"/>
              </a:rPr>
              <a:t>r</a:t>
            </a:r>
            <a:r>
              <a:rPr sz="2400" dirty="0">
                <a:latin typeface="Calibri"/>
                <a:cs typeface="Calibri"/>
              </a:rPr>
              <a:t>s</a:t>
            </a:r>
            <a:r>
              <a:rPr sz="2400" spc="-5" dirty="0">
                <a:latin typeface="Calibri"/>
                <a:cs typeface="Calibri"/>
              </a:rPr>
              <a:t>, </a:t>
            </a:r>
            <a:r>
              <a:rPr sz="2400" spc="-25" dirty="0">
                <a:latin typeface="Calibri"/>
                <a:cs typeface="Calibri"/>
              </a:rPr>
              <a:t>c</a:t>
            </a:r>
            <a:r>
              <a:rPr sz="2400" spc="-5" dirty="0">
                <a:latin typeface="Calibri"/>
                <a:cs typeface="Calibri"/>
              </a:rPr>
              <a:t>omme</a:t>
            </a:r>
            <a:r>
              <a:rPr sz="2400" spc="-35" dirty="0">
                <a:latin typeface="Calibri"/>
                <a:cs typeface="Calibri"/>
              </a:rPr>
              <a:t>n</a:t>
            </a:r>
            <a:r>
              <a:rPr sz="2400" spc="-10" dirty="0">
                <a:latin typeface="Calibri"/>
                <a:cs typeface="Calibri"/>
              </a:rPr>
              <a:t>ts</a:t>
            </a:r>
            <a:r>
              <a:rPr sz="2400" spc="-5" dirty="0">
                <a:latin typeface="Calibri"/>
                <a:cs typeface="Calibri"/>
              </a:rPr>
              <a:t>,</a:t>
            </a:r>
            <a:r>
              <a:rPr sz="2400" spc="-15" dirty="0">
                <a:latin typeface="Calibri"/>
                <a:cs typeface="Calibri"/>
              </a:rPr>
              <a:t> </a:t>
            </a:r>
            <a:r>
              <a:rPr sz="2400" dirty="0">
                <a:latin typeface="Calibri"/>
                <a:cs typeface="Calibri"/>
              </a:rPr>
              <a:t>t</a:t>
            </a:r>
            <a:r>
              <a:rPr sz="2400" spc="-5" dirty="0">
                <a:latin typeface="Calibri"/>
                <a:cs typeface="Calibri"/>
              </a:rPr>
              <a:t>itles</a:t>
            </a:r>
            <a:r>
              <a:rPr sz="2400" dirty="0">
                <a:latin typeface="Calibri"/>
                <a:cs typeface="Calibri"/>
              </a:rPr>
              <a:t>,</a:t>
            </a:r>
            <a:r>
              <a:rPr sz="2400" spc="-5" dirty="0">
                <a:latin typeface="Calibri"/>
                <a:cs typeface="Calibri"/>
              </a:rPr>
              <a:t> </a:t>
            </a:r>
            <a:r>
              <a:rPr sz="2400" spc="-10" dirty="0">
                <a:latin typeface="Calibri"/>
                <a:cs typeface="Calibri"/>
              </a:rPr>
              <a:t>sepa</a:t>
            </a:r>
            <a:r>
              <a:rPr sz="2400" spc="-55" dirty="0">
                <a:latin typeface="Calibri"/>
                <a:cs typeface="Calibri"/>
              </a:rPr>
              <a:t>r</a:t>
            </a:r>
            <a:r>
              <a:rPr sz="2400" spc="-25" dirty="0">
                <a:latin typeface="Calibri"/>
                <a:cs typeface="Calibri"/>
              </a:rPr>
              <a:t>at</a:t>
            </a:r>
            <a:r>
              <a:rPr sz="2400" spc="-5" dirty="0">
                <a:latin typeface="Calibri"/>
                <a:cs typeface="Calibri"/>
              </a:rPr>
              <a:t>o</a:t>
            </a:r>
            <a:r>
              <a:rPr sz="2400" spc="-50" dirty="0">
                <a:latin typeface="Calibri"/>
                <a:cs typeface="Calibri"/>
              </a:rPr>
              <a:t>r</a:t>
            </a:r>
            <a:r>
              <a:rPr sz="2400" dirty="0">
                <a:latin typeface="Calibri"/>
                <a:cs typeface="Calibri"/>
              </a:rPr>
              <a:t>s</a:t>
            </a:r>
            <a:r>
              <a:rPr lang="en-AU" sz="2400" dirty="0">
                <a:latin typeface="Calibri"/>
                <a:cs typeface="Calibri"/>
              </a:rPr>
              <a:t>.</a:t>
            </a:r>
            <a:endParaRPr sz="2350" dirty="0">
              <a:latin typeface="Times New Roman"/>
              <a:cs typeface="Times New Roman"/>
            </a:endParaRPr>
          </a:p>
        </p:txBody>
      </p:sp>
      <p:sp>
        <p:nvSpPr>
          <p:cNvPr id="5" name="object 5"/>
          <p:cNvSpPr txBox="1"/>
          <p:nvPr/>
        </p:nvSpPr>
        <p:spPr>
          <a:xfrm>
            <a:off x="1003300" y="2573505"/>
            <a:ext cx="8011159" cy="397510"/>
          </a:xfrm>
          <a:prstGeom prst="rect">
            <a:avLst/>
          </a:prstGeom>
          <a:solidFill>
            <a:srgbClr val="FFFFCC"/>
          </a:solidFill>
        </p:spPr>
        <p:txBody>
          <a:bodyPr vert="horz" wrap="square" lIns="0" tIns="0" rIns="0" bIns="0" rtlCol="0">
            <a:spAutoFit/>
          </a:bodyPr>
          <a:lstStyle/>
          <a:p>
            <a:pPr marL="90805">
              <a:lnSpc>
                <a:spcPct val="100000"/>
              </a:lnSpc>
            </a:pPr>
            <a:r>
              <a:rPr sz="2000" spc="-5" dirty="0">
                <a:latin typeface="Courier New"/>
                <a:cs typeface="Courier New"/>
              </a:rPr>
              <a:t>23.45 76.13 0.15 356.1 0.0 45.7 56.03 45.8</a:t>
            </a:r>
            <a:endParaRPr sz="2000">
              <a:latin typeface="Courier New"/>
              <a:cs typeface="Courier New"/>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56" y="4589706"/>
            <a:ext cx="934402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a:extLst>
              <a:ext uri="{FF2B5EF4-FFF2-40B4-BE49-F238E27FC236}">
                <a16:creationId xmlns:a16="http://schemas.microsoft.com/office/drawing/2014/main" id="{8FF97400-5480-4281-8B2F-AF0756E25730}"/>
              </a:ext>
            </a:extLst>
          </p:cNvPr>
          <p:cNvSpPr/>
          <p:nvPr/>
        </p:nvSpPr>
        <p:spPr>
          <a:xfrm>
            <a:off x="50720" y="6767485"/>
            <a:ext cx="10833100" cy="461665"/>
          </a:xfrm>
          <a:prstGeom prst="rect">
            <a:avLst/>
          </a:prstGeom>
        </p:spPr>
        <p:txBody>
          <a:bodyPr wrap="square">
            <a:spAutoFit/>
          </a:bodyPr>
          <a:lstStyle/>
          <a:p>
            <a:pPr marL="298450" indent="-285750">
              <a:lnSpc>
                <a:spcPct val="100000"/>
              </a:lnSpc>
              <a:buFont typeface="Arial" panose="020B0604020202020204" pitchFamily="34" charset="0"/>
              <a:buChar char="•"/>
            </a:pPr>
            <a:r>
              <a:rPr lang="en-US" sz="2400" spc="-185" dirty="0">
                <a:cs typeface="Calibri"/>
              </a:rPr>
              <a:t>Y</a:t>
            </a:r>
            <a:r>
              <a:rPr lang="en-US" sz="2400" spc="-5" dirty="0">
                <a:cs typeface="Calibri"/>
              </a:rPr>
              <a:t>o</a:t>
            </a:r>
            <a:r>
              <a:rPr lang="en-US" sz="2400" dirty="0">
                <a:cs typeface="Calibri"/>
              </a:rPr>
              <a:t>u</a:t>
            </a:r>
            <a:r>
              <a:rPr lang="en-US" sz="2400" spc="-5" dirty="0">
                <a:cs typeface="Calibri"/>
              </a:rPr>
              <a:t> need</a:t>
            </a:r>
            <a:r>
              <a:rPr lang="en-US" sz="2400" spc="10" dirty="0">
                <a:cs typeface="Calibri"/>
              </a:rPr>
              <a:t> </a:t>
            </a:r>
            <a:r>
              <a:rPr lang="en-US" sz="2400" spc="-25" dirty="0">
                <a:cs typeface="Calibri"/>
              </a:rPr>
              <a:t>t</a:t>
            </a:r>
            <a:r>
              <a:rPr lang="en-US" sz="2400" dirty="0">
                <a:cs typeface="Calibri"/>
              </a:rPr>
              <a:t>o</a:t>
            </a:r>
            <a:r>
              <a:rPr lang="en-US" sz="2400" spc="-15" dirty="0">
                <a:cs typeface="Calibri"/>
              </a:rPr>
              <a:t> </a:t>
            </a:r>
            <a:r>
              <a:rPr lang="en-US" sz="2400" dirty="0">
                <a:cs typeface="Calibri"/>
              </a:rPr>
              <a:t>kn</a:t>
            </a:r>
            <a:r>
              <a:rPr lang="en-US" sz="2400" spc="-15" dirty="0">
                <a:cs typeface="Calibri"/>
              </a:rPr>
              <a:t>o</a:t>
            </a:r>
            <a:r>
              <a:rPr lang="en-US" sz="2400" spc="-5" dirty="0">
                <a:cs typeface="Calibri"/>
              </a:rPr>
              <a:t>w</a:t>
            </a:r>
            <a:r>
              <a:rPr lang="en-US" sz="2400" spc="-10" dirty="0">
                <a:cs typeface="Calibri"/>
              </a:rPr>
              <a:t> </a:t>
            </a:r>
            <a:r>
              <a:rPr lang="en-US" sz="2400" dirty="0">
                <a:cs typeface="Calibri"/>
              </a:rPr>
              <a:t>the</a:t>
            </a:r>
            <a:r>
              <a:rPr lang="en-US" sz="2400" spc="-5" dirty="0">
                <a:cs typeface="Calibri"/>
              </a:rPr>
              <a:t> </a:t>
            </a:r>
            <a:r>
              <a:rPr lang="en-US" sz="2400" b="1" spc="-5" dirty="0">
                <a:cs typeface="Calibri"/>
              </a:rPr>
              <a:t>data </a:t>
            </a:r>
            <a:r>
              <a:rPr lang="en-US" sz="2400" b="1" spc="-50" dirty="0">
                <a:cs typeface="Calibri"/>
              </a:rPr>
              <a:t>f</a:t>
            </a:r>
            <a:r>
              <a:rPr lang="en-US" sz="2400" b="1" spc="-5" dirty="0">
                <a:cs typeface="Calibri"/>
              </a:rPr>
              <a:t>orm</a:t>
            </a:r>
            <a:r>
              <a:rPr lang="en-US" sz="2400" b="1" spc="-30" dirty="0">
                <a:cs typeface="Calibri"/>
              </a:rPr>
              <a:t>a</a:t>
            </a:r>
            <a:r>
              <a:rPr lang="en-US" sz="2400" b="1" dirty="0">
                <a:cs typeface="Calibri"/>
              </a:rPr>
              <a:t>t</a:t>
            </a:r>
            <a:r>
              <a:rPr lang="en-US" sz="2400" b="1" spc="-15" dirty="0">
                <a:cs typeface="Calibri"/>
              </a:rPr>
              <a:t> </a:t>
            </a:r>
            <a:r>
              <a:rPr lang="en-US" sz="2400" b="1" spc="-5" dirty="0">
                <a:cs typeface="Calibri"/>
              </a:rPr>
              <a:t>i</a:t>
            </a:r>
            <a:r>
              <a:rPr lang="en-US" sz="2400" b="1" dirty="0">
                <a:cs typeface="Calibri"/>
              </a:rPr>
              <a:t>n</a:t>
            </a:r>
            <a:r>
              <a:rPr lang="en-US" sz="2400" b="1" spc="-5" dirty="0">
                <a:cs typeface="Calibri"/>
              </a:rPr>
              <a:t> o</a:t>
            </a:r>
            <a:r>
              <a:rPr lang="en-US" sz="2400" b="1" spc="-40" dirty="0">
                <a:cs typeface="Calibri"/>
              </a:rPr>
              <a:t>r</a:t>
            </a:r>
            <a:r>
              <a:rPr lang="en-US" sz="2400" b="1" spc="-10" dirty="0">
                <a:cs typeface="Calibri"/>
              </a:rPr>
              <a:t>de</a:t>
            </a:r>
            <a:r>
              <a:rPr lang="en-US" sz="2400" b="1" spc="-5" dirty="0">
                <a:cs typeface="Calibri"/>
              </a:rPr>
              <a:t>r</a:t>
            </a:r>
            <a:r>
              <a:rPr lang="en-US" sz="2400" b="1" spc="5" dirty="0">
                <a:cs typeface="Calibri"/>
              </a:rPr>
              <a:t> </a:t>
            </a:r>
            <a:r>
              <a:rPr lang="en-US" sz="2400" b="1" spc="-25" dirty="0">
                <a:cs typeface="Calibri"/>
              </a:rPr>
              <a:t>t</a:t>
            </a:r>
            <a:r>
              <a:rPr lang="en-US" sz="2400" b="1" dirty="0">
                <a:cs typeface="Calibri"/>
              </a:rPr>
              <a:t>o</a:t>
            </a:r>
            <a:r>
              <a:rPr lang="en-US" sz="2400" b="1" spc="-15" dirty="0">
                <a:cs typeface="Calibri"/>
              </a:rPr>
              <a:t> </a:t>
            </a:r>
            <a:r>
              <a:rPr lang="en-US" sz="2400" b="1" spc="-40" dirty="0">
                <a:cs typeface="Calibri"/>
              </a:rPr>
              <a:t>r</a:t>
            </a:r>
            <a:r>
              <a:rPr lang="en-US" sz="2400" b="1" dirty="0">
                <a:cs typeface="Calibri"/>
              </a:rPr>
              <a:t>ead </a:t>
            </a:r>
            <a:r>
              <a:rPr lang="en-US" sz="2400" b="1" spc="-5" dirty="0">
                <a:cs typeface="Calibri"/>
              </a:rPr>
              <a:t>d</a:t>
            </a:r>
            <a:r>
              <a:rPr lang="en-US" sz="2400" b="1" spc="-25" dirty="0">
                <a:cs typeface="Calibri"/>
              </a:rPr>
              <a:t>a</a:t>
            </a:r>
            <a:r>
              <a:rPr lang="en-US" sz="2400" b="1" spc="-30" dirty="0">
                <a:cs typeface="Calibri"/>
              </a:rPr>
              <a:t>t</a:t>
            </a:r>
            <a:r>
              <a:rPr lang="en-US" sz="2400" b="1" dirty="0">
                <a:cs typeface="Calibri"/>
              </a:rPr>
              <a:t>a</a:t>
            </a:r>
            <a:r>
              <a:rPr lang="en-US" sz="2400" b="1" spc="-10" dirty="0">
                <a:cs typeface="Calibri"/>
              </a:rPr>
              <a:t> </a:t>
            </a:r>
            <a:r>
              <a:rPr lang="en-US" sz="2400" b="1" spc="-25" dirty="0">
                <a:cs typeface="Calibri"/>
              </a:rPr>
              <a:t>c</a:t>
            </a:r>
            <a:r>
              <a:rPr lang="en-US" sz="2400" b="1" spc="-10" dirty="0">
                <a:cs typeface="Calibri"/>
              </a:rPr>
              <a:t>or</a:t>
            </a:r>
            <a:r>
              <a:rPr lang="en-US" sz="2400" b="1" spc="-35" dirty="0">
                <a:cs typeface="Calibri"/>
              </a:rPr>
              <a:t>r</a:t>
            </a:r>
            <a:r>
              <a:rPr lang="en-US" sz="2400" b="1" spc="-5" dirty="0">
                <a:cs typeface="Calibri"/>
              </a:rPr>
              <a:t>e</a:t>
            </a:r>
            <a:r>
              <a:rPr lang="en-US" sz="2400" b="1" dirty="0">
                <a:cs typeface="Calibri"/>
              </a:rPr>
              <a:t>ctly</a:t>
            </a:r>
          </a:p>
        </p:txBody>
      </p:sp>
    </p:spTree>
    <p:extLst>
      <p:ext uri="{BB962C8B-B14F-4D97-AF65-F5344CB8AC3E}">
        <p14:creationId xmlns:p14="http://schemas.microsoft.com/office/powerpoint/2010/main" val="361749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92199" y="1391254"/>
            <a:ext cx="5319897" cy="369332"/>
          </a:xfrm>
          <a:prstGeom prst="rect">
            <a:avLst/>
          </a:prstGeom>
        </p:spPr>
        <p:txBody>
          <a:bodyPr vert="horz" wrap="square" lIns="0" tIns="0" rIns="0" bIns="0" rtlCol="0">
            <a:spAutoFit/>
          </a:bodyPr>
          <a:lstStyle/>
          <a:p>
            <a:pPr marL="355600" indent="-342900">
              <a:lnSpc>
                <a:spcPct val="100000"/>
              </a:lnSpc>
              <a:buFont typeface="Arial" panose="020B0604020202020204" pitchFamily="34" charset="0"/>
              <a:buChar char="•"/>
            </a:pPr>
            <a:r>
              <a:rPr sz="2400" spc="-5" dirty="0">
                <a:latin typeface="Calibri"/>
                <a:cs typeface="Calibri"/>
              </a:rPr>
              <a:t>Wh</a:t>
            </a:r>
            <a:r>
              <a:rPr sz="2400" spc="-25" dirty="0">
                <a:latin typeface="Calibri"/>
                <a:cs typeface="Calibri"/>
              </a:rPr>
              <a:t>a</a:t>
            </a:r>
            <a:r>
              <a:rPr sz="2400" spc="-5" dirty="0">
                <a:latin typeface="Calibri"/>
                <a:cs typeface="Calibri"/>
              </a:rPr>
              <a:t>t</a:t>
            </a:r>
            <a:r>
              <a:rPr sz="2400" spc="5" dirty="0">
                <a:latin typeface="Calibri"/>
                <a:cs typeface="Calibri"/>
              </a:rPr>
              <a:t> </a:t>
            </a:r>
            <a:r>
              <a:rPr sz="2400" spc="-5" dirty="0">
                <a:latin typeface="Calibri"/>
                <a:cs typeface="Calibri"/>
              </a:rPr>
              <a:t>m</a:t>
            </a:r>
            <a:r>
              <a:rPr sz="2400" spc="-40" dirty="0">
                <a:latin typeface="Calibri"/>
                <a:cs typeface="Calibri"/>
              </a:rPr>
              <a:t>a</a:t>
            </a:r>
            <a:r>
              <a:rPr sz="2400" spc="-5" dirty="0">
                <a:latin typeface="Calibri"/>
                <a:cs typeface="Calibri"/>
              </a:rPr>
              <a:t>y </a:t>
            </a:r>
            <a:r>
              <a:rPr sz="2400" spc="-10" dirty="0">
                <a:latin typeface="Calibri"/>
                <a:cs typeface="Calibri"/>
              </a:rPr>
              <a:t>b</a:t>
            </a:r>
            <a:r>
              <a:rPr sz="2400" spc="-5" dirty="0">
                <a:latin typeface="Calibri"/>
                <a:cs typeface="Calibri"/>
              </a:rPr>
              <a:t>e</a:t>
            </a:r>
            <a:r>
              <a:rPr sz="2400" dirty="0">
                <a:latin typeface="Calibri"/>
                <a:cs typeface="Calibri"/>
              </a:rPr>
              <a:t> </a:t>
            </a:r>
            <a:r>
              <a:rPr sz="2400" spc="-5" dirty="0">
                <a:latin typeface="Calibri"/>
                <a:cs typeface="Calibri"/>
              </a:rPr>
              <a:t>a</a:t>
            </a:r>
            <a:r>
              <a:rPr sz="2400" spc="5" dirty="0">
                <a:latin typeface="Calibri"/>
                <a:cs typeface="Calibri"/>
              </a:rPr>
              <a:t> </a:t>
            </a:r>
            <a:r>
              <a:rPr sz="2400" spc="-10" dirty="0">
                <a:latin typeface="Calibri"/>
                <a:cs typeface="Calibri"/>
              </a:rPr>
              <a:t>p</a:t>
            </a:r>
            <a:r>
              <a:rPr sz="2400" spc="-35" dirty="0">
                <a:latin typeface="Calibri"/>
                <a:cs typeface="Calibri"/>
              </a:rPr>
              <a:t>r</a:t>
            </a:r>
            <a:r>
              <a:rPr sz="2400" spc="-10" dirty="0">
                <a:latin typeface="Calibri"/>
                <a:cs typeface="Calibri"/>
              </a:rPr>
              <a:t>oble</a:t>
            </a:r>
            <a:r>
              <a:rPr sz="2400" spc="-5" dirty="0">
                <a:latin typeface="Calibri"/>
                <a:cs typeface="Calibri"/>
              </a:rPr>
              <a:t>m</a:t>
            </a:r>
            <a:r>
              <a:rPr sz="2400" spc="5" dirty="0">
                <a:latin typeface="Calibri"/>
                <a:cs typeface="Calibri"/>
              </a:rPr>
              <a:t> </a:t>
            </a:r>
            <a:r>
              <a:rPr sz="2400" spc="-5" dirty="0">
                <a:latin typeface="Calibri"/>
                <a:cs typeface="Calibri"/>
              </a:rPr>
              <a:t>with</a:t>
            </a:r>
            <a:r>
              <a:rPr sz="2400" spc="5" dirty="0">
                <a:latin typeface="Calibri"/>
                <a:cs typeface="Calibri"/>
              </a:rPr>
              <a:t> </a:t>
            </a:r>
            <a:r>
              <a:rPr sz="2400" spc="-10" dirty="0">
                <a:latin typeface="Calibri"/>
                <a:cs typeface="Calibri"/>
              </a:rPr>
              <a:t>thi</a:t>
            </a:r>
            <a:r>
              <a:rPr sz="2400" spc="-5" dirty="0">
                <a:latin typeface="Calibri"/>
                <a:cs typeface="Calibri"/>
              </a:rPr>
              <a:t>s</a:t>
            </a:r>
            <a:r>
              <a:rPr sz="2400" spc="10" dirty="0">
                <a:latin typeface="Calibri"/>
                <a:cs typeface="Calibri"/>
              </a:rPr>
              <a:t> </a:t>
            </a:r>
            <a:r>
              <a:rPr sz="2400" spc="-25" dirty="0">
                <a:latin typeface="Calibri"/>
                <a:cs typeface="Calibri"/>
              </a:rPr>
              <a:t>c</a:t>
            </a:r>
            <a:r>
              <a:rPr sz="2400" spc="-5" dirty="0">
                <a:latin typeface="Calibri"/>
                <a:cs typeface="Calibri"/>
              </a:rPr>
              <a:t>o</a:t>
            </a:r>
            <a:r>
              <a:rPr sz="2400" spc="-10" dirty="0">
                <a:latin typeface="Calibri"/>
                <a:cs typeface="Calibri"/>
              </a:rPr>
              <a:t>d</a:t>
            </a:r>
            <a:r>
              <a:rPr sz="2400" spc="-5" dirty="0">
                <a:latin typeface="Calibri"/>
                <a:cs typeface="Calibri"/>
              </a:rPr>
              <a:t>e?</a:t>
            </a:r>
            <a:endParaRPr sz="2400" dirty="0">
              <a:latin typeface="Calibri"/>
              <a:cs typeface="Calibri"/>
            </a:endParaRPr>
          </a:p>
        </p:txBody>
      </p:sp>
      <p:sp>
        <p:nvSpPr>
          <p:cNvPr id="4" name="object 4"/>
          <p:cNvSpPr txBox="1"/>
          <p:nvPr/>
        </p:nvSpPr>
        <p:spPr>
          <a:xfrm>
            <a:off x="1322203" y="2294274"/>
            <a:ext cx="4123054" cy="2311017"/>
          </a:xfrm>
          <a:prstGeom prst="rect">
            <a:avLst/>
          </a:prstGeom>
        </p:spPr>
        <p:txBody>
          <a:bodyPr vert="horz" wrap="square" lIns="0" tIns="0" rIns="0" bIns="0" rtlCol="0">
            <a:spAutoFit/>
          </a:bodyPr>
          <a:lstStyle/>
          <a:p>
            <a:pPr marL="12700" marR="1644014">
              <a:lnSpc>
                <a:spcPct val="144400"/>
              </a:lnSpc>
            </a:pPr>
            <a:r>
              <a:rPr sz="1800" spc="-5" dirty="0">
                <a:solidFill>
                  <a:srgbClr val="0000FF"/>
                </a:solidFill>
                <a:latin typeface="Courier New"/>
                <a:cs typeface="Courier New"/>
              </a:rPr>
              <a:t>#includ</a:t>
            </a:r>
            <a:r>
              <a:rPr sz="1800" dirty="0">
                <a:solidFill>
                  <a:srgbClr val="0000FF"/>
                </a:solidFill>
                <a:latin typeface="Courier New"/>
                <a:cs typeface="Courier New"/>
              </a:rPr>
              <a:t>e</a:t>
            </a:r>
            <a:r>
              <a:rPr sz="1800" spc="-15" dirty="0">
                <a:solidFill>
                  <a:srgbClr val="0000FF"/>
                </a:solidFill>
                <a:latin typeface="Courier New"/>
                <a:cs typeface="Courier New"/>
              </a:rPr>
              <a:t> </a:t>
            </a:r>
            <a:r>
              <a:rPr sz="1800" spc="-5" dirty="0">
                <a:latin typeface="Courier New"/>
                <a:cs typeface="Courier New"/>
              </a:rPr>
              <a:t>&lt;stdio.h&gt; </a:t>
            </a:r>
            <a:r>
              <a:rPr sz="1800" spc="-5" dirty="0">
                <a:solidFill>
                  <a:srgbClr val="0000FF"/>
                </a:solidFill>
                <a:latin typeface="Courier New"/>
                <a:cs typeface="Courier New"/>
              </a:rPr>
              <a:t>in</a:t>
            </a:r>
            <a:r>
              <a:rPr sz="1800" dirty="0">
                <a:solidFill>
                  <a:srgbClr val="0000FF"/>
                </a:solidFill>
                <a:latin typeface="Courier New"/>
                <a:cs typeface="Courier New"/>
              </a:rPr>
              <a:t>t</a:t>
            </a:r>
            <a:r>
              <a:rPr sz="1800" spc="-15" dirty="0">
                <a:solidFill>
                  <a:srgbClr val="0000FF"/>
                </a:solidFill>
                <a:latin typeface="Courier New"/>
                <a:cs typeface="Courier New"/>
              </a:rPr>
              <a:t> </a:t>
            </a:r>
            <a:r>
              <a:rPr sz="1800" spc="-5" dirty="0">
                <a:latin typeface="Courier New"/>
                <a:cs typeface="Courier New"/>
              </a:rPr>
              <a:t>main(</a:t>
            </a:r>
            <a:r>
              <a:rPr sz="1800" spc="-5" dirty="0">
                <a:solidFill>
                  <a:srgbClr val="0000FF"/>
                </a:solidFill>
                <a:latin typeface="Courier New"/>
                <a:cs typeface="Courier New"/>
              </a:rPr>
              <a:t>voi</a:t>
            </a:r>
            <a:r>
              <a:rPr sz="1800" spc="-10" dirty="0">
                <a:solidFill>
                  <a:srgbClr val="0000FF"/>
                </a:solidFill>
                <a:latin typeface="Courier New"/>
                <a:cs typeface="Courier New"/>
              </a:rPr>
              <a:t>d</a:t>
            </a:r>
            <a:r>
              <a:rPr sz="1800" dirty="0">
                <a:latin typeface="Courier New"/>
                <a:cs typeface="Courier New"/>
              </a:rPr>
              <a:t>)</a:t>
            </a:r>
          </a:p>
          <a:p>
            <a:pPr marL="12700">
              <a:lnSpc>
                <a:spcPct val="100000"/>
              </a:lnSpc>
            </a:pPr>
            <a:r>
              <a:rPr sz="1800" dirty="0">
                <a:latin typeface="Courier New"/>
                <a:cs typeface="Courier New"/>
              </a:rPr>
              <a:t>{</a:t>
            </a:r>
          </a:p>
          <a:p>
            <a:pPr marL="558800" marR="1780539">
              <a:lnSpc>
                <a:spcPct val="100000"/>
              </a:lnSpc>
            </a:pPr>
            <a:r>
              <a:rPr sz="1800" b="1" spc="-5" dirty="0">
                <a:solidFill>
                  <a:srgbClr val="0070C0"/>
                </a:solidFill>
                <a:latin typeface="Courier New"/>
                <a:cs typeface="Courier New"/>
              </a:rPr>
              <a:t>FIL</a:t>
            </a:r>
            <a:r>
              <a:rPr sz="1800" b="1" dirty="0">
                <a:solidFill>
                  <a:srgbClr val="0070C0"/>
                </a:solidFill>
                <a:latin typeface="Courier New"/>
                <a:cs typeface="Courier New"/>
              </a:rPr>
              <a:t>E</a:t>
            </a:r>
            <a:r>
              <a:rPr sz="1800" spc="-15" dirty="0">
                <a:latin typeface="Courier New"/>
                <a:cs typeface="Courier New"/>
              </a:rPr>
              <a:t> </a:t>
            </a:r>
            <a:r>
              <a:rPr sz="1800" spc="-5" dirty="0">
                <a:latin typeface="Courier New"/>
                <a:cs typeface="Courier New"/>
              </a:rPr>
              <a:t>*inData; </a:t>
            </a:r>
            <a:r>
              <a:rPr sz="1800" spc="-5" dirty="0">
                <a:solidFill>
                  <a:srgbClr val="0000FF"/>
                </a:solidFill>
                <a:latin typeface="Courier New"/>
                <a:cs typeface="Courier New"/>
              </a:rPr>
              <a:t>floa</a:t>
            </a:r>
            <a:r>
              <a:rPr sz="1800" dirty="0">
                <a:solidFill>
                  <a:srgbClr val="0000FF"/>
                </a:solidFill>
                <a:latin typeface="Courier New"/>
                <a:cs typeface="Courier New"/>
              </a:rPr>
              <a:t>t</a:t>
            </a:r>
            <a:r>
              <a:rPr sz="1800" spc="-15" dirty="0">
                <a:solidFill>
                  <a:srgbClr val="0000FF"/>
                </a:solidFill>
                <a:latin typeface="Courier New"/>
                <a:cs typeface="Courier New"/>
              </a:rPr>
              <a:t> </a:t>
            </a:r>
            <a:r>
              <a:rPr sz="1800" spc="-5" dirty="0">
                <a:latin typeface="Courier New"/>
                <a:cs typeface="Courier New"/>
              </a:rPr>
              <a:t>mark;</a:t>
            </a:r>
            <a:endParaRPr sz="1800" dirty="0">
              <a:latin typeface="Courier New"/>
              <a:cs typeface="Courier New"/>
            </a:endParaRPr>
          </a:p>
          <a:p>
            <a:pPr marL="558800" marR="5080">
              <a:lnSpc>
                <a:spcPct val="100000"/>
              </a:lnSpc>
              <a:spcBef>
                <a:spcPts val="960"/>
              </a:spcBef>
            </a:pPr>
            <a:r>
              <a:rPr sz="1800" spc="-5" dirty="0">
                <a:latin typeface="Courier New"/>
                <a:cs typeface="Courier New"/>
              </a:rPr>
              <a:t>inDat</a:t>
            </a:r>
            <a:r>
              <a:rPr sz="1800" dirty="0">
                <a:latin typeface="Courier New"/>
                <a:cs typeface="Courier New"/>
              </a:rPr>
              <a:t>a</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b="1" spc="-5" dirty="0">
                <a:solidFill>
                  <a:srgbClr val="0033CC"/>
                </a:solidFill>
                <a:latin typeface="Courier New"/>
                <a:cs typeface="Courier New"/>
              </a:rPr>
              <a:t>fopen</a:t>
            </a:r>
            <a:r>
              <a:rPr sz="1800" spc="-5" dirty="0">
                <a:latin typeface="Courier New"/>
                <a:cs typeface="Courier New"/>
              </a:rPr>
              <a:t>("test.txt", </a:t>
            </a:r>
            <a:r>
              <a:rPr sz="1800" spc="-10" dirty="0">
                <a:solidFill>
                  <a:srgbClr val="0000FF"/>
                </a:solidFill>
                <a:latin typeface="Courier New"/>
                <a:cs typeface="Courier New"/>
              </a:rPr>
              <a:t>if</a:t>
            </a:r>
            <a:r>
              <a:rPr sz="1800" spc="-10" dirty="0">
                <a:latin typeface="Courier New"/>
                <a:cs typeface="Courier New"/>
              </a:rPr>
              <a:t>(inDat</a:t>
            </a:r>
            <a:r>
              <a:rPr sz="1800" dirty="0">
                <a:latin typeface="Courier New"/>
                <a:cs typeface="Courier New"/>
              </a:rPr>
              <a:t>a</a:t>
            </a:r>
            <a:r>
              <a:rPr sz="1800" spc="-15" dirty="0">
                <a:latin typeface="Courier New"/>
                <a:cs typeface="Courier New"/>
              </a:rPr>
              <a:t> </a:t>
            </a:r>
            <a:r>
              <a:rPr sz="1800" spc="-10" dirty="0">
                <a:latin typeface="Courier New"/>
                <a:cs typeface="Courier New"/>
              </a:rPr>
              <a:t>=</a:t>
            </a:r>
            <a:r>
              <a:rPr sz="1800" dirty="0">
                <a:latin typeface="Courier New"/>
                <a:cs typeface="Courier New"/>
              </a:rPr>
              <a:t>=</a:t>
            </a:r>
            <a:r>
              <a:rPr sz="1800" spc="-10" dirty="0">
                <a:latin typeface="Courier New"/>
                <a:cs typeface="Courier New"/>
              </a:rPr>
              <a:t> </a:t>
            </a:r>
            <a:r>
              <a:rPr sz="1800" b="1" spc="-10" dirty="0">
                <a:solidFill>
                  <a:srgbClr val="0033CC"/>
                </a:solidFill>
                <a:latin typeface="Courier New"/>
                <a:cs typeface="Courier New"/>
              </a:rPr>
              <a:t>NULL</a:t>
            </a:r>
            <a:r>
              <a:rPr sz="1800" spc="-10" dirty="0">
                <a:latin typeface="Courier New"/>
                <a:cs typeface="Courier New"/>
              </a:rPr>
              <a:t>)</a:t>
            </a:r>
            <a:endParaRPr sz="1800" dirty="0">
              <a:latin typeface="Courier New"/>
              <a:cs typeface="Courier New"/>
            </a:endParaRPr>
          </a:p>
        </p:txBody>
      </p:sp>
      <p:sp>
        <p:nvSpPr>
          <p:cNvPr id="5" name="object 5"/>
          <p:cNvSpPr txBox="1"/>
          <p:nvPr/>
        </p:nvSpPr>
        <p:spPr>
          <a:xfrm>
            <a:off x="5499100" y="4010025"/>
            <a:ext cx="845185" cy="254000"/>
          </a:xfrm>
          <a:prstGeom prst="rect">
            <a:avLst/>
          </a:prstGeom>
        </p:spPr>
        <p:txBody>
          <a:bodyPr vert="horz" wrap="square" lIns="0" tIns="0" rIns="0" bIns="0" rtlCol="0">
            <a:spAutoFit/>
          </a:bodyPr>
          <a:lstStyle/>
          <a:p>
            <a:pPr marL="12700">
              <a:lnSpc>
                <a:spcPct val="100000"/>
              </a:lnSpc>
            </a:pPr>
            <a:r>
              <a:rPr sz="1800" spc="-5" dirty="0">
                <a:latin typeface="Courier New"/>
                <a:cs typeface="Courier New"/>
              </a:rPr>
              <a:t>"r</a:t>
            </a:r>
            <a:r>
              <a:rPr sz="1800" dirty="0">
                <a:latin typeface="Courier New"/>
                <a:cs typeface="Courier New"/>
              </a:rPr>
              <a:t>"</a:t>
            </a:r>
            <a:r>
              <a:rPr sz="1800" spc="-15" dirty="0">
                <a:latin typeface="Courier New"/>
                <a:cs typeface="Courier New"/>
              </a:rPr>
              <a:t> </a:t>
            </a:r>
            <a:r>
              <a:rPr sz="1800" spc="-10" dirty="0">
                <a:latin typeface="Courier New"/>
                <a:cs typeface="Courier New"/>
              </a:rPr>
              <a:t>)</a:t>
            </a:r>
            <a:r>
              <a:rPr sz="1800" dirty="0">
                <a:latin typeface="Courier New"/>
                <a:cs typeface="Courier New"/>
              </a:rPr>
              <a:t>;</a:t>
            </a:r>
          </a:p>
        </p:txBody>
      </p:sp>
      <p:sp>
        <p:nvSpPr>
          <p:cNvPr id="6" name="object 6"/>
          <p:cNvSpPr txBox="1"/>
          <p:nvPr/>
        </p:nvSpPr>
        <p:spPr>
          <a:xfrm>
            <a:off x="1868557" y="4700905"/>
            <a:ext cx="5624195" cy="1790234"/>
          </a:xfrm>
          <a:prstGeom prst="rect">
            <a:avLst/>
          </a:prstGeom>
        </p:spPr>
        <p:txBody>
          <a:bodyPr vert="horz" wrap="square" lIns="0" tIns="0" rIns="0" bIns="0" rtlCol="0">
            <a:spAutoFit/>
          </a:bodyPr>
          <a:lstStyle/>
          <a:p>
            <a:pPr marL="12700" marR="5080" indent="272415">
              <a:lnSpc>
                <a:spcPct val="100000"/>
              </a:lnSpc>
            </a:pPr>
            <a:r>
              <a:rPr sz="1800" b="1" spc="-5" dirty="0">
                <a:solidFill>
                  <a:srgbClr val="0070C0"/>
                </a:solidFill>
                <a:latin typeface="Courier New"/>
                <a:cs typeface="Courier New"/>
              </a:rPr>
              <a:t>fprintf</a:t>
            </a:r>
            <a:r>
              <a:rPr sz="1800" spc="-5" dirty="0">
                <a:latin typeface="Courier New"/>
                <a:cs typeface="Courier New"/>
              </a:rPr>
              <a:t>(</a:t>
            </a:r>
            <a:r>
              <a:rPr sz="1800" b="1" spc="-5" dirty="0">
                <a:solidFill>
                  <a:srgbClr val="0070C0"/>
                </a:solidFill>
                <a:latin typeface="Courier New"/>
                <a:cs typeface="Courier New"/>
              </a:rPr>
              <a:t>stderr</a:t>
            </a:r>
            <a:r>
              <a:rPr sz="1800" dirty="0">
                <a:latin typeface="Courier New"/>
                <a:cs typeface="Courier New"/>
              </a:rPr>
              <a:t>,</a:t>
            </a:r>
            <a:r>
              <a:rPr sz="1800" spc="-5" dirty="0">
                <a:latin typeface="Courier New"/>
                <a:cs typeface="Courier New"/>
              </a:rPr>
              <a:t> "Erro</a:t>
            </a:r>
            <a:r>
              <a:rPr sz="1800" dirty="0">
                <a:latin typeface="Courier New"/>
                <a:cs typeface="Courier New"/>
              </a:rPr>
              <a:t>r</a:t>
            </a:r>
            <a:r>
              <a:rPr sz="1800" spc="-10" dirty="0">
                <a:latin typeface="Courier New"/>
                <a:cs typeface="Courier New"/>
              </a:rPr>
              <a:t> openin</a:t>
            </a:r>
            <a:r>
              <a:rPr sz="1800" dirty="0">
                <a:latin typeface="Courier New"/>
                <a:cs typeface="Courier New"/>
              </a:rPr>
              <a:t>g</a:t>
            </a:r>
            <a:r>
              <a:rPr sz="1800" spc="-10" dirty="0">
                <a:latin typeface="Courier New"/>
                <a:cs typeface="Courier New"/>
              </a:rPr>
              <a:t> test.txt </a:t>
            </a:r>
            <a:r>
              <a:rPr sz="1800" spc="-5" dirty="0">
                <a:solidFill>
                  <a:srgbClr val="0000FF"/>
                </a:solidFill>
                <a:latin typeface="Courier New"/>
                <a:cs typeface="Courier New"/>
              </a:rPr>
              <a:t>else</a:t>
            </a:r>
            <a:endParaRPr sz="1800" dirty="0">
              <a:latin typeface="Courier New"/>
              <a:cs typeface="Courier New"/>
            </a:endParaRPr>
          </a:p>
          <a:p>
            <a:pPr marL="12700" indent="272415">
              <a:lnSpc>
                <a:spcPct val="100000"/>
              </a:lnSpc>
            </a:pPr>
            <a:r>
              <a:rPr sz="1800" b="1" spc="-5" dirty="0">
                <a:solidFill>
                  <a:srgbClr val="0070C0"/>
                </a:solidFill>
                <a:latin typeface="Courier New"/>
                <a:cs typeface="Courier New"/>
              </a:rPr>
              <a:t>fscanf</a:t>
            </a:r>
            <a:r>
              <a:rPr sz="1800" spc="-5" dirty="0">
                <a:latin typeface="Courier New"/>
                <a:cs typeface="Courier New"/>
              </a:rPr>
              <a:t>(inData</a:t>
            </a:r>
            <a:r>
              <a:rPr sz="1800" dirty="0">
                <a:latin typeface="Courier New"/>
                <a:cs typeface="Courier New"/>
              </a:rPr>
              <a:t>,</a:t>
            </a:r>
            <a:r>
              <a:rPr sz="1800" spc="-10" dirty="0">
                <a:latin typeface="Courier New"/>
                <a:cs typeface="Courier New"/>
              </a:rPr>
              <a:t> </a:t>
            </a:r>
            <a:r>
              <a:rPr sz="1800" spc="-5" dirty="0">
                <a:latin typeface="Courier New"/>
                <a:cs typeface="Courier New"/>
              </a:rPr>
              <a:t>"%d"</a:t>
            </a:r>
            <a:r>
              <a:rPr sz="1800" dirty="0">
                <a:latin typeface="Courier New"/>
                <a:cs typeface="Courier New"/>
              </a:rPr>
              <a:t>,</a:t>
            </a:r>
            <a:r>
              <a:rPr sz="1800" spc="-10" dirty="0">
                <a:latin typeface="Courier New"/>
                <a:cs typeface="Courier New"/>
              </a:rPr>
              <a:t> </a:t>
            </a:r>
            <a:r>
              <a:rPr sz="1800" spc="-5" dirty="0">
                <a:latin typeface="Courier New"/>
                <a:cs typeface="Courier New"/>
              </a:rPr>
              <a:t>&amp;mark);</a:t>
            </a:r>
            <a:endParaRPr sz="1800" dirty="0">
              <a:latin typeface="Courier New"/>
              <a:cs typeface="Courier New"/>
            </a:endParaRPr>
          </a:p>
          <a:p>
            <a:pPr marL="12700" marR="2053589">
              <a:lnSpc>
                <a:spcPct val="100000"/>
              </a:lnSpc>
              <a:spcBef>
                <a:spcPts val="960"/>
              </a:spcBef>
            </a:pPr>
            <a:r>
              <a:rPr sz="1800" b="1" spc="-10" dirty="0">
                <a:solidFill>
                  <a:srgbClr val="0070C0"/>
                </a:solidFill>
                <a:latin typeface="Courier New"/>
                <a:cs typeface="Courier New"/>
              </a:rPr>
              <a:t>printf</a:t>
            </a:r>
            <a:r>
              <a:rPr sz="1800" spc="-10" dirty="0">
                <a:latin typeface="Courier New"/>
                <a:cs typeface="Courier New"/>
              </a:rPr>
              <a:t>(“Mar</a:t>
            </a:r>
            <a:r>
              <a:rPr sz="1800" dirty="0">
                <a:latin typeface="Courier New"/>
                <a:cs typeface="Courier New"/>
              </a:rPr>
              <a:t>k</a:t>
            </a:r>
            <a:r>
              <a:rPr sz="1800" spc="-10" dirty="0">
                <a:latin typeface="Courier New"/>
                <a:cs typeface="Courier New"/>
              </a:rPr>
              <a:t> </a:t>
            </a:r>
            <a:r>
              <a:rPr sz="1800" dirty="0">
                <a:latin typeface="Courier New"/>
                <a:cs typeface="Courier New"/>
              </a:rPr>
              <a:t>=</a:t>
            </a:r>
            <a:r>
              <a:rPr sz="1800" spc="-10" dirty="0">
                <a:latin typeface="Courier New"/>
                <a:cs typeface="Courier New"/>
              </a:rPr>
              <a:t> %d”</a:t>
            </a:r>
            <a:r>
              <a:rPr sz="1800" dirty="0">
                <a:latin typeface="Courier New"/>
                <a:cs typeface="Courier New"/>
              </a:rPr>
              <a:t>,</a:t>
            </a:r>
            <a:r>
              <a:rPr sz="1800" spc="-10" dirty="0">
                <a:latin typeface="Courier New"/>
                <a:cs typeface="Courier New"/>
              </a:rPr>
              <a:t> mark); </a:t>
            </a:r>
            <a:r>
              <a:rPr sz="1800" b="1" spc="-5" dirty="0">
                <a:solidFill>
                  <a:srgbClr val="0070C0"/>
                </a:solidFill>
                <a:latin typeface="Courier New"/>
                <a:cs typeface="Courier New"/>
              </a:rPr>
              <a:t>fclose</a:t>
            </a:r>
            <a:r>
              <a:rPr sz="1800" spc="-5" dirty="0">
                <a:latin typeface="Courier New"/>
                <a:cs typeface="Courier New"/>
              </a:rPr>
              <a:t>(inData);</a:t>
            </a:r>
            <a:endParaRPr sz="1800" dirty="0">
              <a:latin typeface="Courier New"/>
              <a:cs typeface="Courier New"/>
            </a:endParaRPr>
          </a:p>
          <a:p>
            <a:pPr marL="12700">
              <a:lnSpc>
                <a:spcPct val="100000"/>
              </a:lnSpc>
            </a:pPr>
            <a:r>
              <a:rPr sz="1800" spc="-10" dirty="0">
                <a:solidFill>
                  <a:srgbClr val="0000FF"/>
                </a:solidFill>
                <a:latin typeface="Courier New"/>
                <a:cs typeface="Courier New"/>
              </a:rPr>
              <a:t>retur</a:t>
            </a:r>
            <a:r>
              <a:rPr sz="1800" dirty="0">
                <a:solidFill>
                  <a:srgbClr val="0000FF"/>
                </a:solidFill>
                <a:latin typeface="Courier New"/>
                <a:cs typeface="Courier New"/>
              </a:rPr>
              <a:t>n</a:t>
            </a:r>
            <a:r>
              <a:rPr sz="1800" spc="-10" dirty="0">
                <a:solidFill>
                  <a:srgbClr val="0000FF"/>
                </a:solidFill>
                <a:latin typeface="Courier New"/>
                <a:cs typeface="Courier New"/>
              </a:rPr>
              <a:t> </a:t>
            </a:r>
            <a:r>
              <a:rPr sz="1800" spc="-5" dirty="0">
                <a:latin typeface="Courier New"/>
                <a:cs typeface="Courier New"/>
              </a:rPr>
              <a:t>0;</a:t>
            </a:r>
            <a:endParaRPr sz="1800" dirty="0">
              <a:latin typeface="Courier New"/>
              <a:cs typeface="Courier New"/>
            </a:endParaRPr>
          </a:p>
        </p:txBody>
      </p:sp>
      <p:sp>
        <p:nvSpPr>
          <p:cNvPr id="7" name="object 7"/>
          <p:cNvSpPr txBox="1"/>
          <p:nvPr/>
        </p:nvSpPr>
        <p:spPr>
          <a:xfrm>
            <a:off x="7556500" y="4695825"/>
            <a:ext cx="708025" cy="254000"/>
          </a:xfrm>
          <a:prstGeom prst="rect">
            <a:avLst/>
          </a:prstGeom>
        </p:spPr>
        <p:txBody>
          <a:bodyPr vert="horz" wrap="square" lIns="0" tIns="0" rIns="0" bIns="0" rtlCol="0">
            <a:spAutoFit/>
          </a:bodyPr>
          <a:lstStyle/>
          <a:p>
            <a:pPr marL="12700">
              <a:lnSpc>
                <a:spcPct val="100000"/>
              </a:lnSpc>
            </a:pPr>
            <a:r>
              <a:rPr sz="1800" spc="-10" dirty="0">
                <a:latin typeface="Courier New"/>
                <a:cs typeface="Courier New"/>
              </a:rPr>
              <a:t>\n”);</a:t>
            </a:r>
            <a:endParaRPr sz="1800" dirty="0">
              <a:latin typeface="Courier New"/>
              <a:cs typeface="Courier New"/>
            </a:endParaRPr>
          </a:p>
        </p:txBody>
      </p:sp>
      <p:sp>
        <p:nvSpPr>
          <p:cNvPr id="8" name="object 8"/>
          <p:cNvSpPr txBox="1"/>
          <p:nvPr/>
        </p:nvSpPr>
        <p:spPr>
          <a:xfrm>
            <a:off x="1322203" y="6651625"/>
            <a:ext cx="162560" cy="254000"/>
          </a:xfrm>
          <a:prstGeom prst="rect">
            <a:avLst/>
          </a:prstGeom>
        </p:spPr>
        <p:txBody>
          <a:bodyPr vert="horz" wrap="square" lIns="0" tIns="0" rIns="0" bIns="0" rtlCol="0">
            <a:spAutoFit/>
          </a:bodyPr>
          <a:lstStyle/>
          <a:p>
            <a:pPr marL="12700">
              <a:lnSpc>
                <a:spcPct val="100000"/>
              </a:lnSpc>
            </a:pPr>
            <a:r>
              <a:rPr sz="1800" dirty="0">
                <a:latin typeface="Courier New"/>
                <a:cs typeface="Courier New"/>
              </a:rPr>
              <a:t>}</a:t>
            </a:r>
          </a:p>
        </p:txBody>
      </p:sp>
      <p:sp>
        <p:nvSpPr>
          <p:cNvPr id="9" name="TextBox 8"/>
          <p:cNvSpPr txBox="1"/>
          <p:nvPr/>
        </p:nvSpPr>
        <p:spPr>
          <a:xfrm>
            <a:off x="6344285" y="1694109"/>
            <a:ext cx="4349115" cy="1477328"/>
          </a:xfrm>
          <a:prstGeom prst="rect">
            <a:avLst/>
          </a:prstGeom>
          <a:noFill/>
        </p:spPr>
        <p:txBody>
          <a:bodyPr wrap="square" rtlCol="0">
            <a:spAutoFit/>
          </a:bodyPr>
          <a:lstStyle/>
          <a:p>
            <a:r>
              <a:rPr lang="en-AU" dirty="0">
                <a:solidFill>
                  <a:schemeClr val="bg1">
                    <a:lumMod val="50000"/>
                  </a:schemeClr>
                </a:solidFill>
              </a:rPr>
              <a:t>Answer: </a:t>
            </a:r>
          </a:p>
          <a:p>
            <a:r>
              <a:rPr lang="en-AU" dirty="0">
                <a:solidFill>
                  <a:schemeClr val="bg1">
                    <a:lumMod val="50000"/>
                  </a:schemeClr>
                </a:solidFill>
              </a:rPr>
              <a:t>Return -1 is missing after </a:t>
            </a:r>
            <a:r>
              <a:rPr lang="en-AU" dirty="0" err="1">
                <a:solidFill>
                  <a:schemeClr val="bg1">
                    <a:lumMod val="50000"/>
                  </a:schemeClr>
                </a:solidFill>
              </a:rPr>
              <a:t>fprintf</a:t>
            </a:r>
            <a:r>
              <a:rPr lang="en-AU" dirty="0">
                <a:solidFill>
                  <a:schemeClr val="bg1">
                    <a:lumMod val="50000"/>
                  </a:schemeClr>
                </a:solidFill>
              </a:rPr>
              <a:t> along </a:t>
            </a:r>
            <a:r>
              <a:rPr lang="en-AU" dirty="0" err="1">
                <a:solidFill>
                  <a:schemeClr val="bg1">
                    <a:lumMod val="50000"/>
                  </a:schemeClr>
                </a:solidFill>
              </a:rPr>
              <a:t>wt</a:t>
            </a:r>
            <a:r>
              <a:rPr lang="en-AU" dirty="0">
                <a:solidFill>
                  <a:schemeClr val="bg1">
                    <a:lumMod val="50000"/>
                  </a:schemeClr>
                </a:solidFill>
              </a:rPr>
              <a:t> {}</a:t>
            </a:r>
          </a:p>
          <a:p>
            <a:endParaRPr lang="en-AU" dirty="0">
              <a:solidFill>
                <a:schemeClr val="bg1">
                  <a:lumMod val="50000"/>
                </a:schemeClr>
              </a:solidFill>
            </a:endParaRPr>
          </a:p>
          <a:p>
            <a:r>
              <a:rPr lang="en-AU" dirty="0">
                <a:solidFill>
                  <a:schemeClr val="bg1">
                    <a:lumMod val="50000"/>
                  </a:schemeClr>
                </a:solidFill>
              </a:rPr>
              <a:t>Reading a value from the file as an integer, </a:t>
            </a:r>
            <a:r>
              <a:rPr lang="en-AU" dirty="0">
                <a:solidFill>
                  <a:schemeClr val="bg1">
                    <a:lumMod val="50000"/>
                  </a:schemeClr>
                </a:solidFill>
                <a:latin typeface="Courier New" panose="02070309020205020404" pitchFamily="49" charset="0"/>
                <a:cs typeface="Courier New" panose="02070309020205020404" pitchFamily="49" charset="0"/>
              </a:rPr>
              <a:t>mark</a:t>
            </a:r>
            <a:r>
              <a:rPr lang="en-AU" dirty="0">
                <a:solidFill>
                  <a:schemeClr val="bg1">
                    <a:lumMod val="50000"/>
                  </a:schemeClr>
                </a:solidFill>
              </a:rPr>
              <a:t> is float.</a:t>
            </a:r>
          </a:p>
        </p:txBody>
      </p:sp>
      <p:sp>
        <p:nvSpPr>
          <p:cNvPr id="10" name="Rectangle 9">
            <a:extLst>
              <a:ext uri="{FF2B5EF4-FFF2-40B4-BE49-F238E27FC236}">
                <a16:creationId xmlns:a16="http://schemas.microsoft.com/office/drawing/2014/main" id="{CDF96E34-64D2-422C-8196-E74BC280DEDD}"/>
              </a:ext>
            </a:extLst>
          </p:cNvPr>
          <p:cNvSpPr/>
          <p:nvPr/>
        </p:nvSpPr>
        <p:spPr>
          <a:xfrm>
            <a:off x="4508500" y="82132"/>
            <a:ext cx="1115049" cy="707886"/>
          </a:xfrm>
          <a:prstGeom prst="rect">
            <a:avLst/>
          </a:prstGeom>
        </p:spPr>
        <p:txBody>
          <a:bodyPr wrap="none">
            <a:spAutoFit/>
          </a:bodyPr>
          <a:lstStyle/>
          <a:p>
            <a:r>
              <a:rPr lang="en-US" sz="4000" spc="-5" dirty="0">
                <a:solidFill>
                  <a:srgbClr val="7030A0"/>
                </a:solidFill>
              </a:rPr>
              <a:t>Quiz</a:t>
            </a:r>
            <a:endParaRPr lang="en-US" sz="4000"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1C76B1A-CA51-494D-9712-83FAE268D611}"/>
              </a:ext>
            </a:extLst>
          </p:cNvPr>
          <p:cNvSpPr>
            <a:spLocks noGrp="1"/>
          </p:cNvSpPr>
          <p:nvPr>
            <p:ph type="title"/>
          </p:nvPr>
        </p:nvSpPr>
        <p:spPr>
          <a:xfrm>
            <a:off x="3061274" y="0"/>
            <a:ext cx="4647052" cy="615553"/>
          </a:xfrm>
        </p:spPr>
        <p:txBody>
          <a:bodyPr/>
          <a:lstStyle/>
          <a:p>
            <a:pPr>
              <a:tabLst>
                <a:tab pos="5943600" algn="l"/>
              </a:tabLst>
            </a:pPr>
            <a:r>
              <a:rPr lang="en-US" dirty="0"/>
              <a:t>IV. File Error Handling</a:t>
            </a:r>
          </a:p>
        </p:txBody>
      </p:sp>
      <p:sp>
        <p:nvSpPr>
          <p:cNvPr id="2" name="Rectangle 1">
            <a:extLst>
              <a:ext uri="{FF2B5EF4-FFF2-40B4-BE49-F238E27FC236}">
                <a16:creationId xmlns:a16="http://schemas.microsoft.com/office/drawing/2014/main" id="{2B2DFC73-F8C1-40D5-A53F-6D90AAE85567}"/>
              </a:ext>
            </a:extLst>
          </p:cNvPr>
          <p:cNvSpPr/>
          <p:nvPr/>
        </p:nvSpPr>
        <p:spPr>
          <a:xfrm>
            <a:off x="0" y="612254"/>
            <a:ext cx="10909300" cy="4905638"/>
          </a:xfrm>
          <a:prstGeom prst="rect">
            <a:avLst/>
          </a:prstGeom>
        </p:spPr>
        <p:txBody>
          <a:bodyPr wrap="square">
            <a:spAutoFit/>
          </a:bodyPr>
          <a:lstStyle/>
          <a:p>
            <a:pPr marL="355600" indent="-342900">
              <a:lnSpc>
                <a:spcPct val="150000"/>
              </a:lnSpc>
              <a:buFont typeface="Arial" panose="020B0604020202020204" pitchFamily="34" charset="0"/>
              <a:buChar char="•"/>
              <a:tabLst>
                <a:tab pos="365125" algn="l"/>
              </a:tabLst>
            </a:pPr>
            <a:r>
              <a:rPr lang="en-US" sz="2400" b="1" spc="-5" dirty="0">
                <a:cs typeface="Calibri"/>
              </a:rPr>
              <a:t>Wh</a:t>
            </a:r>
            <a:r>
              <a:rPr lang="en-US" sz="2400" b="1" spc="-25" dirty="0">
                <a:cs typeface="Calibri"/>
              </a:rPr>
              <a:t>a</a:t>
            </a:r>
            <a:r>
              <a:rPr lang="en-US" sz="2400" b="1" dirty="0">
                <a:cs typeface="Calibri"/>
              </a:rPr>
              <a:t>t</a:t>
            </a:r>
            <a:r>
              <a:rPr lang="en-US" sz="2400" b="1" spc="-10" dirty="0">
                <a:cs typeface="Calibri"/>
              </a:rPr>
              <a:t> </a:t>
            </a:r>
            <a:r>
              <a:rPr lang="en-US" sz="2400" b="1" spc="-5" dirty="0">
                <a:cs typeface="Calibri"/>
              </a:rPr>
              <a:t>i</a:t>
            </a:r>
            <a:r>
              <a:rPr lang="en-US" sz="2400" b="1" dirty="0">
                <a:cs typeface="Calibri"/>
              </a:rPr>
              <a:t>f</a:t>
            </a:r>
            <a:r>
              <a:rPr lang="en-US" sz="2400" b="1" spc="-10" dirty="0">
                <a:cs typeface="Calibri"/>
              </a:rPr>
              <a:t> </a:t>
            </a:r>
            <a:r>
              <a:rPr lang="en-US" sz="2400" b="1" spc="-5" dirty="0">
                <a:cs typeface="Calibri"/>
              </a:rPr>
              <a:t>th</a:t>
            </a:r>
            <a:r>
              <a:rPr lang="en-US" sz="2400" b="1" dirty="0">
                <a:cs typeface="Calibri"/>
              </a:rPr>
              <a:t>e</a:t>
            </a:r>
            <a:r>
              <a:rPr lang="en-US" sz="2400" b="1" spc="5" dirty="0">
                <a:cs typeface="Calibri"/>
              </a:rPr>
              <a:t> </a:t>
            </a:r>
            <a:r>
              <a:rPr lang="en-US" sz="2400" b="1" spc="-30" dirty="0">
                <a:cs typeface="Calibri"/>
              </a:rPr>
              <a:t>s</a:t>
            </a:r>
            <a:r>
              <a:rPr lang="en-US" sz="2400" b="1" spc="-5" dirty="0">
                <a:cs typeface="Calibri"/>
              </a:rPr>
              <a:t>t</a:t>
            </a:r>
            <a:r>
              <a:rPr lang="en-US" sz="2400" b="1" spc="-35" dirty="0">
                <a:cs typeface="Calibri"/>
              </a:rPr>
              <a:t>r</a:t>
            </a:r>
            <a:r>
              <a:rPr lang="en-US" sz="2400" b="1" spc="-5" dirty="0">
                <a:cs typeface="Calibri"/>
              </a:rPr>
              <a:t>ea</a:t>
            </a:r>
            <a:r>
              <a:rPr lang="en-US" sz="2400" b="1" dirty="0">
                <a:cs typeface="Calibri"/>
              </a:rPr>
              <a:t>m</a:t>
            </a:r>
            <a:r>
              <a:rPr lang="en-US" sz="2400" b="1" spc="-10" dirty="0">
                <a:cs typeface="Calibri"/>
              </a:rPr>
              <a:t> </a:t>
            </a:r>
            <a:r>
              <a:rPr lang="en-US" sz="2400" b="1" spc="-5" dirty="0">
                <a:cs typeface="Calibri"/>
              </a:rPr>
              <a:t>outpu</a:t>
            </a:r>
            <a:r>
              <a:rPr lang="en-US" sz="2400" b="1" dirty="0">
                <a:cs typeface="Calibri"/>
              </a:rPr>
              <a:t>t</a:t>
            </a:r>
            <a:r>
              <a:rPr lang="en-US" sz="2400" b="1" spc="20" dirty="0">
                <a:cs typeface="Calibri"/>
              </a:rPr>
              <a:t> </a:t>
            </a:r>
            <a:r>
              <a:rPr lang="en-US" sz="2400" b="1" spc="-55" dirty="0">
                <a:cs typeface="Calibri"/>
              </a:rPr>
              <a:t>f</a:t>
            </a:r>
            <a:r>
              <a:rPr lang="en-US" sz="2400" b="1" dirty="0">
                <a:cs typeface="Calibri"/>
              </a:rPr>
              <a:t>a</a:t>
            </a:r>
            <a:r>
              <a:rPr lang="en-US" sz="2400" b="1" spc="-5" dirty="0">
                <a:cs typeface="Calibri"/>
              </a:rPr>
              <a:t>ils?</a:t>
            </a:r>
          </a:p>
          <a:p>
            <a:pPr marL="812800" lvl="1" indent="-342900">
              <a:lnSpc>
                <a:spcPct val="150000"/>
              </a:lnSpc>
              <a:buFont typeface="Arial" panose="020B0604020202020204" pitchFamily="34" charset="0"/>
              <a:buChar char="•"/>
              <a:tabLst>
                <a:tab pos="365125" algn="l"/>
              </a:tabLst>
            </a:pPr>
            <a:r>
              <a:rPr lang="en-US" sz="2300" b="1" dirty="0">
                <a:cs typeface="Calibri"/>
              </a:rPr>
              <a:t>Hardware failure</a:t>
            </a:r>
            <a:r>
              <a:rPr lang="en-US" sz="2300" dirty="0">
                <a:cs typeface="Calibri"/>
              </a:rPr>
              <a:t>: data </a:t>
            </a:r>
            <a:r>
              <a:rPr lang="en-US" sz="2300" b="1" dirty="0">
                <a:cs typeface="Calibri"/>
              </a:rPr>
              <a:t>may not be physically accessed </a:t>
            </a:r>
            <a:r>
              <a:rPr lang="en-US" sz="2300" dirty="0">
                <a:cs typeface="Calibri"/>
              </a:rPr>
              <a:t>from the storage device due </a:t>
            </a:r>
            <a:r>
              <a:rPr lang="en-US" sz="2300" b="1" dirty="0">
                <a:cs typeface="Calibri"/>
              </a:rPr>
              <a:t>to its damage</a:t>
            </a:r>
          </a:p>
          <a:p>
            <a:pPr marL="812800" lvl="1" indent="-342900">
              <a:lnSpc>
                <a:spcPct val="150000"/>
              </a:lnSpc>
              <a:buFont typeface="Arial" panose="020B0604020202020204" pitchFamily="34" charset="0"/>
              <a:buChar char="•"/>
              <a:tabLst>
                <a:tab pos="365125" algn="l"/>
              </a:tabLst>
            </a:pPr>
            <a:r>
              <a:rPr lang="en-US" sz="2300" dirty="0">
                <a:cs typeface="Calibri"/>
              </a:rPr>
              <a:t>You </a:t>
            </a:r>
            <a:r>
              <a:rPr lang="en-US" sz="2300" b="1" dirty="0">
                <a:cs typeface="Calibri"/>
              </a:rPr>
              <a:t>may have already closed the file stream </a:t>
            </a:r>
            <a:r>
              <a:rPr lang="en-US" sz="2300" dirty="0">
                <a:cs typeface="Calibri"/>
              </a:rPr>
              <a:t>while trying to access its content</a:t>
            </a:r>
          </a:p>
          <a:p>
            <a:pPr marL="812800" lvl="1" indent="-342900">
              <a:lnSpc>
                <a:spcPct val="150000"/>
              </a:lnSpc>
              <a:buFont typeface="Arial" panose="020B0604020202020204" pitchFamily="34" charset="0"/>
              <a:buChar char="•"/>
              <a:tabLst>
                <a:tab pos="365125" algn="l"/>
              </a:tabLst>
            </a:pPr>
            <a:r>
              <a:rPr lang="en-US" sz="2300" dirty="0">
                <a:cs typeface="Calibri"/>
              </a:rPr>
              <a:t>The program </a:t>
            </a:r>
            <a:r>
              <a:rPr lang="en-US" sz="2300" b="1" dirty="0">
                <a:cs typeface="Calibri"/>
              </a:rPr>
              <a:t>may not have data to read as it hits the end of file.</a:t>
            </a:r>
          </a:p>
          <a:p>
            <a:pPr marL="812800" lvl="1" indent="-342900">
              <a:lnSpc>
                <a:spcPct val="150000"/>
              </a:lnSpc>
              <a:buFont typeface="Arial" panose="020B0604020202020204" pitchFamily="34" charset="0"/>
              <a:buChar char="•"/>
              <a:tabLst>
                <a:tab pos="365125" algn="l"/>
              </a:tabLst>
            </a:pPr>
            <a:r>
              <a:rPr lang="en-US" sz="2300" b="1" dirty="0">
                <a:cs typeface="Calibri"/>
              </a:rPr>
              <a:t>The read data may be invalid </a:t>
            </a:r>
            <a:r>
              <a:rPr lang="en-US" sz="2300" dirty="0">
                <a:cs typeface="Calibri"/>
              </a:rPr>
              <a:t>(an alphabetic character instead of a digit character).</a:t>
            </a:r>
          </a:p>
          <a:p>
            <a:pPr marL="355600" indent="-342900">
              <a:lnSpc>
                <a:spcPct val="150000"/>
              </a:lnSpc>
              <a:buFont typeface="Arial" panose="020B0604020202020204" pitchFamily="34" charset="0"/>
              <a:buChar char="•"/>
              <a:tabLst>
                <a:tab pos="365125" algn="l"/>
              </a:tabLst>
            </a:pPr>
            <a:r>
              <a:rPr lang="en-US" sz="2400" spc="-185" dirty="0">
                <a:cs typeface="Calibri"/>
              </a:rPr>
              <a:t>A</a:t>
            </a:r>
            <a:r>
              <a:rPr lang="en-US" sz="2400" dirty="0">
                <a:cs typeface="Calibri"/>
              </a:rPr>
              <a:t> </a:t>
            </a:r>
            <a:r>
              <a:rPr lang="en-US" sz="2400" spc="-5" dirty="0">
                <a:cs typeface="Calibri"/>
              </a:rPr>
              <a:t>p</a:t>
            </a:r>
            <a:r>
              <a:rPr lang="en-US" sz="2400" spc="-40" dirty="0">
                <a:cs typeface="Calibri"/>
              </a:rPr>
              <a:t>r</a:t>
            </a:r>
            <a:r>
              <a:rPr lang="en-US" sz="2400" spc="-10" dirty="0">
                <a:cs typeface="Calibri"/>
              </a:rPr>
              <a:t>og</a:t>
            </a:r>
            <a:r>
              <a:rPr lang="en-US" sz="2400" spc="-55" dirty="0">
                <a:cs typeface="Calibri"/>
              </a:rPr>
              <a:t>r</a:t>
            </a:r>
            <a:r>
              <a:rPr lang="en-US" sz="2400" dirty="0">
                <a:cs typeface="Calibri"/>
              </a:rPr>
              <a:t>a</a:t>
            </a:r>
            <a:r>
              <a:rPr lang="en-US" sz="2400" spc="-5" dirty="0">
                <a:cs typeface="Calibri"/>
              </a:rPr>
              <a:t>m</a:t>
            </a:r>
            <a:r>
              <a:rPr lang="en-US" sz="2400" spc="-15" dirty="0">
                <a:cs typeface="Calibri"/>
              </a:rPr>
              <a:t> </a:t>
            </a:r>
            <a:r>
              <a:rPr lang="en-US" sz="2400" dirty="0">
                <a:cs typeface="Calibri"/>
              </a:rPr>
              <a:t>with</a:t>
            </a:r>
            <a:r>
              <a:rPr lang="en-US" sz="2400" spc="-20" dirty="0">
                <a:cs typeface="Calibri"/>
              </a:rPr>
              <a:t> </a:t>
            </a:r>
            <a:r>
              <a:rPr lang="en-US" sz="2400" b="1" spc="-5" dirty="0">
                <a:cs typeface="Calibri"/>
              </a:rPr>
              <a:t>superficia</a:t>
            </a:r>
            <a:r>
              <a:rPr lang="en-US" sz="2400" b="1" dirty="0">
                <a:cs typeface="Calibri"/>
              </a:rPr>
              <a:t>l</a:t>
            </a:r>
            <a:r>
              <a:rPr lang="en-US" sz="2400" b="1" spc="10" dirty="0">
                <a:cs typeface="Calibri"/>
              </a:rPr>
              <a:t> </a:t>
            </a:r>
            <a:r>
              <a:rPr lang="en-US" sz="2400" b="1" spc="-10" dirty="0">
                <a:cs typeface="Calibri"/>
              </a:rPr>
              <a:t>er</a:t>
            </a:r>
            <a:r>
              <a:rPr lang="en-US" sz="2400" b="1" spc="-45" dirty="0">
                <a:cs typeface="Calibri"/>
              </a:rPr>
              <a:t>r</a:t>
            </a:r>
            <a:r>
              <a:rPr lang="en-US" sz="2400" b="1" spc="-5" dirty="0">
                <a:cs typeface="Calibri"/>
              </a:rPr>
              <a:t>or handlin</a:t>
            </a:r>
            <a:r>
              <a:rPr lang="en-US" sz="2400" b="1" dirty="0">
                <a:cs typeface="Calibri"/>
              </a:rPr>
              <a:t>g </a:t>
            </a:r>
            <a:r>
              <a:rPr lang="en-US" sz="2400" dirty="0">
                <a:cs typeface="Calibri"/>
              </a:rPr>
              <a:t>will</a:t>
            </a:r>
            <a:r>
              <a:rPr lang="en-US" sz="2400" spc="-15" dirty="0">
                <a:cs typeface="Calibri"/>
              </a:rPr>
              <a:t> </a:t>
            </a:r>
            <a:r>
              <a:rPr lang="en-US" sz="2400" b="1" spc="-15" dirty="0">
                <a:cs typeface="Calibri"/>
              </a:rPr>
              <a:t>ne</a:t>
            </a:r>
            <a:r>
              <a:rPr lang="en-US" sz="2400" b="1" spc="-25" dirty="0">
                <a:cs typeface="Calibri"/>
              </a:rPr>
              <a:t>v</a:t>
            </a:r>
            <a:r>
              <a:rPr lang="en-US" sz="2400" b="1" spc="-5" dirty="0">
                <a:cs typeface="Calibri"/>
              </a:rPr>
              <a:t>er</a:t>
            </a:r>
            <a:r>
              <a:rPr lang="en-US" sz="2400" b="1" spc="10" dirty="0">
                <a:cs typeface="Calibri"/>
              </a:rPr>
              <a:t> </a:t>
            </a:r>
            <a:r>
              <a:rPr lang="en-US" sz="2400" b="1" spc="-5" dirty="0">
                <a:cs typeface="Calibri"/>
              </a:rPr>
              <a:t>b</a:t>
            </a:r>
            <a:r>
              <a:rPr lang="en-US" sz="2400" b="1" dirty="0">
                <a:cs typeface="Calibri"/>
              </a:rPr>
              <a:t>e </a:t>
            </a:r>
            <a:r>
              <a:rPr lang="en-US" sz="2400" b="1" spc="-45" dirty="0">
                <a:cs typeface="Calibri"/>
              </a:rPr>
              <a:t>r</a:t>
            </a:r>
            <a:r>
              <a:rPr lang="en-US" sz="2400" b="1" spc="-5" dirty="0">
                <a:cs typeface="Calibri"/>
              </a:rPr>
              <a:t>obu</a:t>
            </a:r>
            <a:r>
              <a:rPr lang="en-US" sz="2400" b="1" spc="-35" dirty="0">
                <a:cs typeface="Calibri"/>
              </a:rPr>
              <a:t>s</a:t>
            </a:r>
            <a:r>
              <a:rPr lang="en-US" sz="2400" b="1" dirty="0">
                <a:cs typeface="Calibri"/>
              </a:rPr>
              <a:t>t.</a:t>
            </a:r>
          </a:p>
          <a:p>
            <a:pPr marL="355600" marR="113030" indent="-342900">
              <a:lnSpc>
                <a:spcPct val="150000"/>
              </a:lnSpc>
              <a:buFont typeface="Arial" panose="020B0604020202020204" pitchFamily="34" charset="0"/>
              <a:buChar char="•"/>
            </a:pPr>
            <a:r>
              <a:rPr lang="en-US" sz="2400" spc="-5" dirty="0">
                <a:cs typeface="Calibri"/>
              </a:rPr>
              <a:t>A </a:t>
            </a:r>
            <a:r>
              <a:rPr lang="en-US" sz="2400" b="1" spc="-25" dirty="0">
                <a:solidFill>
                  <a:srgbClr val="0033CC"/>
                </a:solidFill>
                <a:cs typeface="Calibri"/>
              </a:rPr>
              <a:t>c</a:t>
            </a:r>
            <a:r>
              <a:rPr lang="en-US" sz="2400" b="1" spc="-5" dirty="0">
                <a:solidFill>
                  <a:srgbClr val="0033CC"/>
                </a:solidFill>
                <a:cs typeface="Calibri"/>
              </a:rPr>
              <a:t>omp</a:t>
            </a:r>
            <a:r>
              <a:rPr lang="en-US" sz="2400" b="1" spc="-35" dirty="0">
                <a:solidFill>
                  <a:srgbClr val="0033CC"/>
                </a:solidFill>
                <a:cs typeface="Calibri"/>
              </a:rPr>
              <a:t>r</a:t>
            </a:r>
            <a:r>
              <a:rPr lang="en-US" sz="2400" b="1" spc="-5" dirty="0">
                <a:solidFill>
                  <a:srgbClr val="0033CC"/>
                </a:solidFill>
                <a:cs typeface="Calibri"/>
              </a:rPr>
              <a:t>ehensi</a:t>
            </a:r>
            <a:r>
              <a:rPr lang="en-US" sz="2400" b="1" spc="-20" dirty="0">
                <a:solidFill>
                  <a:srgbClr val="0033CC"/>
                </a:solidFill>
                <a:cs typeface="Calibri"/>
              </a:rPr>
              <a:t>v</a:t>
            </a:r>
            <a:r>
              <a:rPr lang="en-US" sz="2400" b="1" spc="-5" dirty="0">
                <a:solidFill>
                  <a:srgbClr val="0033CC"/>
                </a:solidFill>
                <a:cs typeface="Calibri"/>
              </a:rPr>
              <a:t>e</a:t>
            </a:r>
            <a:r>
              <a:rPr lang="en-US" sz="2400" b="1" spc="5" dirty="0">
                <a:solidFill>
                  <a:srgbClr val="0033CC"/>
                </a:solidFill>
                <a:cs typeface="Calibri"/>
              </a:rPr>
              <a:t> </a:t>
            </a:r>
            <a:r>
              <a:rPr lang="en-US" sz="2400" b="1" spc="-10" dirty="0">
                <a:solidFill>
                  <a:srgbClr val="0033CC"/>
                </a:solidFill>
                <a:cs typeface="Calibri"/>
              </a:rPr>
              <a:t>er</a:t>
            </a:r>
            <a:r>
              <a:rPr lang="en-US" sz="2400" b="1" spc="-45" dirty="0">
                <a:solidFill>
                  <a:srgbClr val="0033CC"/>
                </a:solidFill>
                <a:cs typeface="Calibri"/>
              </a:rPr>
              <a:t>r</a:t>
            </a:r>
            <a:r>
              <a:rPr lang="en-US" sz="2400" b="1" spc="-5" dirty="0">
                <a:solidFill>
                  <a:srgbClr val="0033CC"/>
                </a:solidFill>
                <a:cs typeface="Calibri"/>
              </a:rPr>
              <a:t>or </a:t>
            </a:r>
            <a:r>
              <a:rPr lang="en-US" sz="2400" b="1" dirty="0">
                <a:solidFill>
                  <a:srgbClr val="0033CC"/>
                </a:solidFill>
                <a:cs typeface="Calibri"/>
              </a:rPr>
              <a:t>checking</a:t>
            </a:r>
            <a:r>
              <a:rPr lang="en-US" sz="2400" b="1" spc="-10" dirty="0">
                <a:solidFill>
                  <a:srgbClr val="0033CC"/>
                </a:solidFill>
                <a:cs typeface="Calibri"/>
              </a:rPr>
              <a:t> </a:t>
            </a:r>
            <a:r>
              <a:rPr lang="en-US" sz="2400" dirty="0">
                <a:cs typeface="Calibri"/>
              </a:rPr>
              <a:t>and</a:t>
            </a:r>
            <a:r>
              <a:rPr lang="en-US" sz="2400" spc="-5" dirty="0">
                <a:cs typeface="Calibri"/>
              </a:rPr>
              <a:t> </a:t>
            </a:r>
            <a:r>
              <a:rPr lang="en-US" sz="2400" b="1" spc="-5" dirty="0">
                <a:solidFill>
                  <a:srgbClr val="0033CC"/>
                </a:solidFill>
                <a:cs typeface="Calibri"/>
              </a:rPr>
              <a:t>app</a:t>
            </a:r>
            <a:r>
              <a:rPr lang="en-US" sz="2400" b="1" spc="-40" dirty="0">
                <a:solidFill>
                  <a:srgbClr val="0033CC"/>
                </a:solidFill>
                <a:cs typeface="Calibri"/>
              </a:rPr>
              <a:t>r</a:t>
            </a:r>
            <a:r>
              <a:rPr lang="en-US" sz="2400" b="1" spc="-5" dirty="0">
                <a:solidFill>
                  <a:srgbClr val="0033CC"/>
                </a:solidFill>
                <a:cs typeface="Calibri"/>
              </a:rPr>
              <a:t>opri</a:t>
            </a:r>
            <a:r>
              <a:rPr lang="en-US" sz="2400" b="1" spc="-25" dirty="0">
                <a:solidFill>
                  <a:srgbClr val="0033CC"/>
                </a:solidFill>
                <a:cs typeface="Calibri"/>
              </a:rPr>
              <a:t>at</a:t>
            </a:r>
            <a:r>
              <a:rPr lang="en-US" sz="2400" b="1" spc="-5" dirty="0">
                <a:solidFill>
                  <a:srgbClr val="0033CC"/>
                </a:solidFill>
                <a:cs typeface="Calibri"/>
              </a:rPr>
              <a:t>e</a:t>
            </a:r>
            <a:r>
              <a:rPr lang="en-US" sz="2400" b="1" dirty="0">
                <a:solidFill>
                  <a:srgbClr val="0033CC"/>
                </a:solidFill>
                <a:cs typeface="Calibri"/>
              </a:rPr>
              <a:t> </a:t>
            </a:r>
            <a:r>
              <a:rPr lang="en-US" sz="2400" b="1" spc="-10" dirty="0">
                <a:solidFill>
                  <a:srgbClr val="0033CC"/>
                </a:solidFill>
                <a:cs typeface="Calibri"/>
              </a:rPr>
              <a:t>er</a:t>
            </a:r>
            <a:r>
              <a:rPr lang="en-US" sz="2400" b="1" spc="-45" dirty="0">
                <a:solidFill>
                  <a:srgbClr val="0033CC"/>
                </a:solidFill>
                <a:cs typeface="Calibri"/>
              </a:rPr>
              <a:t>r</a:t>
            </a:r>
            <a:r>
              <a:rPr lang="en-US" sz="2400" b="1" spc="-5" dirty="0">
                <a:solidFill>
                  <a:srgbClr val="0033CC"/>
                </a:solidFill>
                <a:cs typeface="Calibri"/>
              </a:rPr>
              <a:t>or </a:t>
            </a:r>
            <a:r>
              <a:rPr lang="en-US" sz="2400" b="1" spc="-35" dirty="0">
                <a:solidFill>
                  <a:srgbClr val="0033CC"/>
                </a:solidFill>
                <a:cs typeface="Calibri"/>
              </a:rPr>
              <a:t>r</a:t>
            </a:r>
            <a:r>
              <a:rPr lang="en-US" sz="2400" b="1" spc="-5" dirty="0">
                <a:solidFill>
                  <a:srgbClr val="0033CC"/>
                </a:solidFill>
                <a:cs typeface="Calibri"/>
              </a:rPr>
              <a:t>e</a:t>
            </a:r>
            <a:r>
              <a:rPr lang="en-US" sz="2400" b="1" spc="-25" dirty="0">
                <a:solidFill>
                  <a:srgbClr val="0033CC"/>
                </a:solidFill>
                <a:cs typeface="Calibri"/>
              </a:rPr>
              <a:t>c</a:t>
            </a:r>
            <a:r>
              <a:rPr lang="en-US" sz="2400" b="1" spc="-15" dirty="0">
                <a:solidFill>
                  <a:srgbClr val="0033CC"/>
                </a:solidFill>
                <a:cs typeface="Calibri"/>
              </a:rPr>
              <a:t>o</a:t>
            </a:r>
            <a:r>
              <a:rPr lang="en-US" sz="2400" b="1" spc="-35" dirty="0">
                <a:solidFill>
                  <a:srgbClr val="0033CC"/>
                </a:solidFill>
                <a:cs typeface="Calibri"/>
              </a:rPr>
              <a:t>v</a:t>
            </a:r>
            <a:r>
              <a:rPr lang="en-US" sz="2400" b="1" spc="-5" dirty="0">
                <a:solidFill>
                  <a:srgbClr val="0033CC"/>
                </a:solidFill>
                <a:cs typeface="Calibri"/>
              </a:rPr>
              <a:t>e</a:t>
            </a:r>
            <a:r>
              <a:rPr lang="en-US" sz="2400" b="1" dirty="0">
                <a:solidFill>
                  <a:srgbClr val="0033CC"/>
                </a:solidFill>
                <a:cs typeface="Calibri"/>
              </a:rPr>
              <a:t>r</a:t>
            </a:r>
            <a:r>
              <a:rPr lang="en-US" sz="2400" b="1" spc="-5" dirty="0">
                <a:solidFill>
                  <a:srgbClr val="0033CC"/>
                </a:solidFill>
                <a:cs typeface="Calibri"/>
              </a:rPr>
              <a:t>y </a:t>
            </a:r>
            <a:r>
              <a:rPr lang="en-US" sz="2400" spc="-5" dirty="0">
                <a:cs typeface="Calibri"/>
              </a:rPr>
              <a:t>are esse</a:t>
            </a:r>
            <a:r>
              <a:rPr lang="en-US" sz="2400" spc="-35" dirty="0">
                <a:cs typeface="Calibri"/>
              </a:rPr>
              <a:t>n</a:t>
            </a:r>
            <a:r>
              <a:rPr lang="en-US" sz="2400" dirty="0">
                <a:cs typeface="Calibri"/>
              </a:rPr>
              <a:t>t</a:t>
            </a:r>
            <a:r>
              <a:rPr lang="en-US" sz="2400" spc="-5" dirty="0">
                <a:cs typeface="Calibri"/>
              </a:rPr>
              <a:t>ia</a:t>
            </a:r>
            <a:r>
              <a:rPr lang="en-US" sz="2400" dirty="0">
                <a:cs typeface="Calibri"/>
              </a:rPr>
              <a:t>l</a:t>
            </a:r>
            <a:r>
              <a:rPr lang="en-US" sz="2400" spc="5" dirty="0">
                <a:cs typeface="Calibri"/>
              </a:rPr>
              <a:t> </a:t>
            </a:r>
            <a:r>
              <a:rPr lang="en-US" sz="2400" spc="-50" dirty="0">
                <a:cs typeface="Calibri"/>
              </a:rPr>
              <a:t>f</a:t>
            </a:r>
            <a:r>
              <a:rPr lang="en-US" sz="2400" spc="-5" dirty="0">
                <a:cs typeface="Calibri"/>
              </a:rPr>
              <a:t>or robust</a:t>
            </a:r>
            <a:r>
              <a:rPr lang="en-US" sz="2400" dirty="0">
                <a:cs typeface="Calibri"/>
              </a:rPr>
              <a:t> appli</a:t>
            </a:r>
            <a:r>
              <a:rPr lang="en-US" sz="2400" spc="-25" dirty="0">
                <a:cs typeface="Calibri"/>
              </a:rPr>
              <a:t>ca</a:t>
            </a:r>
            <a:r>
              <a:rPr lang="en-US" sz="2400" dirty="0">
                <a:cs typeface="Calibri"/>
              </a:rPr>
              <a:t>t</a:t>
            </a:r>
            <a:r>
              <a:rPr lang="en-US" sz="2400" spc="-5" dirty="0">
                <a:cs typeface="Calibri"/>
              </a:rPr>
              <a:t>ions.</a:t>
            </a:r>
            <a:endParaRPr lang="en-US" sz="2400" dirty="0">
              <a:cs typeface="Calibri"/>
            </a:endParaRPr>
          </a:p>
        </p:txBody>
      </p:sp>
      <p:sp>
        <p:nvSpPr>
          <p:cNvPr id="18" name="Rectangle 17">
            <a:extLst>
              <a:ext uri="{FF2B5EF4-FFF2-40B4-BE49-F238E27FC236}">
                <a16:creationId xmlns:a16="http://schemas.microsoft.com/office/drawing/2014/main" id="{C74A45F0-8B28-425C-B199-26F7614E0895}"/>
              </a:ext>
            </a:extLst>
          </p:cNvPr>
          <p:cNvSpPr/>
          <p:nvPr/>
        </p:nvSpPr>
        <p:spPr>
          <a:xfrm>
            <a:off x="429591" y="5881509"/>
            <a:ext cx="3297890" cy="461665"/>
          </a:xfrm>
          <a:prstGeom prst="rect">
            <a:avLst/>
          </a:prstGeom>
        </p:spPr>
        <p:txBody>
          <a:bodyPr wrap="none">
            <a:spAutoFit/>
          </a:bodyPr>
          <a:lstStyle/>
          <a:p>
            <a:r>
              <a:rPr lang="en-US" sz="2400" spc="-5" dirty="0"/>
              <a:t>Open</a:t>
            </a:r>
            <a:r>
              <a:rPr lang="en-US" sz="2400" spc="10" dirty="0"/>
              <a:t> </a:t>
            </a:r>
            <a:r>
              <a:rPr lang="en-US" sz="2400" spc="-10" dirty="0"/>
              <a:t>File</a:t>
            </a:r>
            <a:r>
              <a:rPr lang="en-US" sz="2400" spc="-5" dirty="0"/>
              <a:t>:</a:t>
            </a:r>
            <a:r>
              <a:rPr lang="en-US" sz="2400" dirty="0"/>
              <a:t> </a:t>
            </a:r>
            <a:r>
              <a:rPr lang="en-US" sz="2400" spc="-5" dirty="0"/>
              <a:t>Er</a:t>
            </a:r>
            <a:r>
              <a:rPr lang="en-US" sz="2400" spc="-70" dirty="0"/>
              <a:t>r</a:t>
            </a:r>
            <a:r>
              <a:rPr lang="en-US" sz="2400" dirty="0"/>
              <a:t>o</a:t>
            </a:r>
            <a:r>
              <a:rPr lang="en-US" sz="2400" spc="-80" dirty="0"/>
              <a:t>r</a:t>
            </a:r>
            <a:r>
              <a:rPr lang="en-US" sz="2400" spc="-5" dirty="0"/>
              <a:t> Handling</a:t>
            </a:r>
            <a:endParaRPr lang="en-US" sz="2400" dirty="0"/>
          </a:p>
        </p:txBody>
      </p:sp>
      <p:pic>
        <p:nvPicPr>
          <p:cNvPr id="35" name="Picture 34">
            <a:extLst>
              <a:ext uri="{FF2B5EF4-FFF2-40B4-BE49-F238E27FC236}">
                <a16:creationId xmlns:a16="http://schemas.microsoft.com/office/drawing/2014/main" id="{0AAFAF34-FCAA-44AC-B7CE-BA9FCEA82BBB}"/>
              </a:ext>
            </a:extLst>
          </p:cNvPr>
          <p:cNvPicPr>
            <a:picLocks noChangeAspect="1"/>
          </p:cNvPicPr>
          <p:nvPr/>
        </p:nvPicPr>
        <p:blipFill>
          <a:blip r:embed="rId3"/>
          <a:stretch>
            <a:fillRect/>
          </a:stretch>
        </p:blipFill>
        <p:spPr>
          <a:xfrm>
            <a:off x="4211284" y="5320596"/>
            <a:ext cx="6482116" cy="2106857"/>
          </a:xfrm>
          <a:prstGeom prst="rect">
            <a:avLst/>
          </a:prstGeom>
        </p:spPr>
      </p:pic>
      <p:sp>
        <p:nvSpPr>
          <p:cNvPr id="6" name="Rectangle 5">
            <a:extLst>
              <a:ext uri="{FF2B5EF4-FFF2-40B4-BE49-F238E27FC236}">
                <a16:creationId xmlns:a16="http://schemas.microsoft.com/office/drawing/2014/main" id="{76E5BBD9-1877-4734-9859-CC69CD2AD39E}"/>
              </a:ext>
            </a:extLst>
          </p:cNvPr>
          <p:cNvSpPr/>
          <p:nvPr/>
        </p:nvSpPr>
        <p:spPr>
          <a:xfrm>
            <a:off x="176025" y="6535097"/>
            <a:ext cx="4121321" cy="830997"/>
          </a:xfrm>
          <a:prstGeom prst="rect">
            <a:avLst/>
          </a:prstGeom>
        </p:spPr>
        <p:txBody>
          <a:bodyPr wrap="none">
            <a:spAutoFit/>
          </a:bodyPr>
          <a:lstStyle/>
          <a:p>
            <a:r>
              <a:rPr lang="en-US" sz="2400" spc="-5" dirty="0"/>
              <a:t>The remaining error source is in</a:t>
            </a:r>
          </a:p>
          <a:p>
            <a:r>
              <a:rPr lang="en-US" sz="2400" spc="-5" dirty="0"/>
              <a:t>Step 4</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27100" y="2787411"/>
            <a:ext cx="8148320" cy="2560957"/>
          </a:xfrm>
          <a:prstGeom prst="rect">
            <a:avLst/>
          </a:prstGeom>
          <a:ln>
            <a:solidFill>
              <a:srgbClr val="7030A0"/>
            </a:solidFill>
            <a:prstDash val="dashDot"/>
          </a:ln>
        </p:spPr>
        <p:txBody>
          <a:bodyPr vert="horz" wrap="square" lIns="0" tIns="0" rIns="0" bIns="0" rtlCol="0">
            <a:spAutoFit/>
          </a:bodyPr>
          <a:lstStyle/>
          <a:p>
            <a:pPr marL="395288" indent="61913">
              <a:lnSpc>
                <a:spcPct val="150000"/>
              </a:lnSpc>
            </a:pPr>
            <a:r>
              <a:rPr lang="en-AU" dirty="0">
                <a:latin typeface="Courier New" panose="02070309020205020404" pitchFamily="49" charset="0"/>
                <a:cs typeface="Courier New" panose="02070309020205020404" pitchFamily="49" charset="0"/>
              </a:rPr>
              <a:t>stat=</a:t>
            </a:r>
            <a:r>
              <a:rPr lang="en-AU" b="1" dirty="0" err="1">
                <a:solidFill>
                  <a:srgbClr val="0033CC"/>
                </a:solidFill>
                <a:latin typeface="Courier New" panose="02070309020205020404" pitchFamily="49" charset="0"/>
                <a:cs typeface="Courier New" panose="02070309020205020404" pitchFamily="49" charset="0"/>
              </a:rPr>
              <a:t>fprintf</a:t>
            </a:r>
            <a:r>
              <a:rPr lang="en-AU" dirty="0">
                <a:latin typeface="Courier New" panose="02070309020205020404" pitchFamily="49" charset="0"/>
                <a:cs typeface="Courier New" panose="02070309020205020404" pitchFamily="49" charset="0"/>
              </a:rPr>
              <a:t>(</a:t>
            </a:r>
            <a:r>
              <a:rPr lang="en-AU" dirty="0" err="1">
                <a:latin typeface="Courier New" panose="02070309020205020404" pitchFamily="49" charset="0"/>
                <a:cs typeface="Courier New" panose="02070309020205020404" pitchFamily="49" charset="0"/>
              </a:rPr>
              <a:t>saleReport</a:t>
            </a:r>
            <a:r>
              <a:rPr lang="en-AU" dirty="0">
                <a:latin typeface="Courier New" panose="02070309020205020404" pitchFamily="49" charset="0"/>
                <a:cs typeface="Courier New" panose="02070309020205020404" pitchFamily="49" charset="0"/>
              </a:rPr>
              <a:t>, “\n%-27s%.2f”, “Net:”, 180.0);</a:t>
            </a:r>
          </a:p>
          <a:p>
            <a:pPr marL="395288" indent="61913">
              <a:lnSpc>
                <a:spcPct val="150000"/>
              </a:lnSpc>
            </a:pPr>
            <a:r>
              <a:rPr lang="en-AU" b="1" dirty="0">
                <a:solidFill>
                  <a:srgbClr val="0033CC"/>
                </a:solidFill>
                <a:latin typeface="Courier New" panose="02070309020205020404" pitchFamily="49" charset="0"/>
                <a:cs typeface="Courier New" panose="02070309020205020404" pitchFamily="49" charset="0"/>
              </a:rPr>
              <a:t>if</a:t>
            </a:r>
            <a:r>
              <a:rPr lang="en-AU" dirty="0">
                <a:latin typeface="Courier New" panose="02070309020205020404" pitchFamily="49" charset="0"/>
                <a:cs typeface="Courier New" panose="02070309020205020404" pitchFamily="49" charset="0"/>
              </a:rPr>
              <a:t>(stat&lt;0){</a:t>
            </a:r>
          </a:p>
          <a:p>
            <a:pPr marL="395288" indent="61913">
              <a:lnSpc>
                <a:spcPct val="150000"/>
              </a:lnSpc>
            </a:pPr>
            <a:r>
              <a:rPr sz="1800" b="1" spc="-5" dirty="0" err="1">
                <a:solidFill>
                  <a:srgbClr val="0070C0"/>
                </a:solidFill>
                <a:latin typeface="Courier New"/>
                <a:cs typeface="Courier New"/>
              </a:rPr>
              <a:t>fprintf</a:t>
            </a:r>
            <a:r>
              <a:rPr sz="1800" spc="-5" dirty="0">
                <a:latin typeface="Courier New"/>
                <a:cs typeface="Courier New"/>
              </a:rPr>
              <a:t>(stderr</a:t>
            </a:r>
            <a:r>
              <a:rPr sz="1800" dirty="0">
                <a:latin typeface="Courier New"/>
                <a:cs typeface="Courier New"/>
              </a:rPr>
              <a:t>,</a:t>
            </a:r>
            <a:r>
              <a:rPr sz="1800" spc="-15" dirty="0">
                <a:latin typeface="Courier New"/>
                <a:cs typeface="Courier New"/>
              </a:rPr>
              <a:t> </a:t>
            </a:r>
            <a:r>
              <a:rPr sz="1800" spc="-5" dirty="0">
                <a:latin typeface="Courier New"/>
                <a:cs typeface="Courier New"/>
              </a:rPr>
              <a:t>"Fil</a:t>
            </a:r>
            <a:r>
              <a:rPr sz="1800" dirty="0">
                <a:latin typeface="Courier New"/>
                <a:cs typeface="Courier New"/>
              </a:rPr>
              <a:t>e</a:t>
            </a:r>
            <a:r>
              <a:rPr sz="1800" spc="-15" dirty="0">
                <a:latin typeface="Courier New"/>
                <a:cs typeface="Courier New"/>
              </a:rPr>
              <a:t> </a:t>
            </a:r>
            <a:r>
              <a:rPr sz="1800" spc="-5" dirty="0">
                <a:latin typeface="Courier New"/>
                <a:cs typeface="Courier New"/>
              </a:rPr>
              <a:t>outpu</a:t>
            </a:r>
            <a:r>
              <a:rPr sz="1800" dirty="0">
                <a:latin typeface="Courier New"/>
                <a:cs typeface="Courier New"/>
              </a:rPr>
              <a:t>t</a:t>
            </a:r>
            <a:r>
              <a:rPr sz="1800" spc="-10" dirty="0">
                <a:latin typeface="Courier New"/>
                <a:cs typeface="Courier New"/>
              </a:rPr>
              <a:t> </a:t>
            </a:r>
            <a:r>
              <a:rPr sz="1800" spc="-5" dirty="0">
                <a:latin typeface="Courier New"/>
                <a:cs typeface="Courier New"/>
              </a:rPr>
              <a:t>erro</a:t>
            </a:r>
            <a:r>
              <a:rPr sz="1800" dirty="0">
                <a:latin typeface="Courier New"/>
                <a:cs typeface="Courier New"/>
              </a:rPr>
              <a:t>r</a:t>
            </a:r>
            <a:r>
              <a:rPr sz="1800" spc="-10" dirty="0">
                <a:latin typeface="Courier New"/>
                <a:cs typeface="Courier New"/>
              </a:rPr>
              <a:t> </a:t>
            </a:r>
            <a:r>
              <a:rPr sz="1800" spc="-5" dirty="0">
                <a:latin typeface="Courier New"/>
                <a:cs typeface="Courier New"/>
              </a:rPr>
              <a:t>\n"); </a:t>
            </a:r>
            <a:endParaRPr lang="en-US" sz="1800" spc="-5" dirty="0">
              <a:latin typeface="Courier New"/>
              <a:cs typeface="Courier New"/>
            </a:endParaRPr>
          </a:p>
          <a:p>
            <a:pPr marL="395288" indent="61913">
              <a:lnSpc>
                <a:spcPct val="150000"/>
              </a:lnSpc>
            </a:pPr>
            <a:r>
              <a:rPr sz="1800" b="1" spc="-10" dirty="0" err="1">
                <a:solidFill>
                  <a:srgbClr val="0070C0"/>
                </a:solidFill>
                <a:highlight>
                  <a:srgbClr val="FFFF00"/>
                </a:highlight>
                <a:latin typeface="Courier New"/>
                <a:cs typeface="Courier New"/>
              </a:rPr>
              <a:t>fclose</a:t>
            </a:r>
            <a:r>
              <a:rPr sz="1800" dirty="0">
                <a:highlight>
                  <a:srgbClr val="FFFF00"/>
                </a:highlight>
                <a:latin typeface="Courier New"/>
                <a:cs typeface="Courier New"/>
              </a:rPr>
              <a:t>(</a:t>
            </a:r>
            <a:r>
              <a:rPr sz="1800" spc="-15" dirty="0">
                <a:highlight>
                  <a:srgbClr val="FFFF00"/>
                </a:highlight>
                <a:latin typeface="Courier New"/>
                <a:cs typeface="Courier New"/>
              </a:rPr>
              <a:t> </a:t>
            </a:r>
            <a:r>
              <a:rPr sz="1800" spc="-10" dirty="0">
                <a:highlight>
                  <a:srgbClr val="FFFF00"/>
                </a:highlight>
                <a:latin typeface="Courier New"/>
                <a:cs typeface="Courier New"/>
              </a:rPr>
              <a:t>saleRepor</a:t>
            </a:r>
            <a:r>
              <a:rPr sz="1800" dirty="0">
                <a:highlight>
                  <a:srgbClr val="FFFF00"/>
                </a:highlight>
                <a:latin typeface="Courier New"/>
                <a:cs typeface="Courier New"/>
              </a:rPr>
              <a:t>t</a:t>
            </a:r>
            <a:r>
              <a:rPr sz="1800" spc="-10" dirty="0">
                <a:highlight>
                  <a:srgbClr val="FFFF00"/>
                </a:highlight>
                <a:latin typeface="Courier New"/>
                <a:cs typeface="Courier New"/>
              </a:rPr>
              <a:t> );</a:t>
            </a:r>
            <a:endParaRPr sz="1800" dirty="0">
              <a:highlight>
                <a:srgbClr val="FFFF00"/>
              </a:highlight>
              <a:latin typeface="Courier New"/>
              <a:cs typeface="Courier New"/>
            </a:endParaRPr>
          </a:p>
          <a:p>
            <a:pPr marL="422275">
              <a:lnSpc>
                <a:spcPct val="150000"/>
              </a:lnSpc>
              <a:spcBef>
                <a:spcPts val="430"/>
              </a:spcBef>
            </a:pPr>
            <a:r>
              <a:rPr sz="1800" b="1" spc="-10" dirty="0">
                <a:solidFill>
                  <a:srgbClr val="00009A"/>
                </a:solidFill>
                <a:latin typeface="Courier New"/>
                <a:cs typeface="Courier New"/>
              </a:rPr>
              <a:t>retur</a:t>
            </a:r>
            <a:r>
              <a:rPr sz="1800" b="1" dirty="0">
                <a:solidFill>
                  <a:srgbClr val="00009A"/>
                </a:solidFill>
                <a:latin typeface="Courier New"/>
                <a:cs typeface="Courier New"/>
              </a:rPr>
              <a:t>n</a:t>
            </a:r>
            <a:r>
              <a:rPr sz="1800" spc="-10" dirty="0">
                <a:solidFill>
                  <a:srgbClr val="00009A"/>
                </a:solidFill>
                <a:latin typeface="Courier New"/>
                <a:cs typeface="Courier New"/>
              </a:rPr>
              <a:t> </a:t>
            </a:r>
            <a:r>
              <a:rPr sz="1800" spc="-5" dirty="0">
                <a:latin typeface="Courier New"/>
                <a:cs typeface="Courier New"/>
              </a:rPr>
              <a:t>-1;</a:t>
            </a:r>
            <a:endParaRPr lang="en-US" sz="1800" spc="-5" dirty="0">
              <a:latin typeface="Courier New"/>
              <a:cs typeface="Courier New"/>
            </a:endParaRPr>
          </a:p>
          <a:p>
            <a:pPr marL="422275">
              <a:lnSpc>
                <a:spcPct val="150000"/>
              </a:lnSpc>
              <a:spcBef>
                <a:spcPts val="430"/>
              </a:spcBef>
            </a:pPr>
            <a:r>
              <a:rPr lang="en-US" sz="1800" spc="-5" dirty="0">
                <a:latin typeface="Courier New"/>
                <a:cs typeface="Courier New"/>
              </a:rPr>
              <a:t>}</a:t>
            </a:r>
            <a:endParaRPr sz="1800" dirty="0">
              <a:latin typeface="Courier New"/>
              <a:cs typeface="Courier New"/>
            </a:endParaRPr>
          </a:p>
        </p:txBody>
      </p:sp>
      <p:sp>
        <p:nvSpPr>
          <p:cNvPr id="7" name="Rectangle 6">
            <a:extLst>
              <a:ext uri="{FF2B5EF4-FFF2-40B4-BE49-F238E27FC236}">
                <a16:creationId xmlns:a16="http://schemas.microsoft.com/office/drawing/2014/main" id="{73F41BCB-E6D4-40E5-AC1B-36EF753B20FF}"/>
              </a:ext>
            </a:extLst>
          </p:cNvPr>
          <p:cNvSpPr/>
          <p:nvPr/>
        </p:nvSpPr>
        <p:spPr>
          <a:xfrm>
            <a:off x="-3342" y="5639052"/>
            <a:ext cx="10696742" cy="1697068"/>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dirty="0"/>
              <a:t>On a failure, often the return value of </a:t>
            </a:r>
            <a:r>
              <a:rPr lang="en-US" sz="2400" b="1" dirty="0" err="1">
                <a:solidFill>
                  <a:srgbClr val="0033CC"/>
                </a:solidFill>
              </a:rPr>
              <a:t>fprintf</a:t>
            </a:r>
            <a:r>
              <a:rPr lang="en-US" sz="2400" b="1" dirty="0">
                <a:solidFill>
                  <a:srgbClr val="0033CC"/>
                </a:solidFill>
              </a:rPr>
              <a:t>() </a:t>
            </a:r>
            <a:r>
              <a:rPr lang="en-US" sz="2400" dirty="0"/>
              <a:t>is -1, which often equals the constant </a:t>
            </a:r>
            <a:r>
              <a:rPr lang="en-US" sz="2400" b="1" dirty="0">
                <a:solidFill>
                  <a:srgbClr val="0033CC"/>
                </a:solidFill>
              </a:rPr>
              <a:t>EOF</a:t>
            </a:r>
            <a:r>
              <a:rPr lang="en-US" sz="2400" dirty="0"/>
              <a:t>. </a:t>
            </a:r>
          </a:p>
          <a:p>
            <a:pPr marL="800100" lvl="1" indent="-342900">
              <a:lnSpc>
                <a:spcPct val="150000"/>
              </a:lnSpc>
              <a:buFont typeface="Wingdings" panose="05000000000000000000" pitchFamily="2" charset="2"/>
              <a:buChar char="F"/>
            </a:pPr>
            <a:r>
              <a:rPr lang="en-US" sz="2300" dirty="0"/>
              <a:t>“if(stat==EOF)” is often used instead of if(stat&lt;0) after </a:t>
            </a:r>
            <a:r>
              <a:rPr lang="en-US" sz="2300" b="1" dirty="0" err="1">
                <a:solidFill>
                  <a:srgbClr val="0033CC"/>
                </a:solidFill>
              </a:rPr>
              <a:t>fprintf</a:t>
            </a:r>
            <a:endParaRPr lang="en-US" sz="2300" b="1" dirty="0">
              <a:solidFill>
                <a:srgbClr val="0033CC"/>
              </a:solidFill>
            </a:endParaRPr>
          </a:p>
        </p:txBody>
      </p:sp>
      <p:sp>
        <p:nvSpPr>
          <p:cNvPr id="8" name="Rectangle 7">
            <a:extLst>
              <a:ext uri="{FF2B5EF4-FFF2-40B4-BE49-F238E27FC236}">
                <a16:creationId xmlns:a16="http://schemas.microsoft.com/office/drawing/2014/main" id="{74BC3DEF-0F06-463F-A8E2-4F4F0474CDB0}"/>
              </a:ext>
            </a:extLst>
          </p:cNvPr>
          <p:cNvSpPr/>
          <p:nvPr/>
        </p:nvSpPr>
        <p:spPr>
          <a:xfrm>
            <a:off x="-60446" y="843454"/>
            <a:ext cx="10753846" cy="1653273"/>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b="1" dirty="0"/>
              <a:t>Exploit </a:t>
            </a:r>
            <a:r>
              <a:rPr lang="en-US" sz="2400" b="1" dirty="0" err="1">
                <a:solidFill>
                  <a:srgbClr val="FF0000"/>
                </a:solidFill>
              </a:rPr>
              <a:t>fprintf</a:t>
            </a:r>
            <a:r>
              <a:rPr lang="en-US" sz="2400" b="1" dirty="0">
                <a:solidFill>
                  <a:srgbClr val="FF0000"/>
                </a:solidFill>
              </a:rPr>
              <a:t>() </a:t>
            </a:r>
            <a:r>
              <a:rPr lang="en-US" sz="2400" b="1" dirty="0"/>
              <a:t>return value</a:t>
            </a:r>
          </a:p>
          <a:p>
            <a:pPr marL="800100" lvl="1" indent="-342900" algn="just">
              <a:lnSpc>
                <a:spcPct val="150000"/>
              </a:lnSpc>
              <a:buFont typeface="Calibri" panose="020F0502020204030204" pitchFamily="34" charset="0"/>
              <a:buChar char="₋"/>
            </a:pPr>
            <a:r>
              <a:rPr lang="en-US" sz="2300" dirty="0"/>
              <a:t>If successful, the </a:t>
            </a:r>
            <a:r>
              <a:rPr lang="en-US" sz="2300" b="1" dirty="0" err="1">
                <a:solidFill>
                  <a:srgbClr val="0033CC"/>
                </a:solidFill>
              </a:rPr>
              <a:t>fprintf</a:t>
            </a:r>
            <a:r>
              <a:rPr lang="en-US" sz="2300" b="1" dirty="0">
                <a:solidFill>
                  <a:srgbClr val="0033CC"/>
                </a:solidFill>
              </a:rPr>
              <a:t>()</a:t>
            </a:r>
            <a:r>
              <a:rPr lang="en-US" sz="2300" dirty="0"/>
              <a:t> function </a:t>
            </a:r>
            <a:r>
              <a:rPr lang="en-US" sz="2300" b="1" dirty="0"/>
              <a:t>returns number of characters written. </a:t>
            </a:r>
          </a:p>
          <a:p>
            <a:pPr marL="800100" lvl="1" indent="-342900" algn="just">
              <a:lnSpc>
                <a:spcPct val="150000"/>
              </a:lnSpc>
              <a:buFont typeface="Calibri" panose="020F0502020204030204" pitchFamily="34" charset="0"/>
              <a:buChar char="₋"/>
            </a:pPr>
            <a:r>
              <a:rPr lang="en-US" sz="2300" dirty="0"/>
              <a:t>On failure, it returns a negative value.</a:t>
            </a:r>
          </a:p>
        </p:txBody>
      </p:sp>
      <p:sp>
        <p:nvSpPr>
          <p:cNvPr id="9" name="Title 8">
            <a:extLst>
              <a:ext uri="{FF2B5EF4-FFF2-40B4-BE49-F238E27FC236}">
                <a16:creationId xmlns:a16="http://schemas.microsoft.com/office/drawing/2014/main" id="{61C76B1A-CA51-494D-9712-83FAE268D611}"/>
              </a:ext>
            </a:extLst>
          </p:cNvPr>
          <p:cNvSpPr>
            <a:spLocks noGrp="1"/>
          </p:cNvSpPr>
          <p:nvPr>
            <p:ph type="title"/>
          </p:nvPr>
        </p:nvSpPr>
        <p:spPr>
          <a:xfrm>
            <a:off x="1213765" y="0"/>
            <a:ext cx="8148320" cy="655472"/>
          </a:xfrm>
        </p:spPr>
        <p:txBody>
          <a:bodyPr/>
          <a:lstStyle/>
          <a:p>
            <a:pPr>
              <a:tabLst>
                <a:tab pos="5943600" algn="l"/>
              </a:tabLst>
            </a:pPr>
            <a:r>
              <a:rPr lang="en-US" dirty="0"/>
              <a:t>IV.1. Text File: Writing Error Handling</a:t>
            </a:r>
          </a:p>
        </p:txBody>
      </p:sp>
      <p:sp>
        <p:nvSpPr>
          <p:cNvPr id="2" name="Right Brace 1">
            <a:extLst>
              <a:ext uri="{FF2B5EF4-FFF2-40B4-BE49-F238E27FC236}">
                <a16:creationId xmlns:a16="http://schemas.microsoft.com/office/drawing/2014/main" id="{85987BBF-E011-495C-A327-19A1256ADA45}"/>
              </a:ext>
            </a:extLst>
          </p:cNvPr>
          <p:cNvSpPr/>
          <p:nvPr/>
        </p:nvSpPr>
        <p:spPr>
          <a:xfrm>
            <a:off x="6971479" y="3627824"/>
            <a:ext cx="152400" cy="12537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1304A9F8-EA0B-4596-A44F-9FAA5735FFBE}"/>
              </a:ext>
            </a:extLst>
          </p:cNvPr>
          <p:cNvSpPr txBox="1"/>
          <p:nvPr/>
        </p:nvSpPr>
        <p:spPr>
          <a:xfrm>
            <a:off x="7327900" y="3781425"/>
            <a:ext cx="1543499" cy="646331"/>
          </a:xfrm>
          <a:prstGeom prst="rect">
            <a:avLst/>
          </a:prstGeom>
          <a:noFill/>
        </p:spPr>
        <p:txBody>
          <a:bodyPr wrap="none" rtlCol="0">
            <a:spAutoFit/>
          </a:bodyPr>
          <a:lstStyle/>
          <a:p>
            <a:r>
              <a:rPr lang="en-US" dirty="0"/>
              <a:t>Error Handling</a:t>
            </a:r>
          </a:p>
          <a:p>
            <a:r>
              <a:rPr lang="en-US" dirty="0"/>
              <a:t>Or Recovery</a:t>
            </a:r>
          </a:p>
        </p:txBody>
      </p:sp>
    </p:spTree>
    <p:extLst>
      <p:ext uri="{BB962C8B-B14F-4D97-AF65-F5344CB8AC3E}">
        <p14:creationId xmlns:p14="http://schemas.microsoft.com/office/powerpoint/2010/main" val="2222875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1249" y="0"/>
            <a:ext cx="7542651" cy="724173"/>
          </a:xfrm>
          <a:prstGeom prst="rect">
            <a:avLst/>
          </a:prstGeom>
        </p:spPr>
        <p:txBody>
          <a:bodyPr vert="horz" wrap="square" lIns="0" tIns="107569" rIns="0" bIns="0" rtlCol="0">
            <a:spAutoFit/>
          </a:bodyPr>
          <a:lstStyle/>
          <a:p>
            <a:pPr>
              <a:lnSpc>
                <a:spcPct val="100000"/>
              </a:lnSpc>
            </a:pPr>
            <a:r>
              <a:rPr lang="en-US" dirty="0"/>
              <a:t>Text File: Reading Error Handling</a:t>
            </a:r>
            <a:endParaRPr spc="-5" dirty="0"/>
          </a:p>
        </p:txBody>
      </p:sp>
      <p:sp>
        <p:nvSpPr>
          <p:cNvPr id="8" name="Rectangle 7">
            <a:extLst>
              <a:ext uri="{FF2B5EF4-FFF2-40B4-BE49-F238E27FC236}">
                <a16:creationId xmlns:a16="http://schemas.microsoft.com/office/drawing/2014/main" id="{6B5C1A4E-8124-4778-8D40-0B2A43867544}"/>
              </a:ext>
            </a:extLst>
          </p:cNvPr>
          <p:cNvSpPr/>
          <p:nvPr/>
        </p:nvSpPr>
        <p:spPr>
          <a:xfrm>
            <a:off x="0" y="1419225"/>
            <a:ext cx="10693400" cy="594675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b="1" dirty="0"/>
              <a:t>Exploit </a:t>
            </a:r>
            <a:r>
              <a:rPr lang="en-US" sz="2400" b="1" dirty="0" err="1">
                <a:solidFill>
                  <a:srgbClr val="FF0000"/>
                </a:solidFill>
              </a:rPr>
              <a:t>fscanf</a:t>
            </a:r>
            <a:r>
              <a:rPr lang="en-US" sz="2400" b="1" dirty="0">
                <a:solidFill>
                  <a:srgbClr val="FF0000"/>
                </a:solidFill>
              </a:rPr>
              <a:t>() </a:t>
            </a:r>
            <a:r>
              <a:rPr lang="en-US" sz="2400" b="1" dirty="0"/>
              <a:t>return value:</a:t>
            </a:r>
          </a:p>
          <a:p>
            <a:pPr marL="800100" lvl="1" indent="-342900" algn="just">
              <a:lnSpc>
                <a:spcPct val="150000"/>
              </a:lnSpc>
              <a:buFont typeface="Wingdings" panose="05000000000000000000" pitchFamily="2" charset="2"/>
              <a:buChar char="§"/>
            </a:pPr>
            <a:r>
              <a:rPr lang="en-US" sz="2300" dirty="0"/>
              <a:t>If successful, the </a:t>
            </a:r>
            <a:r>
              <a:rPr lang="en-US" sz="2300" b="1" dirty="0" err="1">
                <a:solidFill>
                  <a:srgbClr val="0033CC"/>
                </a:solidFill>
              </a:rPr>
              <a:t>fscanf</a:t>
            </a:r>
            <a:r>
              <a:rPr lang="en-US" sz="2300" b="1" dirty="0">
                <a:solidFill>
                  <a:srgbClr val="0033CC"/>
                </a:solidFill>
              </a:rPr>
              <a:t>() </a:t>
            </a:r>
            <a:r>
              <a:rPr lang="en-US" sz="2300" dirty="0"/>
              <a:t>function </a:t>
            </a:r>
            <a:r>
              <a:rPr lang="en-US" sz="2300" b="1" dirty="0"/>
              <a:t>returns the number of receiving arguments successfully assigned.</a:t>
            </a:r>
          </a:p>
          <a:p>
            <a:pPr marL="800100" lvl="1" indent="-342900" algn="just">
              <a:lnSpc>
                <a:spcPct val="150000"/>
              </a:lnSpc>
              <a:buFont typeface="Wingdings" panose="05000000000000000000" pitchFamily="2" charset="2"/>
              <a:buChar char="§"/>
            </a:pPr>
            <a:r>
              <a:rPr lang="en-US" sz="2300" dirty="0"/>
              <a:t>If a </a:t>
            </a:r>
            <a:r>
              <a:rPr lang="en-US" sz="2300" b="1" dirty="0"/>
              <a:t>matching failure occurs before the first receiving argument was assigned</a:t>
            </a:r>
            <a:r>
              <a:rPr lang="en-US" sz="2300" dirty="0"/>
              <a:t>, it returns zero.</a:t>
            </a:r>
          </a:p>
          <a:p>
            <a:pPr marL="800100" lvl="1" indent="-342900" algn="just">
              <a:lnSpc>
                <a:spcPct val="150000"/>
              </a:lnSpc>
              <a:buFont typeface="Wingdings" panose="05000000000000000000" pitchFamily="2" charset="2"/>
              <a:buChar char="§"/>
            </a:pPr>
            <a:r>
              <a:rPr lang="en-US" sz="2300" dirty="0"/>
              <a:t>If </a:t>
            </a:r>
            <a:r>
              <a:rPr lang="en-US" sz="2300" b="1" dirty="0"/>
              <a:t>input failure occurs before the first receiving argument was assigned</a:t>
            </a:r>
            <a:r>
              <a:rPr lang="en-US" sz="2300" dirty="0"/>
              <a:t>, </a:t>
            </a:r>
            <a:r>
              <a:rPr lang="en-US" sz="2300" dirty="0">
                <a:solidFill>
                  <a:srgbClr val="0033CC"/>
                </a:solidFill>
              </a:rPr>
              <a:t>EOF </a:t>
            </a:r>
            <a:r>
              <a:rPr lang="en-US" sz="2300" dirty="0"/>
              <a:t>is returned.</a:t>
            </a:r>
          </a:p>
          <a:p>
            <a:pPr marL="800100" lvl="1" indent="-342900" algn="just">
              <a:lnSpc>
                <a:spcPct val="150000"/>
              </a:lnSpc>
              <a:buFont typeface="Wingdings" panose="05000000000000000000" pitchFamily="2" charset="2"/>
              <a:buChar char="§"/>
            </a:pPr>
            <a:r>
              <a:rPr lang="en-US" sz="2300" dirty="0">
                <a:cs typeface="Calibri"/>
              </a:rPr>
              <a:t>If</a:t>
            </a:r>
            <a:r>
              <a:rPr lang="en-US" sz="2300" spc="-5" dirty="0">
                <a:cs typeface="Calibri"/>
              </a:rPr>
              <a:t> th</a:t>
            </a:r>
            <a:r>
              <a:rPr lang="en-US" sz="2300" dirty="0">
                <a:cs typeface="Calibri"/>
              </a:rPr>
              <a:t>e</a:t>
            </a:r>
            <a:r>
              <a:rPr lang="en-US" sz="2300" spc="-5" dirty="0">
                <a:cs typeface="Calibri"/>
              </a:rPr>
              <a:t> </a:t>
            </a:r>
            <a:r>
              <a:rPr lang="en-US" sz="2300" dirty="0">
                <a:cs typeface="Calibri"/>
              </a:rPr>
              <a:t>end</a:t>
            </a:r>
            <a:r>
              <a:rPr lang="en-US" sz="2300" spc="5" dirty="0">
                <a:cs typeface="Calibri"/>
              </a:rPr>
              <a:t> </a:t>
            </a:r>
            <a:r>
              <a:rPr lang="en-US" sz="2300" spc="-5" dirty="0">
                <a:cs typeface="Calibri"/>
              </a:rPr>
              <a:t>o</a:t>
            </a:r>
            <a:r>
              <a:rPr lang="en-US" sz="2300" dirty="0">
                <a:cs typeface="Calibri"/>
              </a:rPr>
              <a:t>f</a:t>
            </a:r>
            <a:r>
              <a:rPr lang="en-US" sz="2300" spc="-10" dirty="0">
                <a:cs typeface="Calibri"/>
              </a:rPr>
              <a:t> </a:t>
            </a:r>
            <a:r>
              <a:rPr lang="en-US" sz="2300" dirty="0">
                <a:cs typeface="Calibri"/>
              </a:rPr>
              <a:t>file is</a:t>
            </a:r>
            <a:r>
              <a:rPr lang="en-US" sz="2300" spc="-5" dirty="0">
                <a:cs typeface="Calibri"/>
              </a:rPr>
              <a:t> </a:t>
            </a:r>
            <a:r>
              <a:rPr lang="en-US" sz="2300" spc="-40" dirty="0">
                <a:cs typeface="Calibri"/>
              </a:rPr>
              <a:t>r</a:t>
            </a:r>
            <a:r>
              <a:rPr lang="en-US" sz="2300" spc="-5" dirty="0">
                <a:cs typeface="Calibri"/>
              </a:rPr>
              <a:t>e</a:t>
            </a:r>
            <a:r>
              <a:rPr lang="en-US" sz="2300" dirty="0">
                <a:cs typeface="Calibri"/>
              </a:rPr>
              <a:t>ached, </a:t>
            </a:r>
            <a:r>
              <a:rPr lang="en-US" sz="2300" b="1" spc="-40" dirty="0">
                <a:solidFill>
                  <a:srgbClr val="0033CC"/>
                </a:solidFill>
                <a:cs typeface="Calibri"/>
              </a:rPr>
              <a:t>E</a:t>
            </a:r>
            <a:r>
              <a:rPr lang="en-US" sz="2300" b="1" dirty="0">
                <a:solidFill>
                  <a:srgbClr val="0033CC"/>
                </a:solidFill>
                <a:cs typeface="Calibri"/>
              </a:rPr>
              <a:t>OF</a:t>
            </a:r>
            <a:r>
              <a:rPr lang="en-US" sz="2300" b="1" spc="-10" dirty="0">
                <a:solidFill>
                  <a:srgbClr val="0033CC"/>
                </a:solidFill>
                <a:cs typeface="Calibri"/>
              </a:rPr>
              <a:t> </a:t>
            </a:r>
            <a:r>
              <a:rPr lang="en-US" sz="2300" spc="-40" dirty="0">
                <a:cs typeface="Calibri"/>
              </a:rPr>
              <a:t>v</a:t>
            </a:r>
            <a:r>
              <a:rPr lang="en-US" sz="2300" spc="-5" dirty="0">
                <a:cs typeface="Calibri"/>
              </a:rPr>
              <a:t>a</a:t>
            </a:r>
            <a:r>
              <a:rPr lang="en-US" sz="2300" dirty="0">
                <a:cs typeface="Calibri"/>
              </a:rPr>
              <a:t>l</a:t>
            </a:r>
            <a:r>
              <a:rPr lang="en-US" sz="2300" spc="-5" dirty="0">
                <a:cs typeface="Calibri"/>
              </a:rPr>
              <a:t>ue is returned</a:t>
            </a:r>
            <a:r>
              <a:rPr lang="en-US" sz="2300" dirty="0">
                <a:cs typeface="Calibri"/>
              </a:rPr>
              <a:t> </a:t>
            </a:r>
          </a:p>
          <a:p>
            <a:pPr marL="1257300" lvl="2" indent="-342900" algn="just">
              <a:lnSpc>
                <a:spcPct val="150000"/>
              </a:lnSpc>
              <a:buFont typeface="Wingdings" panose="05000000000000000000" pitchFamily="2" charset="2"/>
              <a:buChar char="§"/>
            </a:pPr>
            <a:r>
              <a:rPr lang="en-US" sz="2400" b="1" dirty="0"/>
              <a:t>IMPORTANT: </a:t>
            </a:r>
            <a:r>
              <a:rPr lang="en-US" sz="2400" b="1" spc="-5" dirty="0">
                <a:cs typeface="Calibri"/>
              </a:rPr>
              <a:t> </a:t>
            </a:r>
            <a:r>
              <a:rPr lang="en-US" sz="2400" b="1" spc="-35" dirty="0">
                <a:solidFill>
                  <a:srgbClr val="0033CC"/>
                </a:solidFill>
                <a:cs typeface="Calibri"/>
              </a:rPr>
              <a:t>E</a:t>
            </a:r>
            <a:r>
              <a:rPr lang="en-US" sz="2400" b="1" spc="-10" dirty="0">
                <a:solidFill>
                  <a:srgbClr val="0033CC"/>
                </a:solidFill>
                <a:cs typeface="Calibri"/>
              </a:rPr>
              <a:t>O</a:t>
            </a:r>
            <a:r>
              <a:rPr lang="en-US" sz="2400" b="1" dirty="0">
                <a:solidFill>
                  <a:srgbClr val="0033CC"/>
                </a:solidFill>
                <a:cs typeface="Calibri"/>
              </a:rPr>
              <a:t>F</a:t>
            </a:r>
            <a:r>
              <a:rPr lang="en-US" sz="2400" dirty="0">
                <a:cs typeface="Calibri"/>
              </a:rPr>
              <a:t> </a:t>
            </a:r>
            <a:r>
              <a:rPr lang="en-US" sz="2400" spc="-5" dirty="0">
                <a:cs typeface="Calibri"/>
              </a:rPr>
              <a:t>i</a:t>
            </a:r>
            <a:r>
              <a:rPr lang="en-US" sz="2400" dirty="0">
                <a:cs typeface="Calibri"/>
              </a:rPr>
              <a:t>s</a:t>
            </a:r>
            <a:r>
              <a:rPr lang="en-US" sz="2400" spc="5" dirty="0">
                <a:cs typeface="Calibri"/>
              </a:rPr>
              <a:t> </a:t>
            </a:r>
            <a:r>
              <a:rPr lang="en-US" sz="2400" spc="-5" dirty="0">
                <a:cs typeface="Calibri"/>
              </a:rPr>
              <a:t>a</a:t>
            </a:r>
            <a:r>
              <a:rPr lang="en-US" sz="2400" spc="5" dirty="0">
                <a:cs typeface="Calibri"/>
              </a:rPr>
              <a:t> </a:t>
            </a:r>
            <a:r>
              <a:rPr lang="en-US" sz="2400" spc="-45" dirty="0">
                <a:cs typeface="Calibri"/>
              </a:rPr>
              <a:t>s</a:t>
            </a:r>
            <a:r>
              <a:rPr lang="en-US" sz="2400" spc="-25" dirty="0">
                <a:cs typeface="Calibri"/>
              </a:rPr>
              <a:t>y</a:t>
            </a:r>
            <a:r>
              <a:rPr lang="en-US" sz="2400" spc="-35" dirty="0">
                <a:cs typeface="Calibri"/>
              </a:rPr>
              <a:t>s</a:t>
            </a:r>
            <a:r>
              <a:rPr lang="en-US" sz="2400" spc="-30" dirty="0">
                <a:cs typeface="Calibri"/>
              </a:rPr>
              <a:t>t</a:t>
            </a:r>
            <a:r>
              <a:rPr lang="en-US" sz="2400" spc="-5" dirty="0">
                <a:cs typeface="Calibri"/>
              </a:rPr>
              <a:t>em</a:t>
            </a:r>
            <a:r>
              <a:rPr lang="en-US" sz="2400" spc="20" dirty="0">
                <a:cs typeface="Calibri"/>
              </a:rPr>
              <a:t> </a:t>
            </a:r>
            <a:r>
              <a:rPr lang="en-US" sz="2400" spc="-10" dirty="0">
                <a:cs typeface="Calibri"/>
              </a:rPr>
              <a:t>indi</a:t>
            </a:r>
            <a:r>
              <a:rPr lang="en-US" sz="2400" spc="-25" dirty="0">
                <a:cs typeface="Calibri"/>
              </a:rPr>
              <a:t>c</a:t>
            </a:r>
            <a:r>
              <a:rPr lang="en-US" sz="2400" spc="-20" dirty="0">
                <a:cs typeface="Calibri"/>
              </a:rPr>
              <a:t>a</a:t>
            </a:r>
            <a:r>
              <a:rPr lang="en-US" sz="2400" spc="-25" dirty="0">
                <a:cs typeface="Calibri"/>
              </a:rPr>
              <a:t>t</a:t>
            </a:r>
            <a:r>
              <a:rPr lang="en-US" sz="2400" spc="-5" dirty="0">
                <a:cs typeface="Calibri"/>
              </a:rPr>
              <a:t>o</a:t>
            </a:r>
            <a:r>
              <a:rPr lang="en-US" sz="2400" spc="-210" dirty="0">
                <a:cs typeface="Calibri"/>
              </a:rPr>
              <a:t>r</a:t>
            </a:r>
            <a:r>
              <a:rPr lang="en-US" sz="2400" dirty="0">
                <a:cs typeface="Calibri"/>
              </a:rPr>
              <a:t>.</a:t>
            </a:r>
            <a:r>
              <a:rPr lang="en-US" sz="2400" spc="15" dirty="0">
                <a:cs typeface="Calibri"/>
              </a:rPr>
              <a:t> </a:t>
            </a:r>
            <a:r>
              <a:rPr lang="en-US" sz="2400" spc="-5" dirty="0">
                <a:cs typeface="Calibri"/>
              </a:rPr>
              <a:t>The</a:t>
            </a:r>
            <a:r>
              <a:rPr lang="en-US" sz="2400" spc="-30" dirty="0">
                <a:cs typeface="Calibri"/>
              </a:rPr>
              <a:t>r</a:t>
            </a:r>
            <a:r>
              <a:rPr lang="en-US" sz="2400" spc="-5" dirty="0">
                <a:cs typeface="Calibri"/>
              </a:rPr>
              <a:t>e</a:t>
            </a:r>
            <a:r>
              <a:rPr lang="en-US" sz="2400" spc="10" dirty="0">
                <a:cs typeface="Calibri"/>
              </a:rPr>
              <a:t> </a:t>
            </a:r>
            <a:r>
              <a:rPr lang="en-US" sz="2400" spc="-5" dirty="0">
                <a:cs typeface="Calibri"/>
              </a:rPr>
              <a:t>i</a:t>
            </a:r>
            <a:r>
              <a:rPr lang="en-US" sz="2400" dirty="0">
                <a:cs typeface="Calibri"/>
              </a:rPr>
              <a:t>s</a:t>
            </a:r>
            <a:r>
              <a:rPr lang="en-US" sz="2400" spc="5" dirty="0">
                <a:cs typeface="Calibri"/>
              </a:rPr>
              <a:t> </a:t>
            </a:r>
            <a:r>
              <a:rPr lang="en-US" sz="2400" spc="-10" dirty="0">
                <a:cs typeface="Calibri"/>
              </a:rPr>
              <a:t>n</a:t>
            </a:r>
            <a:r>
              <a:rPr lang="en-US" sz="2400" spc="-5" dirty="0">
                <a:cs typeface="Calibri"/>
              </a:rPr>
              <a:t>o a</a:t>
            </a:r>
            <a:r>
              <a:rPr lang="en-US" sz="2400" spc="-45" dirty="0">
                <a:cs typeface="Calibri"/>
              </a:rPr>
              <a:t>n</a:t>
            </a:r>
            <a:r>
              <a:rPr lang="en-US" sz="2400" spc="-5" dirty="0">
                <a:cs typeface="Calibri"/>
              </a:rPr>
              <a:t>y</a:t>
            </a:r>
            <a:r>
              <a:rPr lang="en-US" sz="2400" b="1" dirty="0">
                <a:solidFill>
                  <a:srgbClr val="0033CC"/>
                </a:solidFill>
                <a:cs typeface="Calibri"/>
              </a:rPr>
              <a:t> </a:t>
            </a:r>
            <a:r>
              <a:rPr lang="en-US" sz="2400" b="1" spc="-35" dirty="0">
                <a:solidFill>
                  <a:srgbClr val="0033CC"/>
                </a:solidFill>
                <a:cs typeface="Calibri"/>
              </a:rPr>
              <a:t>E</a:t>
            </a:r>
            <a:r>
              <a:rPr lang="en-US" sz="2400" b="1" spc="-10" dirty="0">
                <a:solidFill>
                  <a:srgbClr val="0033CC"/>
                </a:solidFill>
                <a:cs typeface="Calibri"/>
              </a:rPr>
              <a:t>O</a:t>
            </a:r>
            <a:r>
              <a:rPr lang="en-US" sz="2400" b="1" dirty="0">
                <a:solidFill>
                  <a:srgbClr val="0033CC"/>
                </a:solidFill>
                <a:cs typeface="Calibri"/>
              </a:rPr>
              <a:t>F </a:t>
            </a:r>
            <a:r>
              <a:rPr lang="en-US" sz="2400" spc="-5" dirty="0">
                <a:cs typeface="Calibri"/>
              </a:rPr>
              <a:t>mar</a:t>
            </a:r>
            <a:r>
              <a:rPr lang="en-US" sz="2400" spc="-75" dirty="0">
                <a:cs typeface="Calibri"/>
              </a:rPr>
              <a:t>k</a:t>
            </a:r>
            <a:r>
              <a:rPr lang="en-US" sz="2400" spc="-5" dirty="0">
                <a:cs typeface="Calibri"/>
              </a:rPr>
              <a:t>er</a:t>
            </a:r>
            <a:r>
              <a:rPr lang="en-US" sz="2400" spc="15" dirty="0">
                <a:cs typeface="Calibri"/>
              </a:rPr>
              <a:t> </a:t>
            </a:r>
            <a:r>
              <a:rPr lang="en-US" sz="2400" spc="-10" dirty="0">
                <a:cs typeface="Calibri"/>
              </a:rPr>
              <a:t>p</a:t>
            </a:r>
            <a:r>
              <a:rPr lang="en-US" sz="2400" spc="-45" dirty="0">
                <a:cs typeface="Calibri"/>
              </a:rPr>
              <a:t>h</a:t>
            </a:r>
            <a:r>
              <a:rPr lang="en-US" sz="2400" spc="-25" dirty="0">
                <a:cs typeface="Calibri"/>
              </a:rPr>
              <a:t>y</a:t>
            </a:r>
            <a:r>
              <a:rPr lang="en-US" sz="2400" spc="-10" dirty="0">
                <a:cs typeface="Calibri"/>
              </a:rPr>
              <a:t>si</a:t>
            </a:r>
            <a:r>
              <a:rPr lang="en-US" sz="2400" spc="-25" dirty="0">
                <a:cs typeface="Calibri"/>
              </a:rPr>
              <a:t>c</a:t>
            </a:r>
            <a:r>
              <a:rPr lang="en-US" sz="2400" spc="-10" dirty="0">
                <a:cs typeface="Calibri"/>
              </a:rPr>
              <a:t>ally </a:t>
            </a:r>
            <a:r>
              <a:rPr lang="en-US" sz="2400" spc="-35" dirty="0">
                <a:cs typeface="Calibri"/>
              </a:rPr>
              <a:t>s</a:t>
            </a:r>
            <a:r>
              <a:rPr lang="en-US" sz="2400" spc="-25" dirty="0">
                <a:cs typeface="Calibri"/>
              </a:rPr>
              <a:t>t</a:t>
            </a:r>
            <a:r>
              <a:rPr lang="en-US" sz="2400" spc="-5" dirty="0">
                <a:cs typeface="Calibri"/>
              </a:rPr>
              <a:t>o</a:t>
            </a:r>
            <a:r>
              <a:rPr lang="en-US" sz="2400" spc="-30" dirty="0">
                <a:cs typeface="Calibri"/>
              </a:rPr>
              <a:t>r</a:t>
            </a:r>
            <a:r>
              <a:rPr lang="en-US" sz="2400" spc="-5" dirty="0">
                <a:cs typeface="Calibri"/>
              </a:rPr>
              <a:t>ed</a:t>
            </a:r>
            <a:r>
              <a:rPr lang="en-US" sz="2400" spc="5" dirty="0">
                <a:cs typeface="Calibri"/>
              </a:rPr>
              <a:t> </a:t>
            </a:r>
            <a:r>
              <a:rPr lang="en-US" sz="2400" spc="-5" dirty="0">
                <a:cs typeface="Calibri"/>
              </a:rPr>
              <a:t>i</a:t>
            </a:r>
            <a:r>
              <a:rPr lang="en-US" sz="2400" dirty="0">
                <a:cs typeface="Calibri"/>
              </a:rPr>
              <a:t>n</a:t>
            </a:r>
            <a:r>
              <a:rPr lang="en-US" sz="2400" spc="5" dirty="0">
                <a:cs typeface="Calibri"/>
              </a:rPr>
              <a:t> </a:t>
            </a:r>
            <a:r>
              <a:rPr lang="en-US" sz="2400" spc="-30" dirty="0">
                <a:cs typeface="Calibri"/>
              </a:rPr>
              <a:t>the </a:t>
            </a:r>
            <a:r>
              <a:rPr lang="en-US" sz="2400" spc="-10" dirty="0">
                <a:cs typeface="Calibri"/>
              </a:rPr>
              <a:t>file</a:t>
            </a:r>
            <a:r>
              <a:rPr lang="en-US" sz="2400" spc="20" dirty="0">
                <a:cs typeface="Calibri"/>
              </a:rPr>
              <a:t> </a:t>
            </a:r>
            <a:r>
              <a:rPr lang="en-US" sz="2400" spc="-25" dirty="0">
                <a:cs typeface="Calibri"/>
              </a:rPr>
              <a:t>t</a:t>
            </a:r>
            <a:r>
              <a:rPr lang="en-US" sz="2400" spc="-5" dirty="0">
                <a:cs typeface="Calibri"/>
              </a:rPr>
              <a:t>o</a:t>
            </a:r>
            <a:r>
              <a:rPr lang="en-US" sz="2400" spc="-10" dirty="0">
                <a:cs typeface="Calibri"/>
              </a:rPr>
              <a:t> indi</a:t>
            </a:r>
            <a:r>
              <a:rPr lang="en-US" sz="2400" spc="-25" dirty="0">
                <a:cs typeface="Calibri"/>
              </a:rPr>
              <a:t>c</a:t>
            </a:r>
            <a:r>
              <a:rPr lang="en-US" sz="2400" spc="-20" dirty="0">
                <a:cs typeface="Calibri"/>
              </a:rPr>
              <a:t>a</a:t>
            </a:r>
            <a:r>
              <a:rPr lang="en-US" sz="2400" spc="-30" dirty="0">
                <a:cs typeface="Calibri"/>
              </a:rPr>
              <a:t>t</a:t>
            </a:r>
            <a:r>
              <a:rPr lang="en-US" sz="2400" spc="-5" dirty="0">
                <a:cs typeface="Calibri"/>
              </a:rPr>
              <a:t>e</a:t>
            </a:r>
            <a:r>
              <a:rPr lang="en-US" sz="2400" spc="30" dirty="0">
                <a:cs typeface="Calibri"/>
              </a:rPr>
              <a:t> </a:t>
            </a:r>
            <a:r>
              <a:rPr lang="en-US" sz="2400" spc="-5" dirty="0">
                <a:cs typeface="Calibri"/>
              </a:rPr>
              <a:t>the</a:t>
            </a:r>
            <a:r>
              <a:rPr lang="en-US" sz="2400" spc="5" dirty="0">
                <a:cs typeface="Calibri"/>
              </a:rPr>
              <a:t> </a:t>
            </a:r>
            <a:r>
              <a:rPr lang="en-US" sz="2400" spc="-5" dirty="0">
                <a:cs typeface="Calibri"/>
              </a:rPr>
              <a:t>en</a:t>
            </a:r>
            <a:r>
              <a:rPr lang="en-US" sz="2400" spc="-10" dirty="0">
                <a:cs typeface="Calibri"/>
              </a:rPr>
              <a:t>d</a:t>
            </a:r>
            <a:r>
              <a:rPr lang="en-US" sz="2400" spc="-240" dirty="0">
                <a:cs typeface="Calibri"/>
              </a:rPr>
              <a:t> </a:t>
            </a:r>
            <a:r>
              <a:rPr lang="en-US" sz="2400" spc="-5" dirty="0">
                <a:cs typeface="Calibri"/>
              </a:rPr>
              <a:t>of</a:t>
            </a:r>
            <a:r>
              <a:rPr lang="en-US" sz="2400" spc="-240" dirty="0">
                <a:cs typeface="Calibri"/>
              </a:rPr>
              <a:t> it.</a:t>
            </a:r>
            <a:endParaRPr lang="en-US" sz="2400" dirty="0"/>
          </a:p>
          <a:p>
            <a:pPr marL="1257300" lvl="2" indent="-342900" algn="just">
              <a:lnSpc>
                <a:spcPct val="150000"/>
              </a:lnSpc>
              <a:buFont typeface="Wingdings" panose="05000000000000000000" pitchFamily="2" charset="2"/>
              <a:buChar char="§"/>
            </a:pPr>
            <a:endParaRPr lang="en-US" sz="2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917" y="22225"/>
            <a:ext cx="6550901" cy="724173"/>
          </a:xfrm>
          <a:prstGeom prst="rect">
            <a:avLst/>
          </a:prstGeom>
        </p:spPr>
        <p:txBody>
          <a:bodyPr vert="horz" wrap="square" lIns="0" tIns="107569" rIns="0" bIns="0" rtlCol="0">
            <a:spAutoFit/>
          </a:bodyPr>
          <a:lstStyle/>
          <a:p>
            <a:pPr marL="2211070">
              <a:lnSpc>
                <a:spcPct val="100000"/>
              </a:lnSpc>
            </a:pPr>
            <a:r>
              <a:rPr lang="en-US" spc="-5" dirty="0"/>
              <a:t>…Continued</a:t>
            </a:r>
            <a:endParaRPr spc="-5" dirty="0"/>
          </a:p>
        </p:txBody>
      </p:sp>
      <p:sp>
        <p:nvSpPr>
          <p:cNvPr id="3" name="object 3"/>
          <p:cNvSpPr txBox="1"/>
          <p:nvPr/>
        </p:nvSpPr>
        <p:spPr>
          <a:xfrm>
            <a:off x="0" y="6372225"/>
            <a:ext cx="9214788" cy="369332"/>
          </a:xfrm>
          <a:prstGeom prst="rect">
            <a:avLst/>
          </a:prstGeom>
        </p:spPr>
        <p:txBody>
          <a:bodyPr vert="horz" wrap="square" lIns="0" tIns="0" rIns="0" bIns="0" rtlCol="0">
            <a:spAutoFit/>
          </a:bodyPr>
          <a:lstStyle/>
          <a:p>
            <a:pPr marL="927100" lvl="1" indent="-457200">
              <a:buFont typeface="Wingdings" panose="05000000000000000000" pitchFamily="2" charset="2"/>
              <a:buChar char="§"/>
              <a:tabLst>
                <a:tab pos="469900" algn="l"/>
              </a:tabLst>
            </a:pPr>
            <a:r>
              <a:rPr sz="2400" dirty="0">
                <a:latin typeface="Calibri"/>
                <a:cs typeface="Calibri"/>
              </a:rPr>
              <a:t>C</a:t>
            </a:r>
            <a:r>
              <a:rPr sz="2400" spc="-10" dirty="0">
                <a:latin typeface="Calibri"/>
                <a:cs typeface="Calibri"/>
              </a:rPr>
              <a:t> </a:t>
            </a:r>
            <a:r>
              <a:rPr sz="2400" spc="-5" dirty="0">
                <a:latin typeface="Calibri"/>
                <a:cs typeface="Calibri"/>
              </a:rPr>
              <a:t>p</a:t>
            </a:r>
            <a:r>
              <a:rPr sz="2400" spc="-40" dirty="0">
                <a:latin typeface="Calibri"/>
                <a:cs typeface="Calibri"/>
              </a:rPr>
              <a:t>r</a:t>
            </a:r>
            <a:r>
              <a:rPr sz="2400" spc="-5" dirty="0">
                <a:latin typeface="Calibri"/>
                <a:cs typeface="Calibri"/>
              </a:rPr>
              <a:t>ovide</a:t>
            </a:r>
            <a:r>
              <a:rPr sz="2400" dirty="0">
                <a:latin typeface="Calibri"/>
                <a:cs typeface="Calibri"/>
              </a:rPr>
              <a:t>s</a:t>
            </a:r>
            <a:r>
              <a:rPr sz="2400" spc="5" dirty="0">
                <a:latin typeface="Calibri"/>
                <a:cs typeface="Calibri"/>
              </a:rPr>
              <a:t> </a:t>
            </a:r>
            <a:r>
              <a:rPr sz="2400" dirty="0">
                <a:latin typeface="Calibri"/>
                <a:cs typeface="Calibri"/>
              </a:rPr>
              <a:t>a</a:t>
            </a:r>
            <a:r>
              <a:rPr sz="2400" spc="-10" dirty="0">
                <a:latin typeface="Calibri"/>
                <a:cs typeface="Calibri"/>
              </a:rPr>
              <a:t> </a:t>
            </a:r>
            <a:r>
              <a:rPr sz="2400" spc="-15" dirty="0">
                <a:latin typeface="Calibri"/>
                <a:cs typeface="Calibri"/>
              </a:rPr>
              <a:t>se</a:t>
            </a:r>
            <a:r>
              <a:rPr sz="2400" spc="-5" dirty="0">
                <a:latin typeface="Calibri"/>
                <a:cs typeface="Calibri"/>
              </a:rPr>
              <a:t>t o</a:t>
            </a:r>
            <a:r>
              <a:rPr sz="2400" dirty="0">
                <a:latin typeface="Calibri"/>
                <a:cs typeface="Calibri"/>
              </a:rPr>
              <a:t>f</a:t>
            </a:r>
            <a:r>
              <a:rPr sz="2400" spc="-5" dirty="0">
                <a:latin typeface="Calibri"/>
                <a:cs typeface="Calibri"/>
              </a:rPr>
              <a:t> </a:t>
            </a:r>
            <a:r>
              <a:rPr sz="2400" spc="-25" dirty="0">
                <a:latin typeface="Calibri"/>
                <a:cs typeface="Calibri"/>
              </a:rPr>
              <a:t>g</a:t>
            </a:r>
            <a:r>
              <a:rPr sz="2400" spc="-5" dirty="0">
                <a:latin typeface="Calibri"/>
                <a:cs typeface="Calibri"/>
              </a:rPr>
              <a:t>ene</a:t>
            </a:r>
            <a:r>
              <a:rPr sz="2400" spc="-10" dirty="0">
                <a:latin typeface="Calibri"/>
                <a:cs typeface="Calibri"/>
              </a:rPr>
              <a:t>r</a:t>
            </a:r>
            <a:r>
              <a:rPr sz="2400" dirty="0">
                <a:latin typeface="Calibri"/>
                <a:cs typeface="Calibri"/>
              </a:rPr>
              <a:t>i</a:t>
            </a:r>
            <a:r>
              <a:rPr sz="2400" spc="-5" dirty="0">
                <a:latin typeface="Calibri"/>
                <a:cs typeface="Calibri"/>
              </a:rPr>
              <a:t>c</a:t>
            </a:r>
            <a:r>
              <a:rPr sz="2400" dirty="0">
                <a:latin typeface="Calibri"/>
                <a:cs typeface="Calibri"/>
              </a:rPr>
              <a:t> </a:t>
            </a:r>
            <a:r>
              <a:rPr sz="2400" spc="-5" dirty="0">
                <a:latin typeface="Calibri"/>
                <a:cs typeface="Calibri"/>
              </a:rPr>
              <a:t>function</a:t>
            </a:r>
            <a:r>
              <a:rPr sz="2400" dirty="0">
                <a:latin typeface="Calibri"/>
                <a:cs typeface="Calibri"/>
              </a:rPr>
              <a:t>s</a:t>
            </a:r>
            <a:r>
              <a:rPr sz="2400" spc="-5" dirty="0">
                <a:latin typeface="Calibri"/>
                <a:cs typeface="Calibri"/>
              </a:rPr>
              <a:t> </a:t>
            </a:r>
            <a:r>
              <a:rPr sz="2400" spc="-50" dirty="0">
                <a:latin typeface="Calibri"/>
                <a:cs typeface="Calibri"/>
              </a:rPr>
              <a:t>f</a:t>
            </a:r>
            <a:r>
              <a:rPr sz="2400" spc="-5" dirty="0">
                <a:latin typeface="Calibri"/>
                <a:cs typeface="Calibri"/>
              </a:rPr>
              <a:t>or </a:t>
            </a:r>
            <a:r>
              <a:rPr sz="2400" spc="-10" dirty="0">
                <a:latin typeface="Calibri"/>
                <a:cs typeface="Calibri"/>
              </a:rPr>
              <a:t>thes</a:t>
            </a:r>
            <a:r>
              <a:rPr sz="2400" spc="-5" dirty="0">
                <a:latin typeface="Calibri"/>
                <a:cs typeface="Calibri"/>
              </a:rPr>
              <a:t>e</a:t>
            </a:r>
            <a:r>
              <a:rPr sz="2400" spc="5" dirty="0">
                <a:latin typeface="Calibri"/>
                <a:cs typeface="Calibri"/>
              </a:rPr>
              <a:t> </a:t>
            </a:r>
            <a:r>
              <a:rPr sz="2400" spc="-5" dirty="0">
                <a:latin typeface="Calibri"/>
                <a:cs typeface="Calibri"/>
              </a:rPr>
              <a:t>t</a:t>
            </a:r>
            <a:r>
              <a:rPr sz="2400" spc="-30" dirty="0">
                <a:latin typeface="Calibri"/>
                <a:cs typeface="Calibri"/>
              </a:rPr>
              <a:t>w</a:t>
            </a:r>
            <a:r>
              <a:rPr sz="2400" dirty="0">
                <a:latin typeface="Calibri"/>
                <a:cs typeface="Calibri"/>
              </a:rPr>
              <a:t>o</a:t>
            </a:r>
            <a:r>
              <a:rPr sz="2400" spc="-15" dirty="0">
                <a:latin typeface="Calibri"/>
                <a:cs typeface="Calibri"/>
              </a:rPr>
              <a:t> </a:t>
            </a:r>
            <a:r>
              <a:rPr sz="2400" spc="-30" dirty="0">
                <a:latin typeface="Calibri"/>
                <a:cs typeface="Calibri"/>
              </a:rPr>
              <a:t>cat</a:t>
            </a:r>
            <a:r>
              <a:rPr sz="2400" spc="-5" dirty="0">
                <a:latin typeface="Calibri"/>
                <a:cs typeface="Calibri"/>
              </a:rPr>
              <a:t>e</a:t>
            </a:r>
            <a:r>
              <a:rPr sz="2400" spc="-25" dirty="0">
                <a:latin typeface="Calibri"/>
                <a:cs typeface="Calibri"/>
              </a:rPr>
              <a:t>g</a:t>
            </a:r>
            <a:r>
              <a:rPr sz="2400" spc="-5" dirty="0">
                <a:latin typeface="Calibri"/>
                <a:cs typeface="Calibri"/>
              </a:rPr>
              <a:t>o</a:t>
            </a:r>
            <a:r>
              <a:rPr sz="2400" spc="-10" dirty="0">
                <a:latin typeface="Calibri"/>
                <a:cs typeface="Calibri"/>
              </a:rPr>
              <a:t>r</a:t>
            </a:r>
            <a:r>
              <a:rPr sz="2400" dirty="0">
                <a:latin typeface="Calibri"/>
                <a:cs typeface="Calibri"/>
              </a:rPr>
              <a:t>i</a:t>
            </a:r>
            <a:r>
              <a:rPr sz="2400" spc="-5" dirty="0">
                <a:latin typeface="Calibri"/>
                <a:cs typeface="Calibri"/>
              </a:rPr>
              <a:t>e</a:t>
            </a:r>
            <a:r>
              <a:rPr sz="2400" dirty="0">
                <a:latin typeface="Calibri"/>
                <a:cs typeface="Calibri"/>
              </a:rPr>
              <a:t>s</a:t>
            </a:r>
            <a:r>
              <a:rPr lang="en-AU" sz="2400" dirty="0">
                <a:latin typeface="Calibri"/>
                <a:cs typeface="Calibri"/>
              </a:rPr>
              <a:t>.</a:t>
            </a:r>
            <a:endParaRPr sz="2400" dirty="0">
              <a:latin typeface="Calibri"/>
              <a:cs typeface="Calibri"/>
            </a:endParaRPr>
          </a:p>
        </p:txBody>
      </p:sp>
      <p:sp>
        <p:nvSpPr>
          <p:cNvPr id="5" name="object 5"/>
          <p:cNvSpPr txBox="1"/>
          <p:nvPr/>
        </p:nvSpPr>
        <p:spPr>
          <a:xfrm>
            <a:off x="0" y="909795"/>
            <a:ext cx="10693399" cy="3300071"/>
          </a:xfrm>
          <a:prstGeom prst="rect">
            <a:avLst/>
          </a:prstGeom>
        </p:spPr>
        <p:txBody>
          <a:bodyPr vert="horz" wrap="square" lIns="0" tIns="0" rIns="0" bIns="0" rtlCol="0">
            <a:spAutoFit/>
          </a:bodyPr>
          <a:lstStyle/>
          <a:p>
            <a:pPr marL="469900" indent="-457200">
              <a:lnSpc>
                <a:spcPct val="150000"/>
              </a:lnSpc>
              <a:buChar char="•"/>
              <a:tabLst>
                <a:tab pos="469900" algn="l"/>
              </a:tabLst>
            </a:pPr>
            <a:r>
              <a:rPr sz="2400" spc="-5" dirty="0">
                <a:latin typeface="Calibri"/>
                <a:cs typeface="Calibri"/>
              </a:rPr>
              <a:t>The</a:t>
            </a:r>
            <a:r>
              <a:rPr sz="2400" spc="-40" dirty="0">
                <a:latin typeface="Calibri"/>
                <a:cs typeface="Calibri"/>
              </a:rPr>
              <a:t>r</a:t>
            </a:r>
            <a:r>
              <a:rPr sz="2400" spc="-5" dirty="0">
                <a:latin typeface="Calibri"/>
                <a:cs typeface="Calibri"/>
              </a:rPr>
              <a:t>e</a:t>
            </a:r>
            <a:r>
              <a:rPr sz="2400" spc="15" dirty="0">
                <a:latin typeface="Calibri"/>
                <a:cs typeface="Calibri"/>
              </a:rPr>
              <a:t> </a:t>
            </a:r>
            <a:r>
              <a:rPr sz="2400" spc="-5" dirty="0">
                <a:latin typeface="Calibri"/>
                <a:cs typeface="Calibri"/>
              </a:rPr>
              <a:t>a</a:t>
            </a:r>
            <a:r>
              <a:rPr sz="2400" spc="-40" dirty="0">
                <a:latin typeface="Calibri"/>
                <a:cs typeface="Calibri"/>
              </a:rPr>
              <a:t>r</a:t>
            </a:r>
            <a:r>
              <a:rPr sz="2400" spc="-5" dirty="0">
                <a:latin typeface="Calibri"/>
                <a:cs typeface="Calibri"/>
              </a:rPr>
              <a:t>e</a:t>
            </a:r>
            <a:r>
              <a:rPr sz="2400" dirty="0">
                <a:latin typeface="Calibri"/>
                <a:cs typeface="Calibri"/>
              </a:rPr>
              <a:t> ma</a:t>
            </a:r>
            <a:r>
              <a:rPr sz="2400" spc="-45" dirty="0">
                <a:latin typeface="Calibri"/>
                <a:cs typeface="Calibri"/>
              </a:rPr>
              <a:t>n</a:t>
            </a:r>
            <a:r>
              <a:rPr sz="2400" spc="-5" dirty="0">
                <a:latin typeface="Calibri"/>
                <a:cs typeface="Calibri"/>
              </a:rPr>
              <a:t>y</a:t>
            </a:r>
            <a:r>
              <a:rPr sz="2400" spc="-15" dirty="0">
                <a:latin typeface="Calibri"/>
                <a:cs typeface="Calibri"/>
              </a:rPr>
              <a:t> </a:t>
            </a:r>
            <a:r>
              <a:rPr sz="2400" spc="-35" dirty="0">
                <a:latin typeface="Calibri"/>
                <a:cs typeface="Calibri"/>
              </a:rPr>
              <a:t>way</a:t>
            </a:r>
            <a:r>
              <a:rPr sz="2400" spc="-5" dirty="0">
                <a:latin typeface="Calibri"/>
                <a:cs typeface="Calibri"/>
              </a:rPr>
              <a:t>s</a:t>
            </a:r>
            <a:r>
              <a:rPr sz="2400" spc="-15" dirty="0">
                <a:latin typeface="Calibri"/>
                <a:cs typeface="Calibri"/>
              </a:rPr>
              <a:t> </a:t>
            </a:r>
            <a:r>
              <a:rPr sz="2400" spc="-10" dirty="0">
                <a:latin typeface="Calibri"/>
                <a:cs typeface="Calibri"/>
              </a:rPr>
              <a:t>ho</a:t>
            </a:r>
            <a:r>
              <a:rPr sz="2400" dirty="0">
                <a:latin typeface="Calibri"/>
                <a:cs typeface="Calibri"/>
              </a:rPr>
              <a:t>w</a:t>
            </a:r>
            <a:r>
              <a:rPr sz="2400" spc="-10" dirty="0">
                <a:latin typeface="Calibri"/>
                <a:cs typeface="Calibri"/>
              </a:rPr>
              <a:t> </a:t>
            </a:r>
            <a:r>
              <a:rPr sz="2400" spc="-25" dirty="0">
                <a:latin typeface="Calibri"/>
                <a:cs typeface="Calibri"/>
              </a:rPr>
              <a:t>t</a:t>
            </a:r>
            <a:r>
              <a:rPr sz="2400" dirty="0">
                <a:latin typeface="Calibri"/>
                <a:cs typeface="Calibri"/>
              </a:rPr>
              <a:t>o</a:t>
            </a:r>
            <a:r>
              <a:rPr sz="2400" spc="-15" dirty="0">
                <a:latin typeface="Calibri"/>
                <a:cs typeface="Calibri"/>
              </a:rPr>
              <a:t> </a:t>
            </a:r>
            <a:r>
              <a:rPr lang="en-US" sz="2400" spc="-15" dirty="0">
                <a:latin typeface="Calibri"/>
                <a:cs typeface="Calibri"/>
              </a:rPr>
              <a:t>classify</a:t>
            </a:r>
            <a:r>
              <a:rPr sz="2400" spc="10" dirty="0">
                <a:latin typeface="Calibri"/>
                <a:cs typeface="Calibri"/>
              </a:rPr>
              <a:t> </a:t>
            </a:r>
            <a:r>
              <a:rPr sz="2400" dirty="0">
                <a:latin typeface="Calibri"/>
                <a:cs typeface="Calibri"/>
              </a:rPr>
              <a:t>files</a:t>
            </a:r>
          </a:p>
          <a:p>
            <a:pPr marL="927100" marR="393700" lvl="1" indent="-457200">
              <a:lnSpc>
                <a:spcPct val="150000"/>
              </a:lnSpc>
              <a:spcBef>
                <a:spcPts val="575"/>
              </a:spcBef>
              <a:buFont typeface="Wingdings" panose="05000000000000000000" pitchFamily="2" charset="2"/>
              <a:buChar char="§"/>
              <a:tabLst>
                <a:tab pos="469900" algn="l"/>
              </a:tabLst>
            </a:pPr>
            <a:r>
              <a:rPr sz="2300" dirty="0">
                <a:latin typeface="Calibri"/>
                <a:cs typeface="Calibri"/>
              </a:rPr>
              <a:t>M</a:t>
            </a:r>
            <a:r>
              <a:rPr sz="2300" spc="-195" dirty="0">
                <a:latin typeface="Calibri"/>
                <a:cs typeface="Calibri"/>
              </a:rPr>
              <a:t>A</a:t>
            </a:r>
            <a:r>
              <a:rPr sz="2300" spc="-5" dirty="0">
                <a:latin typeface="Calibri"/>
                <a:cs typeface="Calibri"/>
              </a:rPr>
              <a:t>TL</a:t>
            </a:r>
            <a:r>
              <a:rPr sz="2300" spc="-10" dirty="0">
                <a:latin typeface="Calibri"/>
                <a:cs typeface="Calibri"/>
              </a:rPr>
              <a:t>A</a:t>
            </a:r>
            <a:r>
              <a:rPr sz="2300" spc="-5" dirty="0">
                <a:latin typeface="Calibri"/>
                <a:cs typeface="Calibri"/>
              </a:rPr>
              <a:t>B p</a:t>
            </a:r>
            <a:r>
              <a:rPr sz="2300" spc="-40" dirty="0">
                <a:latin typeface="Calibri"/>
                <a:cs typeface="Calibri"/>
              </a:rPr>
              <a:t>r</a:t>
            </a:r>
            <a:r>
              <a:rPr sz="2300" spc="-5" dirty="0">
                <a:latin typeface="Calibri"/>
                <a:cs typeface="Calibri"/>
              </a:rPr>
              <a:t>ovide</a:t>
            </a:r>
            <a:r>
              <a:rPr sz="2300" dirty="0">
                <a:latin typeface="Calibri"/>
                <a:cs typeface="Calibri"/>
              </a:rPr>
              <a:t>s a</a:t>
            </a:r>
            <a:r>
              <a:rPr sz="2300" spc="-10" dirty="0">
                <a:latin typeface="Calibri"/>
                <a:cs typeface="Calibri"/>
              </a:rPr>
              <a:t> </a:t>
            </a:r>
            <a:r>
              <a:rPr sz="2300" spc="-15" dirty="0">
                <a:latin typeface="Calibri"/>
                <a:cs typeface="Calibri"/>
              </a:rPr>
              <a:t>se</a:t>
            </a:r>
            <a:r>
              <a:rPr sz="2300" spc="-5" dirty="0">
                <a:latin typeface="Calibri"/>
                <a:cs typeface="Calibri"/>
              </a:rPr>
              <a:t>t o</a:t>
            </a:r>
            <a:r>
              <a:rPr sz="2300" dirty="0">
                <a:latin typeface="Calibri"/>
                <a:cs typeface="Calibri"/>
              </a:rPr>
              <a:t>f</a:t>
            </a:r>
            <a:r>
              <a:rPr sz="2300" spc="-5" dirty="0">
                <a:latin typeface="Calibri"/>
                <a:cs typeface="Calibri"/>
              </a:rPr>
              <a:t> buil</a:t>
            </a:r>
            <a:r>
              <a:rPr sz="2300" dirty="0">
                <a:latin typeface="Calibri"/>
                <a:cs typeface="Calibri"/>
              </a:rPr>
              <a:t>t</a:t>
            </a:r>
            <a:r>
              <a:rPr sz="2300" spc="-5" dirty="0">
                <a:latin typeface="Calibri"/>
                <a:cs typeface="Calibri"/>
              </a:rPr>
              <a:t>‐</a:t>
            </a:r>
            <a:r>
              <a:rPr sz="2300" dirty="0">
                <a:latin typeface="Calibri"/>
                <a:cs typeface="Calibri"/>
              </a:rPr>
              <a:t>in</a:t>
            </a:r>
            <a:r>
              <a:rPr sz="2300" spc="-5" dirty="0">
                <a:latin typeface="Calibri"/>
                <a:cs typeface="Calibri"/>
              </a:rPr>
              <a:t> function</a:t>
            </a:r>
            <a:r>
              <a:rPr sz="2300" dirty="0">
                <a:latin typeface="Calibri"/>
                <a:cs typeface="Calibri"/>
              </a:rPr>
              <a:t>s</a:t>
            </a:r>
            <a:r>
              <a:rPr sz="2300" spc="5" dirty="0">
                <a:latin typeface="Calibri"/>
                <a:cs typeface="Calibri"/>
              </a:rPr>
              <a:t> </a:t>
            </a:r>
            <a:r>
              <a:rPr sz="2300" spc="-50" dirty="0">
                <a:latin typeface="Calibri"/>
                <a:cs typeface="Calibri"/>
              </a:rPr>
              <a:t>f</a:t>
            </a:r>
            <a:r>
              <a:rPr sz="2300" spc="-5" dirty="0">
                <a:latin typeface="Calibri"/>
                <a:cs typeface="Calibri"/>
              </a:rPr>
              <a:t>or accessing </a:t>
            </a:r>
            <a:r>
              <a:rPr sz="2300" spc="-20" dirty="0">
                <a:latin typeface="Calibri"/>
                <a:cs typeface="Calibri"/>
              </a:rPr>
              <a:t>c</a:t>
            </a:r>
            <a:r>
              <a:rPr sz="2300" spc="-5" dirty="0">
                <a:latin typeface="Calibri"/>
                <a:cs typeface="Calibri"/>
              </a:rPr>
              <a:t>om</a:t>
            </a:r>
            <a:r>
              <a:rPr sz="2300" spc="-10" dirty="0">
                <a:latin typeface="Calibri"/>
                <a:cs typeface="Calibri"/>
              </a:rPr>
              <a:t>m</a:t>
            </a:r>
            <a:r>
              <a:rPr sz="2300" spc="-5" dirty="0">
                <a:latin typeface="Calibri"/>
                <a:cs typeface="Calibri"/>
              </a:rPr>
              <a:t>o</a:t>
            </a:r>
            <a:r>
              <a:rPr sz="2300" dirty="0">
                <a:latin typeface="Calibri"/>
                <a:cs typeface="Calibri"/>
              </a:rPr>
              <a:t>n</a:t>
            </a:r>
            <a:r>
              <a:rPr sz="2300" spc="-25" dirty="0">
                <a:latin typeface="Calibri"/>
                <a:cs typeface="Calibri"/>
              </a:rPr>
              <a:t> </a:t>
            </a:r>
            <a:r>
              <a:rPr sz="2300" dirty="0">
                <a:latin typeface="Calibri"/>
                <a:cs typeface="Calibri"/>
              </a:rPr>
              <a:t>file </a:t>
            </a:r>
            <a:r>
              <a:rPr sz="2300" spc="-50" dirty="0">
                <a:latin typeface="Calibri"/>
                <a:cs typeface="Calibri"/>
              </a:rPr>
              <a:t>f</a:t>
            </a:r>
            <a:r>
              <a:rPr sz="2300" spc="-5" dirty="0">
                <a:latin typeface="Calibri"/>
                <a:cs typeface="Calibri"/>
              </a:rPr>
              <a:t>o</a:t>
            </a:r>
            <a:r>
              <a:rPr sz="2300" spc="-10" dirty="0">
                <a:latin typeface="Calibri"/>
                <a:cs typeface="Calibri"/>
              </a:rPr>
              <a:t>r</a:t>
            </a:r>
            <a:r>
              <a:rPr sz="2300" spc="-5" dirty="0">
                <a:latin typeface="Calibri"/>
                <a:cs typeface="Calibri"/>
              </a:rPr>
              <a:t>m</a:t>
            </a:r>
            <a:r>
              <a:rPr sz="2300" spc="-25" dirty="0">
                <a:latin typeface="Calibri"/>
                <a:cs typeface="Calibri"/>
              </a:rPr>
              <a:t>a</a:t>
            </a:r>
            <a:r>
              <a:rPr sz="2300" dirty="0">
                <a:latin typeface="Calibri"/>
                <a:cs typeface="Calibri"/>
              </a:rPr>
              <a:t>ts</a:t>
            </a:r>
            <a:r>
              <a:rPr lang="en-AU" sz="2300" dirty="0">
                <a:latin typeface="Calibri"/>
                <a:cs typeface="Calibri"/>
              </a:rPr>
              <a:t>.</a:t>
            </a:r>
            <a:endParaRPr sz="2300" dirty="0">
              <a:latin typeface="Calibri"/>
              <a:cs typeface="Calibri"/>
            </a:endParaRPr>
          </a:p>
          <a:p>
            <a:pPr marL="1004570" lvl="2" indent="-134620">
              <a:lnSpc>
                <a:spcPct val="150000"/>
              </a:lnSpc>
              <a:spcBef>
                <a:spcPts val="430"/>
              </a:spcBef>
              <a:buFont typeface="Calibri"/>
              <a:buChar char="−"/>
              <a:tabLst>
                <a:tab pos="548005" algn="l"/>
              </a:tabLst>
            </a:pPr>
            <a:r>
              <a:rPr sz="2000" spc="-5" dirty="0">
                <a:latin typeface="Courier New"/>
                <a:cs typeface="Courier New"/>
              </a:rPr>
              <a:t>load</a:t>
            </a:r>
            <a:r>
              <a:rPr sz="2000" spc="-5" dirty="0">
                <a:latin typeface="Calibri"/>
                <a:cs typeface="Calibri"/>
              </a:rPr>
              <a:t>, </a:t>
            </a:r>
            <a:r>
              <a:rPr sz="2000" spc="-5" dirty="0">
                <a:latin typeface="Courier New"/>
                <a:cs typeface="Courier New"/>
              </a:rPr>
              <a:t>save</a:t>
            </a:r>
            <a:r>
              <a:rPr sz="2000" spc="-750" dirty="0">
                <a:latin typeface="Courier New"/>
                <a:cs typeface="Courier New"/>
              </a:rPr>
              <a:t> </a:t>
            </a:r>
            <a:r>
              <a:rPr sz="2000" spc="-50" dirty="0">
                <a:latin typeface="Calibri"/>
                <a:cs typeface="Calibri"/>
              </a:rPr>
              <a:t>f</a:t>
            </a:r>
            <a:r>
              <a:rPr sz="2000" spc="-5" dirty="0">
                <a:latin typeface="Calibri"/>
                <a:cs typeface="Calibri"/>
              </a:rPr>
              <a:t>or M</a:t>
            </a:r>
            <a:r>
              <a:rPr sz="2000" spc="-160" dirty="0">
                <a:latin typeface="Calibri"/>
                <a:cs typeface="Calibri"/>
              </a:rPr>
              <a:t>A</a:t>
            </a:r>
            <a:r>
              <a:rPr sz="2000" spc="-5" dirty="0">
                <a:latin typeface="Calibri"/>
                <a:cs typeface="Calibri"/>
              </a:rPr>
              <a:t>TLAB</a:t>
            </a:r>
            <a:r>
              <a:rPr sz="2000" spc="5" dirty="0">
                <a:latin typeface="Calibri"/>
                <a:cs typeface="Calibri"/>
              </a:rPr>
              <a:t> </a:t>
            </a:r>
            <a:r>
              <a:rPr sz="2000" spc="-50" dirty="0">
                <a:latin typeface="Calibri"/>
                <a:cs typeface="Calibri"/>
              </a:rPr>
              <a:t>f</a:t>
            </a:r>
            <a:r>
              <a:rPr sz="2000" spc="-5" dirty="0">
                <a:latin typeface="Calibri"/>
                <a:cs typeface="Calibri"/>
              </a:rPr>
              <a:t>orm</a:t>
            </a:r>
            <a:r>
              <a:rPr sz="2000" spc="-20" dirty="0">
                <a:latin typeface="Calibri"/>
                <a:cs typeface="Calibri"/>
              </a:rPr>
              <a:t>a</a:t>
            </a:r>
            <a:r>
              <a:rPr sz="2000" spc="-35" dirty="0">
                <a:latin typeface="Calibri"/>
                <a:cs typeface="Calibri"/>
              </a:rPr>
              <a:t>t</a:t>
            </a:r>
            <a:r>
              <a:rPr sz="2000" spc="-30" dirty="0">
                <a:latin typeface="Calibri"/>
                <a:cs typeface="Calibri"/>
              </a:rPr>
              <a:t>t</a:t>
            </a:r>
            <a:r>
              <a:rPr sz="2000" spc="-5" dirty="0">
                <a:latin typeface="Calibri"/>
                <a:cs typeface="Calibri"/>
              </a:rPr>
              <a:t>ed</a:t>
            </a:r>
            <a:r>
              <a:rPr sz="2000" spc="15" dirty="0">
                <a:latin typeface="Calibri"/>
                <a:cs typeface="Calibri"/>
              </a:rPr>
              <a:t> </a:t>
            </a:r>
            <a:r>
              <a:rPr sz="2000" spc="-10" dirty="0">
                <a:latin typeface="Calibri"/>
                <a:cs typeface="Calibri"/>
              </a:rPr>
              <a:t>d</a:t>
            </a:r>
            <a:r>
              <a:rPr sz="2000" spc="-20" dirty="0">
                <a:latin typeface="Calibri"/>
                <a:cs typeface="Calibri"/>
              </a:rPr>
              <a:t>a</a:t>
            </a:r>
            <a:r>
              <a:rPr sz="2000" spc="-30" dirty="0">
                <a:latin typeface="Calibri"/>
                <a:cs typeface="Calibri"/>
              </a:rPr>
              <a:t>t</a:t>
            </a:r>
            <a:r>
              <a:rPr sz="2000" spc="-5" dirty="0">
                <a:latin typeface="Calibri"/>
                <a:cs typeface="Calibri"/>
              </a:rPr>
              <a:t>a</a:t>
            </a:r>
            <a:r>
              <a:rPr sz="2000" spc="10" dirty="0">
                <a:latin typeface="Calibri"/>
                <a:cs typeface="Calibri"/>
              </a:rPr>
              <a:t> </a:t>
            </a:r>
            <a:r>
              <a:rPr sz="2000" spc="-5" dirty="0">
                <a:latin typeface="Calibri"/>
                <a:cs typeface="Calibri"/>
              </a:rPr>
              <a:t>i</a:t>
            </a:r>
            <a:r>
              <a:rPr sz="2000" dirty="0">
                <a:latin typeface="Calibri"/>
                <a:cs typeface="Calibri"/>
              </a:rPr>
              <a:t>n</a:t>
            </a:r>
            <a:r>
              <a:rPr sz="2000" spc="5" dirty="0">
                <a:latin typeface="Calibri"/>
                <a:cs typeface="Calibri"/>
              </a:rPr>
              <a:t> </a:t>
            </a:r>
            <a:r>
              <a:rPr sz="2000" spc="-5" dirty="0">
                <a:latin typeface="Calibri"/>
                <a:cs typeface="Calibri"/>
              </a:rPr>
              <a:t>*.m</a:t>
            </a:r>
            <a:r>
              <a:rPr sz="2000" spc="-25" dirty="0">
                <a:latin typeface="Calibri"/>
                <a:cs typeface="Calibri"/>
              </a:rPr>
              <a:t>a</a:t>
            </a:r>
            <a:r>
              <a:rPr sz="2000" spc="-5" dirty="0">
                <a:latin typeface="Calibri"/>
                <a:cs typeface="Calibri"/>
              </a:rPr>
              <a:t>t</a:t>
            </a:r>
            <a:r>
              <a:rPr sz="2000" spc="5" dirty="0">
                <a:latin typeface="Calibri"/>
                <a:cs typeface="Calibri"/>
              </a:rPr>
              <a:t> </a:t>
            </a:r>
            <a:r>
              <a:rPr sz="2000" spc="-10" dirty="0">
                <a:latin typeface="Calibri"/>
                <a:cs typeface="Calibri"/>
              </a:rPr>
              <a:t>files</a:t>
            </a:r>
            <a:endParaRPr sz="2000" dirty="0">
              <a:latin typeface="Calibri"/>
              <a:cs typeface="Calibri"/>
            </a:endParaRPr>
          </a:p>
          <a:p>
            <a:pPr marL="1004570" lvl="2" indent="-135255">
              <a:lnSpc>
                <a:spcPct val="150000"/>
              </a:lnSpc>
              <a:spcBef>
                <a:spcPts val="480"/>
              </a:spcBef>
              <a:buFont typeface="Calibri"/>
              <a:buChar char="−"/>
              <a:tabLst>
                <a:tab pos="548005" algn="l"/>
              </a:tabLst>
            </a:pPr>
            <a:r>
              <a:rPr sz="2000" spc="-5" dirty="0">
                <a:latin typeface="Courier New"/>
                <a:cs typeface="Courier New"/>
              </a:rPr>
              <a:t>csvread</a:t>
            </a:r>
            <a:r>
              <a:rPr sz="2000" spc="-5" dirty="0">
                <a:latin typeface="Calibri"/>
                <a:cs typeface="Calibri"/>
              </a:rPr>
              <a:t>, </a:t>
            </a:r>
            <a:r>
              <a:rPr sz="2000" spc="-5" dirty="0">
                <a:latin typeface="Courier New"/>
                <a:cs typeface="Courier New"/>
              </a:rPr>
              <a:t>csvwrite</a:t>
            </a:r>
            <a:r>
              <a:rPr sz="2000" spc="-750" dirty="0">
                <a:latin typeface="Courier New"/>
                <a:cs typeface="Courier New"/>
              </a:rPr>
              <a:t> </a:t>
            </a:r>
            <a:r>
              <a:rPr sz="2000" spc="-5" dirty="0">
                <a:latin typeface="Calibri"/>
                <a:cs typeface="Calibri"/>
              </a:rPr>
              <a:t>–</a:t>
            </a:r>
            <a:r>
              <a:rPr sz="2000" dirty="0">
                <a:latin typeface="Calibri"/>
                <a:cs typeface="Calibri"/>
              </a:rPr>
              <a:t> </a:t>
            </a:r>
            <a:r>
              <a:rPr sz="2000" spc="-25" dirty="0">
                <a:latin typeface="Calibri"/>
                <a:cs typeface="Calibri"/>
              </a:rPr>
              <a:t>c</a:t>
            </a:r>
            <a:r>
              <a:rPr sz="2000" spc="-5" dirty="0">
                <a:latin typeface="Calibri"/>
                <a:cs typeface="Calibri"/>
              </a:rPr>
              <a:t>oma</a:t>
            </a:r>
            <a:r>
              <a:rPr sz="2000" spc="5" dirty="0">
                <a:latin typeface="Calibri"/>
                <a:cs typeface="Calibri"/>
              </a:rPr>
              <a:t> </a:t>
            </a:r>
            <a:r>
              <a:rPr sz="2000" spc="-5" dirty="0">
                <a:latin typeface="Calibri"/>
                <a:cs typeface="Calibri"/>
              </a:rPr>
              <a:t>delimi</a:t>
            </a:r>
            <a:r>
              <a:rPr sz="2000" spc="-25" dirty="0">
                <a:latin typeface="Calibri"/>
                <a:cs typeface="Calibri"/>
              </a:rPr>
              <a:t>t</a:t>
            </a:r>
            <a:r>
              <a:rPr sz="2000" spc="-5" dirty="0">
                <a:latin typeface="Calibri"/>
                <a:cs typeface="Calibri"/>
              </a:rPr>
              <a:t>ed</a:t>
            </a:r>
            <a:r>
              <a:rPr sz="2000" spc="25" dirty="0">
                <a:latin typeface="Calibri"/>
                <a:cs typeface="Calibri"/>
              </a:rPr>
              <a:t> </a:t>
            </a:r>
            <a:r>
              <a:rPr sz="2000" spc="-10" dirty="0">
                <a:latin typeface="Calibri"/>
                <a:cs typeface="Calibri"/>
              </a:rPr>
              <a:t>numbe</a:t>
            </a:r>
            <a:r>
              <a:rPr sz="2000" spc="-40" dirty="0">
                <a:latin typeface="Calibri"/>
                <a:cs typeface="Calibri"/>
              </a:rPr>
              <a:t>r</a:t>
            </a:r>
            <a:r>
              <a:rPr sz="2000" spc="-5" dirty="0">
                <a:latin typeface="Calibri"/>
                <a:cs typeface="Calibri"/>
              </a:rPr>
              <a:t>s</a:t>
            </a:r>
            <a:r>
              <a:rPr sz="2000" spc="20" dirty="0">
                <a:latin typeface="Calibri"/>
                <a:cs typeface="Calibri"/>
              </a:rPr>
              <a:t> </a:t>
            </a:r>
            <a:r>
              <a:rPr sz="2000" spc="-5" dirty="0">
                <a:latin typeface="Calibri"/>
                <a:cs typeface="Calibri"/>
              </a:rPr>
              <a:t>i</a:t>
            </a:r>
            <a:r>
              <a:rPr sz="2000" dirty="0">
                <a:latin typeface="Calibri"/>
                <a:cs typeface="Calibri"/>
              </a:rPr>
              <a:t>n</a:t>
            </a:r>
            <a:r>
              <a:rPr sz="2000" spc="5" dirty="0">
                <a:latin typeface="Calibri"/>
                <a:cs typeface="Calibri"/>
              </a:rPr>
              <a:t> </a:t>
            </a:r>
            <a:r>
              <a:rPr sz="2000" spc="-5" dirty="0">
                <a:latin typeface="Calibri"/>
                <a:cs typeface="Calibri"/>
              </a:rPr>
              <a:t>*.c</a:t>
            </a:r>
            <a:r>
              <a:rPr sz="2000" spc="-40" dirty="0">
                <a:latin typeface="Calibri"/>
                <a:cs typeface="Calibri"/>
              </a:rPr>
              <a:t>s</a:t>
            </a:r>
            <a:r>
              <a:rPr sz="2000" spc="-5" dirty="0">
                <a:latin typeface="Calibri"/>
                <a:cs typeface="Calibri"/>
              </a:rPr>
              <a:t>v</a:t>
            </a:r>
            <a:r>
              <a:rPr sz="2000" spc="5" dirty="0">
                <a:latin typeface="Calibri"/>
                <a:cs typeface="Calibri"/>
              </a:rPr>
              <a:t> </a:t>
            </a:r>
            <a:r>
              <a:rPr sz="2000" spc="-10" dirty="0">
                <a:latin typeface="Calibri"/>
                <a:cs typeface="Calibri"/>
              </a:rPr>
              <a:t>files</a:t>
            </a:r>
            <a:endParaRPr sz="2000" dirty="0">
              <a:latin typeface="Calibri"/>
              <a:cs typeface="Calibri"/>
            </a:endParaRPr>
          </a:p>
          <a:p>
            <a:pPr marL="1004570" lvl="2" indent="-135255">
              <a:lnSpc>
                <a:spcPct val="150000"/>
              </a:lnSpc>
              <a:spcBef>
                <a:spcPts val="480"/>
              </a:spcBef>
              <a:buFont typeface="Calibri"/>
              <a:buChar char="−"/>
              <a:tabLst>
                <a:tab pos="548005" algn="l"/>
              </a:tabLst>
            </a:pPr>
            <a:r>
              <a:rPr sz="2000" spc="-5" dirty="0">
                <a:latin typeface="Courier New"/>
                <a:cs typeface="Courier New"/>
              </a:rPr>
              <a:t>xlsread</a:t>
            </a:r>
            <a:r>
              <a:rPr sz="2000" spc="-5" dirty="0">
                <a:latin typeface="Calibri"/>
                <a:cs typeface="Calibri"/>
              </a:rPr>
              <a:t>, </a:t>
            </a:r>
            <a:r>
              <a:rPr sz="2000" spc="-5" dirty="0">
                <a:latin typeface="Courier New"/>
                <a:cs typeface="Courier New"/>
              </a:rPr>
              <a:t>xlswrite</a:t>
            </a:r>
            <a:r>
              <a:rPr sz="2000" spc="-750" dirty="0">
                <a:latin typeface="Courier New"/>
                <a:cs typeface="Courier New"/>
              </a:rPr>
              <a:t> </a:t>
            </a:r>
            <a:r>
              <a:rPr sz="2000" spc="-5" dirty="0">
                <a:latin typeface="Calibri"/>
                <a:cs typeface="Calibri"/>
              </a:rPr>
              <a:t>–</a:t>
            </a:r>
            <a:r>
              <a:rPr sz="2000" dirty="0">
                <a:latin typeface="Calibri"/>
                <a:cs typeface="Calibri"/>
              </a:rPr>
              <a:t> </a:t>
            </a:r>
            <a:r>
              <a:rPr sz="2000" spc="-5" dirty="0">
                <a:latin typeface="Calibri"/>
                <a:cs typeface="Calibri"/>
              </a:rPr>
              <a:t>Mic</a:t>
            </a:r>
            <a:r>
              <a:rPr sz="2000" spc="-35" dirty="0">
                <a:latin typeface="Calibri"/>
                <a:cs typeface="Calibri"/>
              </a:rPr>
              <a:t>r</a:t>
            </a:r>
            <a:r>
              <a:rPr sz="2000" spc="-5" dirty="0">
                <a:latin typeface="Calibri"/>
                <a:cs typeface="Calibri"/>
              </a:rPr>
              <a:t>o</a:t>
            </a:r>
            <a:r>
              <a:rPr sz="2000" spc="-10" dirty="0">
                <a:latin typeface="Calibri"/>
                <a:cs typeface="Calibri"/>
              </a:rPr>
              <a:t>s</a:t>
            </a:r>
            <a:r>
              <a:rPr sz="2000" spc="-5" dirty="0">
                <a:latin typeface="Calibri"/>
                <a:cs typeface="Calibri"/>
              </a:rPr>
              <a:t>oft</a:t>
            </a:r>
            <a:r>
              <a:rPr sz="2000" spc="10" dirty="0">
                <a:latin typeface="Calibri"/>
                <a:cs typeface="Calibri"/>
              </a:rPr>
              <a:t> </a:t>
            </a:r>
            <a:r>
              <a:rPr sz="2000" spc="-5" dirty="0">
                <a:latin typeface="Calibri"/>
                <a:cs typeface="Calibri"/>
              </a:rPr>
              <a:t>E</a:t>
            </a:r>
            <a:r>
              <a:rPr sz="2000" spc="-55" dirty="0">
                <a:latin typeface="Calibri"/>
                <a:cs typeface="Calibri"/>
              </a:rPr>
              <a:t>x</a:t>
            </a:r>
            <a:r>
              <a:rPr sz="2000" spc="-5" dirty="0">
                <a:latin typeface="Calibri"/>
                <a:cs typeface="Calibri"/>
              </a:rPr>
              <a:t>cel</a:t>
            </a:r>
            <a:r>
              <a:rPr sz="2000" spc="10" dirty="0">
                <a:latin typeface="Calibri"/>
                <a:cs typeface="Calibri"/>
              </a:rPr>
              <a:t> </a:t>
            </a:r>
            <a:r>
              <a:rPr sz="2000" spc="-10" dirty="0">
                <a:latin typeface="Calibri"/>
                <a:cs typeface="Calibri"/>
              </a:rPr>
              <a:t>sp</a:t>
            </a:r>
            <a:r>
              <a:rPr sz="2000" spc="-30" dirty="0">
                <a:latin typeface="Calibri"/>
                <a:cs typeface="Calibri"/>
              </a:rPr>
              <a:t>r</a:t>
            </a:r>
            <a:r>
              <a:rPr sz="2000" spc="-5" dirty="0">
                <a:latin typeface="Calibri"/>
                <a:cs typeface="Calibri"/>
              </a:rPr>
              <a:t>e</a:t>
            </a:r>
            <a:r>
              <a:rPr sz="2000" spc="-10" dirty="0">
                <a:latin typeface="Calibri"/>
                <a:cs typeface="Calibri"/>
              </a:rPr>
              <a:t>adshee</a:t>
            </a:r>
            <a:r>
              <a:rPr sz="2000" spc="-5" dirty="0">
                <a:latin typeface="Calibri"/>
                <a:cs typeface="Calibri"/>
              </a:rPr>
              <a:t>t</a:t>
            </a:r>
            <a:r>
              <a:rPr sz="2000" spc="30" dirty="0">
                <a:latin typeface="Calibri"/>
                <a:cs typeface="Calibri"/>
              </a:rPr>
              <a:t> </a:t>
            </a:r>
            <a:r>
              <a:rPr sz="2000" spc="-10" dirty="0">
                <a:latin typeface="Calibri"/>
                <a:cs typeface="Calibri"/>
              </a:rPr>
              <a:t>file</a:t>
            </a:r>
            <a:r>
              <a:rPr sz="2000" spc="-5" dirty="0">
                <a:latin typeface="Calibri"/>
                <a:cs typeface="Calibri"/>
              </a:rPr>
              <a:t>s</a:t>
            </a:r>
            <a:r>
              <a:rPr sz="2000" spc="20" dirty="0">
                <a:latin typeface="Calibri"/>
                <a:cs typeface="Calibri"/>
              </a:rPr>
              <a:t> </a:t>
            </a:r>
            <a:r>
              <a:rPr sz="2000" spc="-10" dirty="0">
                <a:latin typeface="Calibri"/>
                <a:cs typeface="Calibri"/>
              </a:rPr>
              <a:t>*.xl</a:t>
            </a:r>
            <a:r>
              <a:rPr sz="2000" spc="-35" dirty="0">
                <a:latin typeface="Calibri"/>
                <a:cs typeface="Calibri"/>
              </a:rPr>
              <a:t>s</a:t>
            </a:r>
            <a:r>
              <a:rPr sz="2000" spc="-5" dirty="0">
                <a:latin typeface="Calibri"/>
                <a:cs typeface="Calibri"/>
              </a:rPr>
              <a:t>x</a:t>
            </a:r>
            <a:endParaRPr sz="2000" dirty="0">
              <a:latin typeface="Calibri"/>
              <a:cs typeface="Calibri"/>
            </a:endParaRPr>
          </a:p>
          <a:p>
            <a:pPr marL="469900" marR="207645" indent="-457200">
              <a:lnSpc>
                <a:spcPct val="150000"/>
              </a:lnSpc>
              <a:spcBef>
                <a:spcPts val="625"/>
              </a:spcBef>
              <a:buChar char="•"/>
              <a:tabLst>
                <a:tab pos="469900" algn="l"/>
              </a:tabLst>
            </a:pPr>
            <a:r>
              <a:rPr sz="2400" spc="-45" dirty="0">
                <a:latin typeface="Calibri"/>
                <a:cs typeface="Calibri"/>
              </a:rPr>
              <a:t>R</a:t>
            </a:r>
            <a:r>
              <a:rPr sz="2400" spc="-5" dirty="0">
                <a:latin typeface="Calibri"/>
                <a:cs typeface="Calibri"/>
              </a:rPr>
              <a:t>e</a:t>
            </a:r>
            <a:r>
              <a:rPr sz="2400" spc="-50" dirty="0">
                <a:latin typeface="Calibri"/>
                <a:cs typeface="Calibri"/>
              </a:rPr>
              <a:t>g</a:t>
            </a:r>
            <a:r>
              <a:rPr sz="2400" spc="-5" dirty="0">
                <a:latin typeface="Calibri"/>
                <a:cs typeface="Calibri"/>
              </a:rPr>
              <a:t>a</a:t>
            </a:r>
            <a:r>
              <a:rPr sz="2400" spc="-45" dirty="0">
                <a:latin typeface="Calibri"/>
                <a:cs typeface="Calibri"/>
              </a:rPr>
              <a:t>r</a:t>
            </a:r>
            <a:r>
              <a:rPr sz="2400" spc="-5" dirty="0">
                <a:latin typeface="Calibri"/>
                <a:cs typeface="Calibri"/>
              </a:rPr>
              <a:t>dles</a:t>
            </a:r>
            <a:r>
              <a:rPr sz="2400" dirty="0">
                <a:latin typeface="Calibri"/>
                <a:cs typeface="Calibri"/>
              </a:rPr>
              <a:t>s</a:t>
            </a:r>
            <a:r>
              <a:rPr lang="en-US" sz="2400" dirty="0">
                <a:latin typeface="Calibri"/>
                <a:cs typeface="Calibri"/>
              </a:rPr>
              <a:t> of</a:t>
            </a:r>
            <a:r>
              <a:rPr sz="2400" spc="5" dirty="0">
                <a:latin typeface="Calibri"/>
                <a:cs typeface="Calibri"/>
              </a:rPr>
              <a:t> </a:t>
            </a:r>
            <a:r>
              <a:rPr sz="2400" spc="-5" dirty="0">
                <a:latin typeface="Calibri"/>
                <a:cs typeface="Calibri"/>
              </a:rPr>
              <a:t>th</a:t>
            </a:r>
            <a:r>
              <a:rPr sz="2400" dirty="0">
                <a:latin typeface="Calibri"/>
                <a:cs typeface="Calibri"/>
              </a:rPr>
              <a:t>e</a:t>
            </a:r>
            <a:r>
              <a:rPr sz="2400" spc="-5" dirty="0">
                <a:latin typeface="Calibri"/>
                <a:cs typeface="Calibri"/>
              </a:rPr>
              <a:t> </a:t>
            </a:r>
            <a:r>
              <a:rPr sz="2400" dirty="0">
                <a:latin typeface="Calibri"/>
                <a:cs typeface="Calibri"/>
              </a:rPr>
              <a:t>file </a:t>
            </a:r>
            <a:r>
              <a:rPr sz="2400" spc="-50" dirty="0">
                <a:latin typeface="Calibri"/>
                <a:cs typeface="Calibri"/>
              </a:rPr>
              <a:t>f</a:t>
            </a:r>
            <a:r>
              <a:rPr sz="2400" spc="-5" dirty="0">
                <a:latin typeface="Calibri"/>
                <a:cs typeface="Calibri"/>
              </a:rPr>
              <a:t>o</a:t>
            </a:r>
            <a:r>
              <a:rPr sz="2400" spc="-10" dirty="0">
                <a:latin typeface="Calibri"/>
                <a:cs typeface="Calibri"/>
              </a:rPr>
              <a:t>r</a:t>
            </a:r>
            <a:r>
              <a:rPr sz="2400" spc="-5" dirty="0">
                <a:latin typeface="Calibri"/>
                <a:cs typeface="Calibri"/>
              </a:rPr>
              <a:t>m</a:t>
            </a:r>
            <a:r>
              <a:rPr sz="2400" spc="-25" dirty="0">
                <a:latin typeface="Calibri"/>
                <a:cs typeface="Calibri"/>
              </a:rPr>
              <a:t>a</a:t>
            </a:r>
            <a:r>
              <a:rPr sz="2400" dirty="0">
                <a:latin typeface="Calibri"/>
                <a:cs typeface="Calibri"/>
              </a:rPr>
              <a:t>t</a:t>
            </a:r>
            <a:r>
              <a:rPr sz="2400" spc="-5" dirty="0">
                <a:latin typeface="Calibri"/>
                <a:cs typeface="Calibri"/>
              </a:rPr>
              <a:t>,</a:t>
            </a:r>
            <a:r>
              <a:rPr sz="2400" spc="-15" dirty="0">
                <a:latin typeface="Calibri"/>
                <a:cs typeface="Calibri"/>
              </a:rPr>
              <a:t> </a:t>
            </a:r>
            <a:r>
              <a:rPr sz="2400" dirty="0">
                <a:latin typeface="Calibri"/>
                <a:cs typeface="Calibri"/>
              </a:rPr>
              <a:t>all</a:t>
            </a:r>
            <a:r>
              <a:rPr sz="2400" spc="-10" dirty="0">
                <a:latin typeface="Calibri"/>
                <a:cs typeface="Calibri"/>
              </a:rPr>
              <a:t> </a:t>
            </a:r>
            <a:r>
              <a:rPr sz="2400" dirty="0">
                <a:latin typeface="Calibri"/>
                <a:cs typeface="Calibri"/>
              </a:rPr>
              <a:t>files </a:t>
            </a:r>
            <a:r>
              <a:rPr sz="2400" spc="-5" dirty="0">
                <a:latin typeface="Calibri"/>
                <a:cs typeface="Calibri"/>
              </a:rPr>
              <a:t>a</a:t>
            </a:r>
            <a:r>
              <a:rPr sz="2400" spc="-40" dirty="0">
                <a:latin typeface="Calibri"/>
                <a:cs typeface="Calibri"/>
              </a:rPr>
              <a:t>r</a:t>
            </a:r>
            <a:r>
              <a:rPr sz="2400" spc="-5" dirty="0">
                <a:latin typeface="Calibri"/>
                <a:cs typeface="Calibri"/>
              </a:rPr>
              <a:t>e subdivide</a:t>
            </a:r>
            <a:r>
              <a:rPr sz="2400" dirty="0">
                <a:latin typeface="Calibri"/>
                <a:cs typeface="Calibri"/>
              </a:rPr>
              <a:t>d</a:t>
            </a:r>
            <a:r>
              <a:rPr sz="2400" spc="15" dirty="0">
                <a:latin typeface="Calibri"/>
                <a:cs typeface="Calibri"/>
              </a:rPr>
              <a:t> </a:t>
            </a:r>
            <a:r>
              <a:rPr sz="2400" dirty="0">
                <a:latin typeface="Calibri"/>
                <a:cs typeface="Calibri"/>
              </a:rPr>
              <a:t>i</a:t>
            </a:r>
            <a:r>
              <a:rPr sz="2400" spc="-30" dirty="0">
                <a:latin typeface="Calibri"/>
                <a:cs typeface="Calibri"/>
              </a:rPr>
              <a:t>n</a:t>
            </a:r>
            <a:r>
              <a:rPr sz="2400" spc="-25" dirty="0">
                <a:latin typeface="Calibri"/>
                <a:cs typeface="Calibri"/>
              </a:rPr>
              <a:t>t</a:t>
            </a:r>
            <a:r>
              <a:rPr sz="2400" dirty="0">
                <a:latin typeface="Calibri"/>
                <a:cs typeface="Calibri"/>
              </a:rPr>
              <a:t>o</a:t>
            </a:r>
            <a:r>
              <a:rPr sz="2400" spc="-15" dirty="0">
                <a:latin typeface="Calibri"/>
                <a:cs typeface="Calibri"/>
              </a:rPr>
              <a:t> </a:t>
            </a:r>
            <a:r>
              <a:rPr sz="2400" spc="-5" dirty="0">
                <a:latin typeface="Calibri"/>
                <a:cs typeface="Calibri"/>
              </a:rPr>
              <a:t>t</a:t>
            </a:r>
            <a:r>
              <a:rPr sz="2400" spc="-30" dirty="0">
                <a:latin typeface="Calibri"/>
                <a:cs typeface="Calibri"/>
              </a:rPr>
              <a:t>w</a:t>
            </a:r>
            <a:r>
              <a:rPr sz="2400" dirty="0">
                <a:latin typeface="Calibri"/>
                <a:cs typeface="Calibri"/>
              </a:rPr>
              <a:t>o major</a:t>
            </a:r>
            <a:r>
              <a:rPr sz="2400" spc="-20" dirty="0">
                <a:latin typeface="Calibri"/>
                <a:cs typeface="Calibri"/>
              </a:rPr>
              <a:t> </a:t>
            </a:r>
            <a:r>
              <a:rPr sz="2400" spc="-30" dirty="0">
                <a:latin typeface="Calibri"/>
                <a:cs typeface="Calibri"/>
              </a:rPr>
              <a:t>cat</a:t>
            </a:r>
            <a:r>
              <a:rPr sz="2400" spc="-5" dirty="0">
                <a:latin typeface="Calibri"/>
                <a:cs typeface="Calibri"/>
              </a:rPr>
              <a:t>e</a:t>
            </a:r>
            <a:r>
              <a:rPr sz="2400" spc="-25" dirty="0">
                <a:latin typeface="Calibri"/>
                <a:cs typeface="Calibri"/>
              </a:rPr>
              <a:t>g</a:t>
            </a:r>
            <a:r>
              <a:rPr sz="2400" spc="-5" dirty="0">
                <a:latin typeface="Calibri"/>
                <a:cs typeface="Calibri"/>
              </a:rPr>
              <a:t>o</a:t>
            </a:r>
            <a:r>
              <a:rPr sz="2400" spc="-10" dirty="0">
                <a:latin typeface="Calibri"/>
                <a:cs typeface="Calibri"/>
              </a:rPr>
              <a:t>r</a:t>
            </a:r>
            <a:r>
              <a:rPr sz="2400" dirty="0">
                <a:latin typeface="Calibri"/>
                <a:cs typeface="Calibri"/>
              </a:rPr>
              <a:t>i</a:t>
            </a:r>
            <a:r>
              <a:rPr sz="2400" spc="-5" dirty="0">
                <a:latin typeface="Calibri"/>
                <a:cs typeface="Calibri"/>
              </a:rPr>
              <a:t>e</a:t>
            </a:r>
            <a:r>
              <a:rPr sz="2400" dirty="0">
                <a:latin typeface="Calibri"/>
                <a:cs typeface="Calibri"/>
              </a:rPr>
              <a:t>s</a:t>
            </a:r>
            <a:r>
              <a:rPr lang="en-AU" sz="2400" dirty="0">
                <a:latin typeface="Calibri"/>
                <a:cs typeface="Calibri"/>
              </a:rPr>
              <a:t>:</a:t>
            </a:r>
            <a:endParaRPr sz="2400" dirty="0">
              <a:latin typeface="Calibri"/>
              <a:cs typeface="Calibri"/>
            </a:endParaRPr>
          </a:p>
        </p:txBody>
      </p:sp>
      <p:grpSp>
        <p:nvGrpSpPr>
          <p:cNvPr id="13" name="Group 12">
            <a:extLst>
              <a:ext uri="{FF2B5EF4-FFF2-40B4-BE49-F238E27FC236}">
                <a16:creationId xmlns:a16="http://schemas.microsoft.com/office/drawing/2014/main" id="{307D67FD-6F69-42A2-A95D-64EBE61A0CA0}"/>
              </a:ext>
            </a:extLst>
          </p:cNvPr>
          <p:cNvGrpSpPr/>
          <p:nvPr/>
        </p:nvGrpSpPr>
        <p:grpSpPr>
          <a:xfrm>
            <a:off x="1612900" y="4619625"/>
            <a:ext cx="6079998" cy="1139714"/>
            <a:chOff x="2348079" y="5162894"/>
            <a:chExt cx="6079998" cy="1139714"/>
          </a:xfrm>
        </p:grpSpPr>
        <p:sp>
          <p:nvSpPr>
            <p:cNvPr id="4" name="object 4"/>
            <p:cNvSpPr/>
            <p:nvPr/>
          </p:nvSpPr>
          <p:spPr>
            <a:xfrm>
              <a:off x="4363569" y="5189327"/>
              <a:ext cx="2552700" cy="392430"/>
            </a:xfrm>
            <a:custGeom>
              <a:avLst/>
              <a:gdLst/>
              <a:ahLst/>
              <a:cxnLst/>
              <a:rect l="l" t="t" r="r" b="b"/>
              <a:pathLst>
                <a:path w="2552700" h="392429">
                  <a:moveTo>
                    <a:pt x="2552699" y="392429"/>
                  </a:moveTo>
                  <a:lnTo>
                    <a:pt x="2552699" y="0"/>
                  </a:lnTo>
                  <a:lnTo>
                    <a:pt x="0" y="0"/>
                  </a:lnTo>
                  <a:lnTo>
                    <a:pt x="0" y="392430"/>
                  </a:lnTo>
                  <a:lnTo>
                    <a:pt x="6857" y="392430"/>
                  </a:lnTo>
                  <a:lnTo>
                    <a:pt x="6857" y="12954"/>
                  </a:lnTo>
                  <a:lnTo>
                    <a:pt x="12953" y="6858"/>
                  </a:lnTo>
                  <a:lnTo>
                    <a:pt x="12953" y="12954"/>
                  </a:lnTo>
                  <a:lnTo>
                    <a:pt x="2540495" y="12953"/>
                  </a:lnTo>
                  <a:lnTo>
                    <a:pt x="2540495" y="6857"/>
                  </a:lnTo>
                  <a:lnTo>
                    <a:pt x="2546603" y="12953"/>
                  </a:lnTo>
                  <a:lnTo>
                    <a:pt x="2546603" y="392429"/>
                  </a:lnTo>
                  <a:lnTo>
                    <a:pt x="2552699" y="392429"/>
                  </a:lnTo>
                  <a:close/>
                </a:path>
                <a:path w="2552700" h="392429">
                  <a:moveTo>
                    <a:pt x="12953" y="12954"/>
                  </a:moveTo>
                  <a:lnTo>
                    <a:pt x="12953" y="6858"/>
                  </a:lnTo>
                  <a:lnTo>
                    <a:pt x="6857" y="12954"/>
                  </a:lnTo>
                  <a:lnTo>
                    <a:pt x="12953" y="12954"/>
                  </a:lnTo>
                  <a:close/>
                </a:path>
                <a:path w="2552700" h="392429">
                  <a:moveTo>
                    <a:pt x="12953" y="379476"/>
                  </a:moveTo>
                  <a:lnTo>
                    <a:pt x="12953" y="12954"/>
                  </a:lnTo>
                  <a:lnTo>
                    <a:pt x="6857" y="12954"/>
                  </a:lnTo>
                  <a:lnTo>
                    <a:pt x="6857" y="379476"/>
                  </a:lnTo>
                  <a:lnTo>
                    <a:pt x="12953" y="379476"/>
                  </a:lnTo>
                  <a:close/>
                </a:path>
                <a:path w="2552700" h="392429">
                  <a:moveTo>
                    <a:pt x="2546603" y="379475"/>
                  </a:moveTo>
                  <a:lnTo>
                    <a:pt x="6857" y="379476"/>
                  </a:lnTo>
                  <a:lnTo>
                    <a:pt x="12953" y="386334"/>
                  </a:lnTo>
                  <a:lnTo>
                    <a:pt x="12953" y="392430"/>
                  </a:lnTo>
                  <a:lnTo>
                    <a:pt x="2540495" y="392429"/>
                  </a:lnTo>
                  <a:lnTo>
                    <a:pt x="2540495" y="386333"/>
                  </a:lnTo>
                  <a:lnTo>
                    <a:pt x="2546603" y="379475"/>
                  </a:lnTo>
                  <a:close/>
                </a:path>
                <a:path w="2552700" h="392429">
                  <a:moveTo>
                    <a:pt x="12953" y="392430"/>
                  </a:moveTo>
                  <a:lnTo>
                    <a:pt x="12953" y="386334"/>
                  </a:lnTo>
                  <a:lnTo>
                    <a:pt x="6857" y="379476"/>
                  </a:lnTo>
                  <a:lnTo>
                    <a:pt x="6857" y="392430"/>
                  </a:lnTo>
                  <a:lnTo>
                    <a:pt x="12953" y="392430"/>
                  </a:lnTo>
                  <a:close/>
                </a:path>
                <a:path w="2552700" h="392429">
                  <a:moveTo>
                    <a:pt x="2546603" y="12953"/>
                  </a:moveTo>
                  <a:lnTo>
                    <a:pt x="2540495" y="6857"/>
                  </a:lnTo>
                  <a:lnTo>
                    <a:pt x="2540495" y="12953"/>
                  </a:lnTo>
                  <a:lnTo>
                    <a:pt x="2546603" y="12953"/>
                  </a:lnTo>
                  <a:close/>
                </a:path>
                <a:path w="2552700" h="392429">
                  <a:moveTo>
                    <a:pt x="2546603" y="379475"/>
                  </a:moveTo>
                  <a:lnTo>
                    <a:pt x="2546603" y="12953"/>
                  </a:lnTo>
                  <a:lnTo>
                    <a:pt x="2540495" y="12953"/>
                  </a:lnTo>
                  <a:lnTo>
                    <a:pt x="2540495" y="379475"/>
                  </a:lnTo>
                  <a:lnTo>
                    <a:pt x="2546603" y="379475"/>
                  </a:lnTo>
                  <a:close/>
                </a:path>
                <a:path w="2552700" h="392429">
                  <a:moveTo>
                    <a:pt x="2546603" y="392429"/>
                  </a:moveTo>
                  <a:lnTo>
                    <a:pt x="2546603" y="379475"/>
                  </a:lnTo>
                  <a:lnTo>
                    <a:pt x="2540495" y="386333"/>
                  </a:lnTo>
                  <a:lnTo>
                    <a:pt x="2540495" y="392429"/>
                  </a:lnTo>
                  <a:lnTo>
                    <a:pt x="2546603" y="392429"/>
                  </a:lnTo>
                  <a:close/>
                </a:path>
              </a:pathLst>
            </a:custGeom>
            <a:solidFill>
              <a:srgbClr val="000000"/>
            </a:solidFill>
          </p:spPr>
          <p:txBody>
            <a:bodyPr wrap="square" lIns="0" tIns="0" rIns="0" bIns="0" rtlCol="0"/>
            <a:lstStyle/>
            <a:p>
              <a:endParaRPr/>
            </a:p>
          </p:txBody>
        </p:sp>
        <p:sp>
          <p:nvSpPr>
            <p:cNvPr id="6" name="object 6"/>
            <p:cNvSpPr/>
            <p:nvPr/>
          </p:nvSpPr>
          <p:spPr>
            <a:xfrm>
              <a:off x="2348079" y="5910178"/>
              <a:ext cx="2552700" cy="392430"/>
            </a:xfrm>
            <a:custGeom>
              <a:avLst/>
              <a:gdLst/>
              <a:ahLst/>
              <a:cxnLst/>
              <a:rect l="l" t="t" r="r" b="b"/>
              <a:pathLst>
                <a:path w="2552700" h="392429">
                  <a:moveTo>
                    <a:pt x="2552700" y="392429"/>
                  </a:moveTo>
                  <a:lnTo>
                    <a:pt x="2552700" y="0"/>
                  </a:lnTo>
                  <a:lnTo>
                    <a:pt x="0" y="0"/>
                  </a:lnTo>
                  <a:lnTo>
                    <a:pt x="0" y="392429"/>
                  </a:lnTo>
                  <a:lnTo>
                    <a:pt x="6096" y="392429"/>
                  </a:lnTo>
                  <a:lnTo>
                    <a:pt x="6095" y="12953"/>
                  </a:lnTo>
                  <a:lnTo>
                    <a:pt x="12191" y="6857"/>
                  </a:lnTo>
                  <a:lnTo>
                    <a:pt x="12191" y="12953"/>
                  </a:lnTo>
                  <a:lnTo>
                    <a:pt x="2539745" y="12953"/>
                  </a:lnTo>
                  <a:lnTo>
                    <a:pt x="2539745" y="6857"/>
                  </a:lnTo>
                  <a:lnTo>
                    <a:pt x="2545841" y="12953"/>
                  </a:lnTo>
                  <a:lnTo>
                    <a:pt x="2545841" y="392429"/>
                  </a:lnTo>
                  <a:lnTo>
                    <a:pt x="2552700" y="392429"/>
                  </a:lnTo>
                  <a:close/>
                </a:path>
                <a:path w="2552700" h="392429">
                  <a:moveTo>
                    <a:pt x="12191" y="12953"/>
                  </a:moveTo>
                  <a:lnTo>
                    <a:pt x="12191" y="6857"/>
                  </a:lnTo>
                  <a:lnTo>
                    <a:pt x="6095" y="12953"/>
                  </a:lnTo>
                  <a:lnTo>
                    <a:pt x="12191" y="12953"/>
                  </a:lnTo>
                  <a:close/>
                </a:path>
                <a:path w="2552700" h="392429">
                  <a:moveTo>
                    <a:pt x="12191" y="379475"/>
                  </a:moveTo>
                  <a:lnTo>
                    <a:pt x="12191" y="12953"/>
                  </a:lnTo>
                  <a:lnTo>
                    <a:pt x="6095" y="12953"/>
                  </a:lnTo>
                  <a:lnTo>
                    <a:pt x="6095" y="379475"/>
                  </a:lnTo>
                  <a:lnTo>
                    <a:pt x="12191" y="379475"/>
                  </a:lnTo>
                  <a:close/>
                </a:path>
                <a:path w="2552700" h="392429">
                  <a:moveTo>
                    <a:pt x="2545841" y="379475"/>
                  </a:moveTo>
                  <a:lnTo>
                    <a:pt x="6095" y="379475"/>
                  </a:lnTo>
                  <a:lnTo>
                    <a:pt x="12191" y="386334"/>
                  </a:lnTo>
                  <a:lnTo>
                    <a:pt x="12191" y="392429"/>
                  </a:lnTo>
                  <a:lnTo>
                    <a:pt x="2539745" y="392429"/>
                  </a:lnTo>
                  <a:lnTo>
                    <a:pt x="2539745" y="386334"/>
                  </a:lnTo>
                  <a:lnTo>
                    <a:pt x="2545841" y="379475"/>
                  </a:lnTo>
                  <a:close/>
                </a:path>
                <a:path w="2552700" h="392429">
                  <a:moveTo>
                    <a:pt x="12191" y="392429"/>
                  </a:moveTo>
                  <a:lnTo>
                    <a:pt x="12191" y="386334"/>
                  </a:lnTo>
                  <a:lnTo>
                    <a:pt x="6095" y="379475"/>
                  </a:lnTo>
                  <a:lnTo>
                    <a:pt x="6096" y="392429"/>
                  </a:lnTo>
                  <a:lnTo>
                    <a:pt x="12191" y="392429"/>
                  </a:lnTo>
                  <a:close/>
                </a:path>
                <a:path w="2552700" h="392429">
                  <a:moveTo>
                    <a:pt x="2545841" y="12953"/>
                  </a:moveTo>
                  <a:lnTo>
                    <a:pt x="2539745" y="6857"/>
                  </a:lnTo>
                  <a:lnTo>
                    <a:pt x="2539745" y="12953"/>
                  </a:lnTo>
                  <a:lnTo>
                    <a:pt x="2545841" y="12953"/>
                  </a:lnTo>
                  <a:close/>
                </a:path>
                <a:path w="2552700" h="392429">
                  <a:moveTo>
                    <a:pt x="2545841" y="379475"/>
                  </a:moveTo>
                  <a:lnTo>
                    <a:pt x="2545841" y="12953"/>
                  </a:lnTo>
                  <a:lnTo>
                    <a:pt x="2539745" y="12953"/>
                  </a:lnTo>
                  <a:lnTo>
                    <a:pt x="2539745" y="379475"/>
                  </a:lnTo>
                  <a:lnTo>
                    <a:pt x="2545841" y="379475"/>
                  </a:lnTo>
                  <a:close/>
                </a:path>
                <a:path w="2552700" h="392429">
                  <a:moveTo>
                    <a:pt x="2545841" y="392429"/>
                  </a:moveTo>
                  <a:lnTo>
                    <a:pt x="2545841" y="379475"/>
                  </a:lnTo>
                  <a:lnTo>
                    <a:pt x="2539745" y="386334"/>
                  </a:lnTo>
                  <a:lnTo>
                    <a:pt x="2539745" y="392429"/>
                  </a:lnTo>
                  <a:lnTo>
                    <a:pt x="2545841" y="392429"/>
                  </a:lnTo>
                  <a:close/>
                </a:path>
              </a:pathLst>
            </a:custGeom>
            <a:solidFill>
              <a:srgbClr val="000000"/>
            </a:solidFill>
          </p:spPr>
          <p:txBody>
            <a:bodyPr wrap="square" lIns="0" tIns="0" rIns="0" bIns="0" rtlCol="0"/>
            <a:lstStyle/>
            <a:p>
              <a:endParaRPr/>
            </a:p>
          </p:txBody>
        </p:sp>
        <p:sp>
          <p:nvSpPr>
            <p:cNvPr id="7" name="object 7"/>
            <p:cNvSpPr txBox="1"/>
            <p:nvPr/>
          </p:nvSpPr>
          <p:spPr>
            <a:xfrm>
              <a:off x="3189575" y="5991966"/>
              <a:ext cx="868044" cy="254000"/>
            </a:xfrm>
            <a:prstGeom prst="rect">
              <a:avLst/>
            </a:prstGeom>
          </p:spPr>
          <p:txBody>
            <a:bodyPr vert="horz" wrap="square" lIns="0" tIns="0" rIns="0" bIns="0" rtlCol="0">
              <a:spAutoFit/>
            </a:bodyPr>
            <a:lstStyle/>
            <a:p>
              <a:pPr marL="12700">
                <a:lnSpc>
                  <a:spcPct val="100000"/>
                </a:lnSpc>
              </a:pPr>
              <a:r>
                <a:rPr sz="1800" spc="-170" dirty="0">
                  <a:latin typeface="Calibri"/>
                  <a:cs typeface="Calibri"/>
                </a:rPr>
                <a:t>T</a:t>
              </a:r>
              <a:r>
                <a:rPr sz="1800" spc="-40" dirty="0">
                  <a:latin typeface="Calibri"/>
                  <a:cs typeface="Calibri"/>
                </a:rPr>
                <a:t>e</a:t>
              </a:r>
              <a:r>
                <a:rPr sz="1800" spc="5" dirty="0">
                  <a:latin typeface="Calibri"/>
                  <a:cs typeface="Calibri"/>
                </a:rPr>
                <a:t>x</a:t>
              </a:r>
              <a:r>
                <a:rPr sz="1800" dirty="0">
                  <a:latin typeface="Calibri"/>
                  <a:cs typeface="Calibri"/>
                </a:rPr>
                <a:t>t</a:t>
              </a:r>
              <a:r>
                <a:rPr sz="1800" spc="10" dirty="0">
                  <a:latin typeface="Calibri"/>
                  <a:cs typeface="Calibri"/>
                </a:rPr>
                <a:t> </a:t>
              </a:r>
              <a:r>
                <a:rPr sz="1800" spc="-5" dirty="0">
                  <a:latin typeface="Calibri"/>
                  <a:cs typeface="Calibri"/>
                </a:rPr>
                <a:t>Files</a:t>
              </a:r>
              <a:endParaRPr sz="1800">
                <a:latin typeface="Calibri"/>
                <a:cs typeface="Calibri"/>
              </a:endParaRPr>
            </a:p>
          </p:txBody>
        </p:sp>
        <p:sp>
          <p:nvSpPr>
            <p:cNvPr id="8" name="object 8"/>
            <p:cNvSpPr/>
            <p:nvPr/>
          </p:nvSpPr>
          <p:spPr>
            <a:xfrm>
              <a:off x="5875377" y="5910178"/>
              <a:ext cx="2552700" cy="392430"/>
            </a:xfrm>
            <a:custGeom>
              <a:avLst/>
              <a:gdLst/>
              <a:ahLst/>
              <a:cxnLst/>
              <a:rect l="l" t="t" r="r" b="b"/>
              <a:pathLst>
                <a:path w="2552700" h="392429">
                  <a:moveTo>
                    <a:pt x="2552699" y="392429"/>
                  </a:moveTo>
                  <a:lnTo>
                    <a:pt x="2552699" y="0"/>
                  </a:lnTo>
                  <a:lnTo>
                    <a:pt x="0" y="0"/>
                  </a:lnTo>
                  <a:lnTo>
                    <a:pt x="0" y="392430"/>
                  </a:lnTo>
                  <a:lnTo>
                    <a:pt x="6096" y="392430"/>
                  </a:lnTo>
                  <a:lnTo>
                    <a:pt x="6096" y="12954"/>
                  </a:lnTo>
                  <a:lnTo>
                    <a:pt x="12192" y="6858"/>
                  </a:lnTo>
                  <a:lnTo>
                    <a:pt x="12192" y="12954"/>
                  </a:lnTo>
                  <a:lnTo>
                    <a:pt x="2539745" y="12953"/>
                  </a:lnTo>
                  <a:lnTo>
                    <a:pt x="2539745" y="6857"/>
                  </a:lnTo>
                  <a:lnTo>
                    <a:pt x="2545829" y="12953"/>
                  </a:lnTo>
                  <a:lnTo>
                    <a:pt x="2545829" y="392429"/>
                  </a:lnTo>
                  <a:lnTo>
                    <a:pt x="2552699" y="392429"/>
                  </a:lnTo>
                  <a:close/>
                </a:path>
                <a:path w="2552700" h="392429">
                  <a:moveTo>
                    <a:pt x="12192" y="12954"/>
                  </a:moveTo>
                  <a:lnTo>
                    <a:pt x="12192" y="6858"/>
                  </a:lnTo>
                  <a:lnTo>
                    <a:pt x="6096" y="12954"/>
                  </a:lnTo>
                  <a:lnTo>
                    <a:pt x="12192" y="12954"/>
                  </a:lnTo>
                  <a:close/>
                </a:path>
                <a:path w="2552700" h="392429">
                  <a:moveTo>
                    <a:pt x="12192" y="379476"/>
                  </a:moveTo>
                  <a:lnTo>
                    <a:pt x="12192" y="12954"/>
                  </a:lnTo>
                  <a:lnTo>
                    <a:pt x="6096" y="12954"/>
                  </a:lnTo>
                  <a:lnTo>
                    <a:pt x="6096" y="379476"/>
                  </a:lnTo>
                  <a:lnTo>
                    <a:pt x="12192" y="379476"/>
                  </a:lnTo>
                  <a:close/>
                </a:path>
                <a:path w="2552700" h="392429">
                  <a:moveTo>
                    <a:pt x="2545829" y="379475"/>
                  </a:moveTo>
                  <a:lnTo>
                    <a:pt x="6096" y="379476"/>
                  </a:lnTo>
                  <a:lnTo>
                    <a:pt x="12192" y="386334"/>
                  </a:lnTo>
                  <a:lnTo>
                    <a:pt x="12192" y="392430"/>
                  </a:lnTo>
                  <a:lnTo>
                    <a:pt x="2539745" y="392429"/>
                  </a:lnTo>
                  <a:lnTo>
                    <a:pt x="2539745" y="386334"/>
                  </a:lnTo>
                  <a:lnTo>
                    <a:pt x="2545829" y="379475"/>
                  </a:lnTo>
                  <a:close/>
                </a:path>
                <a:path w="2552700" h="392429">
                  <a:moveTo>
                    <a:pt x="12192" y="392430"/>
                  </a:moveTo>
                  <a:lnTo>
                    <a:pt x="12192" y="386334"/>
                  </a:lnTo>
                  <a:lnTo>
                    <a:pt x="6096" y="379476"/>
                  </a:lnTo>
                  <a:lnTo>
                    <a:pt x="6096" y="392430"/>
                  </a:lnTo>
                  <a:lnTo>
                    <a:pt x="12192" y="392430"/>
                  </a:lnTo>
                  <a:close/>
                </a:path>
                <a:path w="2552700" h="392429">
                  <a:moveTo>
                    <a:pt x="2545829" y="12953"/>
                  </a:moveTo>
                  <a:lnTo>
                    <a:pt x="2539745" y="6857"/>
                  </a:lnTo>
                  <a:lnTo>
                    <a:pt x="2539745" y="12953"/>
                  </a:lnTo>
                  <a:lnTo>
                    <a:pt x="2545829" y="12953"/>
                  </a:lnTo>
                  <a:close/>
                </a:path>
                <a:path w="2552700" h="392429">
                  <a:moveTo>
                    <a:pt x="2545829" y="379475"/>
                  </a:moveTo>
                  <a:lnTo>
                    <a:pt x="2545829" y="12953"/>
                  </a:lnTo>
                  <a:lnTo>
                    <a:pt x="2539745" y="12953"/>
                  </a:lnTo>
                  <a:lnTo>
                    <a:pt x="2539745" y="379475"/>
                  </a:lnTo>
                  <a:lnTo>
                    <a:pt x="2545829" y="379475"/>
                  </a:lnTo>
                  <a:close/>
                </a:path>
                <a:path w="2552700" h="392429">
                  <a:moveTo>
                    <a:pt x="2545829" y="392429"/>
                  </a:moveTo>
                  <a:lnTo>
                    <a:pt x="2545829" y="379475"/>
                  </a:lnTo>
                  <a:lnTo>
                    <a:pt x="2539745" y="386334"/>
                  </a:lnTo>
                  <a:lnTo>
                    <a:pt x="2539745" y="392429"/>
                  </a:lnTo>
                  <a:lnTo>
                    <a:pt x="2545829" y="392429"/>
                  </a:lnTo>
                  <a:close/>
                </a:path>
              </a:pathLst>
            </a:custGeom>
            <a:solidFill>
              <a:srgbClr val="000000"/>
            </a:solidFill>
          </p:spPr>
          <p:txBody>
            <a:bodyPr wrap="square" lIns="0" tIns="0" rIns="0" bIns="0" rtlCol="0"/>
            <a:lstStyle/>
            <a:p>
              <a:endParaRPr/>
            </a:p>
          </p:txBody>
        </p:sp>
        <p:sp>
          <p:nvSpPr>
            <p:cNvPr id="9" name="object 9"/>
            <p:cNvSpPr txBox="1"/>
            <p:nvPr/>
          </p:nvSpPr>
          <p:spPr>
            <a:xfrm>
              <a:off x="6610955" y="5991966"/>
              <a:ext cx="1080770" cy="254000"/>
            </a:xfrm>
            <a:prstGeom prst="rect">
              <a:avLst/>
            </a:prstGeom>
          </p:spPr>
          <p:txBody>
            <a:bodyPr vert="horz" wrap="square" lIns="0" tIns="0" rIns="0" bIns="0" rtlCol="0">
              <a:spAutoFit/>
            </a:bodyPr>
            <a:lstStyle/>
            <a:p>
              <a:pPr marL="12700">
                <a:lnSpc>
                  <a:spcPct val="100000"/>
                </a:lnSpc>
              </a:pPr>
              <a:r>
                <a:rPr sz="1800" dirty="0">
                  <a:latin typeface="Calibri"/>
                  <a:cs typeface="Calibri"/>
                </a:rPr>
                <a:t>Bina</a:t>
              </a:r>
              <a:r>
                <a:rPr sz="1800" spc="10" dirty="0">
                  <a:latin typeface="Calibri"/>
                  <a:cs typeface="Calibri"/>
                </a:rPr>
                <a:t>r</a:t>
              </a:r>
              <a:r>
                <a:rPr sz="1800" spc="-5" dirty="0">
                  <a:latin typeface="Calibri"/>
                  <a:cs typeface="Calibri"/>
                </a:rPr>
                <a:t>y</a:t>
              </a:r>
              <a:r>
                <a:rPr sz="1800" spc="-10" dirty="0">
                  <a:latin typeface="Calibri"/>
                  <a:cs typeface="Calibri"/>
                </a:rPr>
                <a:t> </a:t>
              </a:r>
              <a:r>
                <a:rPr sz="1800" spc="-5" dirty="0">
                  <a:latin typeface="Calibri"/>
                  <a:cs typeface="Calibri"/>
                </a:rPr>
                <a:t>Files</a:t>
              </a:r>
              <a:endParaRPr sz="1800">
                <a:latin typeface="Calibri"/>
                <a:cs typeface="Calibri"/>
              </a:endParaRPr>
            </a:p>
          </p:txBody>
        </p:sp>
        <p:sp>
          <p:nvSpPr>
            <p:cNvPr id="10" name="object 10"/>
            <p:cNvSpPr/>
            <p:nvPr/>
          </p:nvSpPr>
          <p:spPr>
            <a:xfrm>
              <a:off x="4512921" y="5556610"/>
              <a:ext cx="1019810" cy="304800"/>
            </a:xfrm>
            <a:custGeom>
              <a:avLst/>
              <a:gdLst/>
              <a:ahLst/>
              <a:cxnLst/>
              <a:rect l="l" t="t" r="r" b="b"/>
              <a:pathLst>
                <a:path w="1019810" h="304800">
                  <a:moveTo>
                    <a:pt x="71914" y="262467"/>
                  </a:moveTo>
                  <a:lnTo>
                    <a:pt x="63246" y="231648"/>
                  </a:lnTo>
                  <a:lnTo>
                    <a:pt x="0" y="288798"/>
                  </a:lnTo>
                  <a:lnTo>
                    <a:pt x="59436" y="300144"/>
                  </a:lnTo>
                  <a:lnTo>
                    <a:pt x="59436" y="265938"/>
                  </a:lnTo>
                  <a:lnTo>
                    <a:pt x="71914" y="262467"/>
                  </a:lnTo>
                  <a:close/>
                </a:path>
                <a:path w="1019810" h="304800">
                  <a:moveTo>
                    <a:pt x="75370" y="274758"/>
                  </a:moveTo>
                  <a:lnTo>
                    <a:pt x="71914" y="262467"/>
                  </a:lnTo>
                  <a:lnTo>
                    <a:pt x="59436" y="265938"/>
                  </a:lnTo>
                  <a:lnTo>
                    <a:pt x="63246" y="278130"/>
                  </a:lnTo>
                  <a:lnTo>
                    <a:pt x="75370" y="274758"/>
                  </a:lnTo>
                  <a:close/>
                </a:path>
                <a:path w="1019810" h="304800">
                  <a:moveTo>
                    <a:pt x="83820" y="304800"/>
                  </a:moveTo>
                  <a:lnTo>
                    <a:pt x="75370" y="274758"/>
                  </a:lnTo>
                  <a:lnTo>
                    <a:pt x="63246" y="278130"/>
                  </a:lnTo>
                  <a:lnTo>
                    <a:pt x="59436" y="265938"/>
                  </a:lnTo>
                  <a:lnTo>
                    <a:pt x="59436" y="300144"/>
                  </a:lnTo>
                  <a:lnTo>
                    <a:pt x="83820" y="304800"/>
                  </a:lnTo>
                  <a:close/>
                </a:path>
                <a:path w="1019810" h="304800">
                  <a:moveTo>
                    <a:pt x="1019556" y="12192"/>
                  </a:moveTo>
                  <a:lnTo>
                    <a:pt x="1015746" y="0"/>
                  </a:lnTo>
                  <a:lnTo>
                    <a:pt x="71914" y="262467"/>
                  </a:lnTo>
                  <a:lnTo>
                    <a:pt x="75370" y="274758"/>
                  </a:lnTo>
                  <a:lnTo>
                    <a:pt x="1019556" y="12192"/>
                  </a:lnTo>
                  <a:close/>
                </a:path>
              </a:pathLst>
            </a:custGeom>
            <a:solidFill>
              <a:srgbClr val="000000"/>
            </a:solidFill>
          </p:spPr>
          <p:txBody>
            <a:bodyPr wrap="square" lIns="0" tIns="0" rIns="0" bIns="0" rtlCol="0"/>
            <a:lstStyle/>
            <a:p>
              <a:endParaRPr/>
            </a:p>
          </p:txBody>
        </p:sp>
        <p:sp>
          <p:nvSpPr>
            <p:cNvPr id="11" name="object 11"/>
            <p:cNvSpPr/>
            <p:nvPr/>
          </p:nvSpPr>
          <p:spPr>
            <a:xfrm>
              <a:off x="5790033" y="5561183"/>
              <a:ext cx="1099820" cy="302895"/>
            </a:xfrm>
            <a:custGeom>
              <a:avLst/>
              <a:gdLst/>
              <a:ahLst/>
              <a:cxnLst/>
              <a:rect l="l" t="t" r="r" b="b"/>
              <a:pathLst>
                <a:path w="1099820" h="302895">
                  <a:moveTo>
                    <a:pt x="1027258" y="259064"/>
                  </a:moveTo>
                  <a:lnTo>
                    <a:pt x="3048" y="0"/>
                  </a:lnTo>
                  <a:lnTo>
                    <a:pt x="0" y="12192"/>
                  </a:lnTo>
                  <a:lnTo>
                    <a:pt x="1024064" y="271973"/>
                  </a:lnTo>
                  <a:lnTo>
                    <a:pt x="1027258" y="259064"/>
                  </a:lnTo>
                  <a:close/>
                </a:path>
                <a:path w="1099820" h="302895">
                  <a:moveTo>
                    <a:pt x="1039368" y="297480"/>
                  </a:moveTo>
                  <a:lnTo>
                    <a:pt x="1039368" y="262127"/>
                  </a:lnTo>
                  <a:lnTo>
                    <a:pt x="1036320" y="275081"/>
                  </a:lnTo>
                  <a:lnTo>
                    <a:pt x="1024064" y="271973"/>
                  </a:lnTo>
                  <a:lnTo>
                    <a:pt x="1016508" y="302513"/>
                  </a:lnTo>
                  <a:lnTo>
                    <a:pt x="1039368" y="297480"/>
                  </a:lnTo>
                  <a:close/>
                </a:path>
                <a:path w="1099820" h="302895">
                  <a:moveTo>
                    <a:pt x="1039368" y="262127"/>
                  </a:moveTo>
                  <a:lnTo>
                    <a:pt x="1027258" y="259064"/>
                  </a:lnTo>
                  <a:lnTo>
                    <a:pt x="1024064" y="271973"/>
                  </a:lnTo>
                  <a:lnTo>
                    <a:pt x="1036320" y="275081"/>
                  </a:lnTo>
                  <a:lnTo>
                    <a:pt x="1039368" y="262127"/>
                  </a:lnTo>
                  <a:close/>
                </a:path>
                <a:path w="1099820" h="302895">
                  <a:moveTo>
                    <a:pt x="1099566" y="284225"/>
                  </a:moveTo>
                  <a:lnTo>
                    <a:pt x="1034796" y="228599"/>
                  </a:lnTo>
                  <a:lnTo>
                    <a:pt x="1027258" y="259064"/>
                  </a:lnTo>
                  <a:lnTo>
                    <a:pt x="1039368" y="262127"/>
                  </a:lnTo>
                  <a:lnTo>
                    <a:pt x="1039368" y="297480"/>
                  </a:lnTo>
                  <a:lnTo>
                    <a:pt x="1099566" y="284225"/>
                  </a:lnTo>
                  <a:close/>
                </a:path>
              </a:pathLst>
            </a:custGeom>
            <a:solidFill>
              <a:srgbClr val="000000"/>
            </a:solidFill>
          </p:spPr>
          <p:txBody>
            <a:bodyPr wrap="square" lIns="0" tIns="0" rIns="0" bIns="0" rtlCol="0"/>
            <a:lstStyle/>
            <a:p>
              <a:endParaRPr/>
            </a:p>
          </p:txBody>
        </p:sp>
        <p:sp>
          <p:nvSpPr>
            <p:cNvPr id="12" name="Rectangle 11"/>
            <p:cNvSpPr/>
            <p:nvPr/>
          </p:nvSpPr>
          <p:spPr>
            <a:xfrm>
              <a:off x="4391637" y="5162894"/>
              <a:ext cx="1483740" cy="369332"/>
            </a:xfrm>
            <a:prstGeom prst="rect">
              <a:avLst/>
            </a:prstGeom>
          </p:spPr>
          <p:txBody>
            <a:bodyPr wrap="none">
              <a:spAutoFit/>
            </a:bodyPr>
            <a:lstStyle/>
            <a:p>
              <a:pPr marL="876935" algn="ctr">
                <a:lnSpc>
                  <a:spcPct val="100000"/>
                </a:lnSpc>
                <a:spcBef>
                  <a:spcPts val="220"/>
                </a:spcBef>
              </a:pPr>
              <a:r>
                <a:rPr lang="en-AU" spc="-5" dirty="0">
                  <a:cs typeface="Calibri"/>
                </a:rPr>
                <a:t>Files</a:t>
              </a:r>
              <a:endParaRPr lang="en-AU" dirty="0">
                <a:cs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5254" y="-42145"/>
            <a:ext cx="10588145" cy="615553"/>
          </a:xfrm>
          <a:prstGeom prst="rect">
            <a:avLst/>
          </a:prstGeom>
        </p:spPr>
        <p:txBody>
          <a:bodyPr vert="horz" wrap="square" lIns="0" tIns="0" rIns="0" bIns="0" rtlCol="0">
            <a:spAutoFit/>
          </a:bodyPr>
          <a:lstStyle/>
          <a:p>
            <a:pPr marL="57150">
              <a:lnSpc>
                <a:spcPct val="100000"/>
              </a:lnSpc>
            </a:pPr>
            <a:r>
              <a:rPr lang="en-US" spc="-85" dirty="0"/>
              <a:t>Example: Calculate the average of a file data content</a:t>
            </a:r>
            <a:endParaRPr spc="-5" dirty="0"/>
          </a:p>
        </p:txBody>
      </p:sp>
      <p:sp>
        <p:nvSpPr>
          <p:cNvPr id="4" name="object 4"/>
          <p:cNvSpPr txBox="1"/>
          <p:nvPr/>
        </p:nvSpPr>
        <p:spPr>
          <a:xfrm>
            <a:off x="698500" y="733425"/>
            <a:ext cx="4793615" cy="2098010"/>
          </a:xfrm>
          <a:prstGeom prst="rect">
            <a:avLst/>
          </a:prstGeom>
        </p:spPr>
        <p:txBody>
          <a:bodyPr vert="horz" wrap="square" lIns="0" tIns="0" rIns="0" bIns="0" rtlCol="0">
            <a:spAutoFit/>
          </a:bodyPr>
          <a:lstStyle/>
          <a:p>
            <a:pPr marL="12700" marR="2571750">
              <a:lnSpc>
                <a:spcPct val="150000"/>
              </a:lnSpc>
            </a:pPr>
            <a:r>
              <a:rPr sz="1600" dirty="0">
                <a:solidFill>
                  <a:srgbClr val="0000FF"/>
                </a:solidFill>
                <a:latin typeface="Courier New"/>
                <a:cs typeface="Courier New"/>
              </a:rPr>
              <a:t>#include</a:t>
            </a:r>
            <a:r>
              <a:rPr sz="1600" spc="5" dirty="0">
                <a:solidFill>
                  <a:srgbClr val="0000FF"/>
                </a:solidFill>
                <a:latin typeface="Courier New"/>
                <a:cs typeface="Courier New"/>
              </a:rPr>
              <a:t> </a:t>
            </a:r>
            <a:r>
              <a:rPr sz="1600" dirty="0">
                <a:latin typeface="Courier New"/>
                <a:cs typeface="Courier New"/>
              </a:rPr>
              <a:t>&lt;stdio.h&gt; </a:t>
            </a:r>
            <a:r>
              <a:rPr sz="1600" spc="-5" dirty="0">
                <a:solidFill>
                  <a:srgbClr val="0000FF"/>
                </a:solidFill>
                <a:latin typeface="Courier New"/>
                <a:cs typeface="Courier New"/>
              </a:rPr>
              <a:t>in</a:t>
            </a:r>
            <a:r>
              <a:rPr sz="1600" dirty="0">
                <a:solidFill>
                  <a:srgbClr val="0000FF"/>
                </a:solidFill>
                <a:latin typeface="Courier New"/>
                <a:cs typeface="Courier New"/>
              </a:rPr>
              <a:t>t </a:t>
            </a:r>
            <a:r>
              <a:rPr sz="1600" dirty="0">
                <a:latin typeface="Courier New"/>
                <a:cs typeface="Courier New"/>
              </a:rPr>
              <a:t>main</a:t>
            </a:r>
            <a:r>
              <a:rPr sz="1600" spc="5" dirty="0">
                <a:latin typeface="Courier New"/>
                <a:cs typeface="Courier New"/>
              </a:rPr>
              <a:t>(</a:t>
            </a:r>
            <a:r>
              <a:rPr sz="1600" dirty="0">
                <a:solidFill>
                  <a:srgbClr val="0000FF"/>
                </a:solidFill>
                <a:latin typeface="Courier New"/>
                <a:cs typeface="Courier New"/>
              </a:rPr>
              <a:t>voi</a:t>
            </a:r>
            <a:r>
              <a:rPr sz="1600" spc="-5" dirty="0">
                <a:solidFill>
                  <a:srgbClr val="0000FF"/>
                </a:solidFill>
                <a:latin typeface="Courier New"/>
                <a:cs typeface="Courier New"/>
              </a:rPr>
              <a:t>d</a:t>
            </a:r>
            <a:r>
              <a:rPr sz="1600" dirty="0">
                <a:latin typeface="Courier New"/>
                <a:cs typeface="Courier New"/>
              </a:rPr>
              <a:t>)</a:t>
            </a:r>
          </a:p>
          <a:p>
            <a:pPr marL="12700">
              <a:lnSpc>
                <a:spcPct val="100000"/>
              </a:lnSpc>
            </a:pPr>
            <a:r>
              <a:rPr sz="1600" dirty="0">
                <a:latin typeface="Courier New"/>
                <a:cs typeface="Courier New"/>
              </a:rPr>
              <a:t>{</a:t>
            </a:r>
          </a:p>
          <a:p>
            <a:pPr marL="379095" marR="494030">
              <a:lnSpc>
                <a:spcPct val="100000"/>
              </a:lnSpc>
            </a:pPr>
            <a:r>
              <a:rPr sz="1600" dirty="0">
                <a:solidFill>
                  <a:srgbClr val="0000FF"/>
                </a:solidFill>
                <a:latin typeface="Courier New"/>
                <a:cs typeface="Courier New"/>
              </a:rPr>
              <a:t>float </a:t>
            </a:r>
            <a:r>
              <a:rPr sz="1600" dirty="0">
                <a:latin typeface="Courier New"/>
                <a:cs typeface="Courier New"/>
              </a:rPr>
              <a:t>nextValue, averTemp = 0.0; </a:t>
            </a:r>
            <a:r>
              <a:rPr sz="1600" dirty="0">
                <a:solidFill>
                  <a:srgbClr val="0000FF"/>
                </a:solidFill>
                <a:latin typeface="Courier New"/>
                <a:cs typeface="Courier New"/>
              </a:rPr>
              <a:t>int </a:t>
            </a:r>
            <a:r>
              <a:rPr sz="1600" dirty="0">
                <a:latin typeface="Courier New"/>
                <a:cs typeface="Courier New"/>
              </a:rPr>
              <a:t>total = 0;</a:t>
            </a:r>
          </a:p>
          <a:p>
            <a:pPr marL="379095">
              <a:lnSpc>
                <a:spcPct val="100000"/>
              </a:lnSpc>
            </a:pPr>
            <a:r>
              <a:rPr sz="1600" b="1" dirty="0">
                <a:solidFill>
                  <a:srgbClr val="0033CC"/>
                </a:solidFill>
                <a:latin typeface="Courier New"/>
                <a:cs typeface="Courier New"/>
              </a:rPr>
              <a:t>FILE </a:t>
            </a:r>
            <a:r>
              <a:rPr sz="1600" dirty="0">
                <a:latin typeface="Courier New"/>
                <a:cs typeface="Courier New"/>
              </a:rPr>
              <a:t>*inFile;</a:t>
            </a:r>
          </a:p>
          <a:p>
            <a:pPr marL="379095">
              <a:lnSpc>
                <a:spcPct val="100000"/>
              </a:lnSpc>
              <a:spcBef>
                <a:spcPts val="960"/>
              </a:spcBef>
            </a:pPr>
            <a:r>
              <a:rPr sz="1600" dirty="0">
                <a:latin typeface="Courier New"/>
                <a:cs typeface="Courier New"/>
              </a:rPr>
              <a:t>inFile = </a:t>
            </a:r>
            <a:r>
              <a:rPr sz="1600" b="1" dirty="0">
                <a:solidFill>
                  <a:srgbClr val="0033CC"/>
                </a:solidFill>
                <a:latin typeface="Courier New"/>
                <a:cs typeface="Courier New"/>
              </a:rPr>
              <a:t>fopen</a:t>
            </a:r>
            <a:r>
              <a:rPr sz="1600" dirty="0">
                <a:latin typeface="Courier New"/>
                <a:cs typeface="Courier New"/>
              </a:rPr>
              <a:t>("m</a:t>
            </a:r>
            <a:r>
              <a:rPr sz="1600" spc="10" dirty="0">
                <a:latin typeface="Courier New"/>
                <a:cs typeface="Courier New"/>
              </a:rPr>
              <a:t>a</a:t>
            </a:r>
            <a:r>
              <a:rPr sz="1600" dirty="0">
                <a:latin typeface="Courier New"/>
                <a:cs typeface="Courier New"/>
              </a:rPr>
              <a:t>y_2004.txt", "r");</a:t>
            </a:r>
          </a:p>
        </p:txBody>
      </p:sp>
      <p:sp>
        <p:nvSpPr>
          <p:cNvPr id="6" name="object 6"/>
          <p:cNvSpPr txBox="1"/>
          <p:nvPr/>
        </p:nvSpPr>
        <p:spPr>
          <a:xfrm>
            <a:off x="3349303" y="2838883"/>
            <a:ext cx="3450590" cy="473075"/>
          </a:xfrm>
          <a:prstGeom prst="rect">
            <a:avLst/>
          </a:prstGeom>
        </p:spPr>
        <p:txBody>
          <a:bodyPr vert="horz" wrap="square" lIns="0" tIns="0" rIns="0" bIns="0" rtlCol="0">
            <a:spAutoFit/>
          </a:bodyPr>
          <a:lstStyle/>
          <a:p>
            <a:pPr marL="12700" marR="5080">
              <a:lnSpc>
                <a:spcPct val="100000"/>
              </a:lnSpc>
            </a:pPr>
            <a:r>
              <a:rPr sz="1600" dirty="0">
                <a:latin typeface="Courier New"/>
                <a:cs typeface="Courier New"/>
              </a:rPr>
              <a:t>{</a:t>
            </a:r>
            <a:r>
              <a:rPr sz="1600" spc="10" dirty="0">
                <a:latin typeface="Courier New"/>
                <a:cs typeface="Courier New"/>
              </a:rPr>
              <a:t> </a:t>
            </a:r>
            <a:r>
              <a:rPr sz="1600" dirty="0">
                <a:solidFill>
                  <a:srgbClr val="003300"/>
                </a:solidFill>
                <a:latin typeface="Courier New"/>
                <a:cs typeface="Courier New"/>
              </a:rPr>
              <a:t>/*check if the file stream </a:t>
            </a:r>
            <a:r>
              <a:rPr sz="1600" dirty="0">
                <a:latin typeface="Courier New"/>
                <a:cs typeface="Courier New"/>
              </a:rPr>
              <a:t>"File</a:t>
            </a:r>
            <a:r>
              <a:rPr sz="1600" spc="10" dirty="0">
                <a:latin typeface="Courier New"/>
                <a:cs typeface="Courier New"/>
              </a:rPr>
              <a:t> </a:t>
            </a:r>
            <a:r>
              <a:rPr sz="1600" dirty="0">
                <a:latin typeface="Courier New"/>
                <a:cs typeface="Courier New"/>
              </a:rPr>
              <a:t>opening error" );</a:t>
            </a:r>
          </a:p>
        </p:txBody>
      </p:sp>
      <p:sp>
        <p:nvSpPr>
          <p:cNvPr id="7" name="object 7"/>
          <p:cNvSpPr txBox="1"/>
          <p:nvPr/>
        </p:nvSpPr>
        <p:spPr>
          <a:xfrm>
            <a:off x="6877171" y="2813347"/>
            <a:ext cx="2226945" cy="229235"/>
          </a:xfrm>
          <a:prstGeom prst="rect">
            <a:avLst/>
          </a:prstGeom>
        </p:spPr>
        <p:txBody>
          <a:bodyPr vert="horz" wrap="square" lIns="0" tIns="0" rIns="0" bIns="0" rtlCol="0">
            <a:spAutoFit/>
          </a:bodyPr>
          <a:lstStyle/>
          <a:p>
            <a:pPr marL="12700">
              <a:lnSpc>
                <a:spcPct val="100000"/>
              </a:lnSpc>
            </a:pPr>
            <a:r>
              <a:rPr sz="1600" dirty="0">
                <a:solidFill>
                  <a:srgbClr val="003300"/>
                </a:solidFill>
                <a:latin typeface="Courier New"/>
                <a:cs typeface="Courier New"/>
              </a:rPr>
              <a:t>has been opened */</a:t>
            </a:r>
            <a:endParaRPr sz="1600" dirty="0">
              <a:latin typeface="Courier New"/>
              <a:cs typeface="Courier New"/>
            </a:endParaRPr>
          </a:p>
        </p:txBody>
      </p:sp>
      <p:sp>
        <p:nvSpPr>
          <p:cNvPr id="8" name="object 8"/>
          <p:cNvSpPr txBox="1"/>
          <p:nvPr/>
        </p:nvSpPr>
        <p:spPr>
          <a:xfrm>
            <a:off x="1065022" y="3781451"/>
            <a:ext cx="4796790" cy="1477328"/>
          </a:xfrm>
          <a:prstGeom prst="rect">
            <a:avLst/>
          </a:prstGeom>
        </p:spPr>
        <p:txBody>
          <a:bodyPr vert="horz" wrap="square" lIns="0" tIns="0" rIns="0" bIns="0" rtlCol="0">
            <a:spAutoFit/>
          </a:bodyPr>
          <a:lstStyle/>
          <a:p>
            <a:pPr marL="12700">
              <a:lnSpc>
                <a:spcPct val="100000"/>
              </a:lnSpc>
            </a:pPr>
            <a:r>
              <a:rPr sz="1600" dirty="0">
                <a:solidFill>
                  <a:srgbClr val="003300"/>
                </a:solidFill>
                <a:latin typeface="Courier New"/>
                <a:cs typeface="Courier New"/>
              </a:rPr>
              <a:t>/*</a:t>
            </a:r>
            <a:r>
              <a:rPr sz="1600" spc="5" dirty="0">
                <a:solidFill>
                  <a:srgbClr val="003300"/>
                </a:solidFill>
                <a:latin typeface="Courier New"/>
                <a:cs typeface="Courier New"/>
              </a:rPr>
              <a:t> </a:t>
            </a:r>
            <a:r>
              <a:rPr sz="1600" dirty="0">
                <a:solidFill>
                  <a:srgbClr val="003300"/>
                </a:solidFill>
                <a:latin typeface="Courier New"/>
                <a:cs typeface="Courier New"/>
              </a:rPr>
              <a:t>read</a:t>
            </a:r>
            <a:r>
              <a:rPr sz="1600" spc="5" dirty="0">
                <a:solidFill>
                  <a:srgbClr val="003300"/>
                </a:solidFill>
                <a:latin typeface="Courier New"/>
                <a:cs typeface="Courier New"/>
              </a:rPr>
              <a:t> </a:t>
            </a:r>
            <a:r>
              <a:rPr sz="1600" dirty="0">
                <a:solidFill>
                  <a:srgbClr val="003300"/>
                </a:solidFill>
                <a:latin typeface="Courier New"/>
                <a:cs typeface="Courier New"/>
              </a:rPr>
              <a:t>until</a:t>
            </a:r>
            <a:r>
              <a:rPr sz="1600" spc="5" dirty="0">
                <a:solidFill>
                  <a:srgbClr val="003300"/>
                </a:solidFill>
                <a:latin typeface="Courier New"/>
                <a:cs typeface="Courier New"/>
              </a:rPr>
              <a:t> </a:t>
            </a:r>
            <a:r>
              <a:rPr sz="1600" dirty="0">
                <a:solidFill>
                  <a:srgbClr val="003300"/>
                </a:solidFill>
                <a:latin typeface="Courier New"/>
                <a:cs typeface="Courier New"/>
              </a:rPr>
              <a:t>the</a:t>
            </a:r>
            <a:r>
              <a:rPr sz="1600" spc="5" dirty="0">
                <a:solidFill>
                  <a:srgbClr val="003300"/>
                </a:solidFill>
                <a:latin typeface="Courier New"/>
                <a:cs typeface="Courier New"/>
              </a:rPr>
              <a:t> </a:t>
            </a:r>
            <a:r>
              <a:rPr sz="1600" dirty="0">
                <a:solidFill>
                  <a:srgbClr val="003300"/>
                </a:solidFill>
                <a:latin typeface="Courier New"/>
                <a:cs typeface="Courier New"/>
              </a:rPr>
              <a:t>end-of-file</a:t>
            </a:r>
            <a:r>
              <a:rPr sz="1600" spc="5" dirty="0">
                <a:solidFill>
                  <a:srgbClr val="003300"/>
                </a:solidFill>
                <a:latin typeface="Courier New"/>
                <a:cs typeface="Courier New"/>
              </a:rPr>
              <a:t> </a:t>
            </a:r>
            <a:r>
              <a:rPr sz="1600" dirty="0">
                <a:solidFill>
                  <a:srgbClr val="003300"/>
                </a:solidFill>
                <a:latin typeface="Courier New"/>
                <a:cs typeface="Courier New"/>
              </a:rPr>
              <a:t>*/</a:t>
            </a:r>
            <a:endParaRPr sz="1600" dirty="0">
              <a:latin typeface="Courier New"/>
              <a:cs typeface="Courier New"/>
            </a:endParaRPr>
          </a:p>
          <a:p>
            <a:pPr marL="12700">
              <a:lnSpc>
                <a:spcPct val="100000"/>
              </a:lnSpc>
            </a:pPr>
            <a:r>
              <a:rPr sz="1600" dirty="0">
                <a:solidFill>
                  <a:srgbClr val="0000FF"/>
                </a:solidFill>
                <a:latin typeface="Courier New"/>
                <a:cs typeface="Courier New"/>
              </a:rPr>
              <a:t>whil</a:t>
            </a:r>
            <a:r>
              <a:rPr sz="1600" spc="-5" dirty="0">
                <a:solidFill>
                  <a:srgbClr val="0000FF"/>
                </a:solidFill>
                <a:latin typeface="Courier New"/>
                <a:cs typeface="Courier New"/>
              </a:rPr>
              <a:t>e</a:t>
            </a:r>
            <a:r>
              <a:rPr sz="1600" dirty="0">
                <a:latin typeface="Courier New"/>
                <a:cs typeface="Courier New"/>
              </a:rPr>
              <a:t>( </a:t>
            </a:r>
            <a:r>
              <a:rPr sz="1600" b="1" dirty="0">
                <a:solidFill>
                  <a:srgbClr val="0033CC"/>
                </a:solidFill>
                <a:latin typeface="Courier New"/>
                <a:cs typeface="Courier New"/>
              </a:rPr>
              <a:t>fscanf</a:t>
            </a:r>
            <a:r>
              <a:rPr sz="1600" dirty="0">
                <a:latin typeface="Courier New"/>
                <a:cs typeface="Courier New"/>
              </a:rPr>
              <a:t>(inFile, "%f", &amp;nextValue)</a:t>
            </a:r>
          </a:p>
          <a:p>
            <a:pPr marL="12700">
              <a:lnSpc>
                <a:spcPct val="100000"/>
              </a:lnSpc>
            </a:pPr>
            <a:r>
              <a:rPr sz="1600" dirty="0">
                <a:latin typeface="Courier New"/>
                <a:cs typeface="Courier New"/>
              </a:rPr>
              <a:t>{</a:t>
            </a:r>
          </a:p>
          <a:p>
            <a:pPr marL="623570" marR="1474470">
              <a:lnSpc>
                <a:spcPct val="100000"/>
              </a:lnSpc>
            </a:pPr>
            <a:r>
              <a:rPr sz="1600" dirty="0">
                <a:latin typeface="Courier New"/>
                <a:cs typeface="Courier New"/>
              </a:rPr>
              <a:t>averTemp += nextvalue; total++;</a:t>
            </a:r>
          </a:p>
          <a:p>
            <a:pPr marL="12700">
              <a:lnSpc>
                <a:spcPct val="100000"/>
              </a:lnSpc>
            </a:pPr>
            <a:r>
              <a:rPr sz="1600" dirty="0">
                <a:latin typeface="Courier New"/>
                <a:cs typeface="Courier New"/>
              </a:rPr>
              <a:t>}</a:t>
            </a:r>
          </a:p>
        </p:txBody>
      </p:sp>
      <p:sp>
        <p:nvSpPr>
          <p:cNvPr id="9" name="object 9"/>
          <p:cNvSpPr txBox="1"/>
          <p:nvPr/>
        </p:nvSpPr>
        <p:spPr>
          <a:xfrm>
            <a:off x="5958111" y="4025291"/>
            <a:ext cx="1003300" cy="246221"/>
          </a:xfrm>
          <a:prstGeom prst="rect">
            <a:avLst/>
          </a:prstGeom>
        </p:spPr>
        <p:txBody>
          <a:bodyPr vert="horz" wrap="square" lIns="0" tIns="0" rIns="0" bIns="0" rtlCol="0">
            <a:spAutoFit/>
          </a:bodyPr>
          <a:lstStyle/>
          <a:p>
            <a:pPr marL="12700">
              <a:lnSpc>
                <a:spcPct val="100000"/>
              </a:lnSpc>
            </a:pPr>
            <a:r>
              <a:rPr lang="en-US" sz="1600" dirty="0">
                <a:latin typeface="Courier New"/>
                <a:cs typeface="Courier New"/>
              </a:rPr>
              <a:t>=</a:t>
            </a:r>
            <a:r>
              <a:rPr sz="1600" dirty="0">
                <a:latin typeface="Courier New"/>
                <a:cs typeface="Courier New"/>
              </a:rPr>
              <a:t>= </a:t>
            </a:r>
            <a:r>
              <a:rPr lang="en-US" sz="1600" b="1" dirty="0">
                <a:solidFill>
                  <a:srgbClr val="0033CC"/>
                </a:solidFill>
                <a:latin typeface="Courier New"/>
                <a:cs typeface="Courier New"/>
              </a:rPr>
              <a:t>1</a:t>
            </a:r>
            <a:r>
              <a:rPr sz="1600" spc="-5" dirty="0">
                <a:latin typeface="Courier New"/>
                <a:cs typeface="Courier New"/>
              </a:rPr>
              <a:t> </a:t>
            </a:r>
            <a:r>
              <a:rPr sz="1600" dirty="0">
                <a:latin typeface="Courier New"/>
                <a:cs typeface="Courier New"/>
              </a:rPr>
              <a:t>)</a:t>
            </a:r>
          </a:p>
        </p:txBody>
      </p:sp>
      <p:sp>
        <p:nvSpPr>
          <p:cNvPr id="10" name="object 10"/>
          <p:cNvSpPr txBox="1"/>
          <p:nvPr/>
        </p:nvSpPr>
        <p:spPr>
          <a:xfrm>
            <a:off x="1065022" y="5488328"/>
            <a:ext cx="6995795" cy="738664"/>
          </a:xfrm>
          <a:prstGeom prst="rect">
            <a:avLst/>
          </a:prstGeom>
        </p:spPr>
        <p:txBody>
          <a:bodyPr vert="horz" wrap="square" lIns="0" tIns="0" rIns="0" bIns="0" rtlCol="0">
            <a:spAutoFit/>
          </a:bodyPr>
          <a:lstStyle/>
          <a:p>
            <a:pPr marL="12700" marR="5080">
              <a:lnSpc>
                <a:spcPct val="100000"/>
              </a:lnSpc>
            </a:pPr>
            <a:r>
              <a:rPr sz="1600" b="1" dirty="0">
                <a:solidFill>
                  <a:srgbClr val="0033CC"/>
                </a:solidFill>
                <a:latin typeface="Courier New"/>
                <a:cs typeface="Courier New"/>
              </a:rPr>
              <a:t>printf</a:t>
            </a:r>
            <a:r>
              <a:rPr sz="1600" dirty="0">
                <a:latin typeface="Courier New"/>
                <a:cs typeface="Courier New"/>
              </a:rPr>
              <a:t>("The</a:t>
            </a:r>
            <a:r>
              <a:rPr sz="1600" spc="5" dirty="0">
                <a:latin typeface="Courier New"/>
                <a:cs typeface="Courier New"/>
              </a:rPr>
              <a:t> </a:t>
            </a:r>
            <a:r>
              <a:rPr sz="1600" dirty="0">
                <a:latin typeface="Courier New"/>
                <a:cs typeface="Courier New"/>
              </a:rPr>
              <a:t>average</a:t>
            </a:r>
            <a:r>
              <a:rPr sz="1600" spc="5" dirty="0">
                <a:latin typeface="Courier New"/>
                <a:cs typeface="Courier New"/>
              </a:rPr>
              <a:t> </a:t>
            </a:r>
            <a:r>
              <a:rPr sz="1600" dirty="0">
                <a:latin typeface="Courier New"/>
                <a:cs typeface="Courier New"/>
              </a:rPr>
              <a:t>temperatu</a:t>
            </a:r>
            <a:r>
              <a:rPr sz="1600" spc="10" dirty="0">
                <a:latin typeface="Courier New"/>
                <a:cs typeface="Courier New"/>
              </a:rPr>
              <a:t>r</a:t>
            </a:r>
            <a:r>
              <a:rPr sz="1600" dirty="0">
                <a:latin typeface="Courier New"/>
                <a:cs typeface="Courier New"/>
              </a:rPr>
              <a:t>e</a:t>
            </a:r>
            <a:r>
              <a:rPr sz="1600" spc="5" dirty="0">
                <a:latin typeface="Courier New"/>
                <a:cs typeface="Courier New"/>
              </a:rPr>
              <a:t> </a:t>
            </a:r>
            <a:r>
              <a:rPr sz="1600" dirty="0">
                <a:latin typeface="Courier New"/>
                <a:cs typeface="Courier New"/>
              </a:rPr>
              <a:t>is:</a:t>
            </a:r>
            <a:r>
              <a:rPr sz="1600" spc="5" dirty="0">
                <a:latin typeface="Courier New"/>
                <a:cs typeface="Courier New"/>
              </a:rPr>
              <a:t> </a:t>
            </a:r>
            <a:r>
              <a:rPr sz="1600" dirty="0">
                <a:latin typeface="Courier New"/>
                <a:cs typeface="Courier New"/>
              </a:rPr>
              <a:t>%f",</a:t>
            </a:r>
            <a:r>
              <a:rPr sz="1600" spc="5" dirty="0">
                <a:latin typeface="Courier New"/>
                <a:cs typeface="Courier New"/>
              </a:rPr>
              <a:t> </a:t>
            </a:r>
            <a:r>
              <a:rPr sz="1600" dirty="0">
                <a:latin typeface="Courier New"/>
                <a:cs typeface="Courier New"/>
              </a:rPr>
              <a:t>averTemp/total); </a:t>
            </a:r>
            <a:r>
              <a:rPr sz="1600" b="1" dirty="0">
                <a:solidFill>
                  <a:srgbClr val="0033CC"/>
                </a:solidFill>
                <a:latin typeface="Courier New"/>
                <a:cs typeface="Courier New"/>
              </a:rPr>
              <a:t>fclose</a:t>
            </a:r>
            <a:r>
              <a:rPr sz="1600" dirty="0">
                <a:latin typeface="Courier New"/>
                <a:cs typeface="Courier New"/>
              </a:rPr>
              <a:t>(</a:t>
            </a:r>
            <a:r>
              <a:rPr sz="1600" spc="5" dirty="0">
                <a:latin typeface="Courier New"/>
                <a:cs typeface="Courier New"/>
              </a:rPr>
              <a:t> </a:t>
            </a:r>
            <a:r>
              <a:rPr sz="1600" dirty="0">
                <a:latin typeface="Courier New"/>
                <a:cs typeface="Courier New"/>
              </a:rPr>
              <a:t>inFile</a:t>
            </a:r>
            <a:r>
              <a:rPr sz="1600" spc="5" dirty="0">
                <a:latin typeface="Courier New"/>
                <a:cs typeface="Courier New"/>
              </a:rPr>
              <a:t> </a:t>
            </a:r>
            <a:r>
              <a:rPr sz="1600" dirty="0">
                <a:latin typeface="Courier New"/>
                <a:cs typeface="Courier New"/>
              </a:rPr>
              <a:t>);</a:t>
            </a:r>
          </a:p>
          <a:p>
            <a:pPr marL="12700">
              <a:lnSpc>
                <a:spcPct val="100000"/>
              </a:lnSpc>
            </a:pPr>
            <a:r>
              <a:rPr sz="1600" dirty="0">
                <a:solidFill>
                  <a:srgbClr val="0000FF"/>
                </a:solidFill>
                <a:latin typeface="Courier New"/>
                <a:cs typeface="Courier New"/>
              </a:rPr>
              <a:t>return</a:t>
            </a:r>
            <a:r>
              <a:rPr sz="1600" spc="5" dirty="0">
                <a:solidFill>
                  <a:srgbClr val="0000FF"/>
                </a:solidFill>
                <a:latin typeface="Courier New"/>
                <a:cs typeface="Courier New"/>
              </a:rPr>
              <a:t> </a:t>
            </a:r>
            <a:r>
              <a:rPr sz="1600" dirty="0">
                <a:latin typeface="Courier New"/>
                <a:cs typeface="Courier New"/>
              </a:rPr>
              <a:t>0;</a:t>
            </a:r>
          </a:p>
        </p:txBody>
      </p:sp>
      <p:sp>
        <p:nvSpPr>
          <p:cNvPr id="11" name="object 11"/>
          <p:cNvSpPr txBox="1"/>
          <p:nvPr/>
        </p:nvSpPr>
        <p:spPr>
          <a:xfrm>
            <a:off x="698500" y="6219847"/>
            <a:ext cx="147955" cy="229235"/>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a:t>
            </a:r>
            <a:endParaRPr sz="1600">
              <a:latin typeface="Courier New"/>
              <a:cs typeface="Courier New"/>
            </a:endParaRPr>
          </a:p>
        </p:txBody>
      </p:sp>
      <p:sp>
        <p:nvSpPr>
          <p:cNvPr id="14" name="object 5"/>
          <p:cNvSpPr txBox="1"/>
          <p:nvPr/>
        </p:nvSpPr>
        <p:spPr>
          <a:xfrm>
            <a:off x="1065022" y="2831581"/>
            <a:ext cx="2226945" cy="984885"/>
          </a:xfrm>
          <a:prstGeom prst="rect">
            <a:avLst/>
          </a:prstGeom>
        </p:spPr>
        <p:txBody>
          <a:bodyPr vert="horz" wrap="square" lIns="0" tIns="0" rIns="0" bIns="0" rtlCol="0">
            <a:spAutoFit/>
          </a:bodyPr>
          <a:lstStyle/>
          <a:p>
            <a:pPr marL="379730" marR="5080" indent="-367665" algn="just">
              <a:lnSpc>
                <a:spcPct val="100000"/>
              </a:lnSpc>
            </a:pPr>
            <a:r>
              <a:rPr sz="1600" spc="-5" dirty="0">
                <a:solidFill>
                  <a:srgbClr val="0000FF"/>
                </a:solidFill>
                <a:latin typeface="Courier New"/>
                <a:cs typeface="Courier New"/>
              </a:rPr>
              <a:t>i</a:t>
            </a:r>
            <a:r>
              <a:rPr sz="1600" dirty="0">
                <a:solidFill>
                  <a:srgbClr val="0000FF"/>
                </a:solidFill>
                <a:latin typeface="Courier New"/>
                <a:cs typeface="Courier New"/>
              </a:rPr>
              <a:t>f</a:t>
            </a:r>
            <a:r>
              <a:rPr sz="1600" dirty="0">
                <a:latin typeface="Courier New"/>
                <a:cs typeface="Courier New"/>
              </a:rPr>
              <a:t>(inFile == </a:t>
            </a:r>
            <a:r>
              <a:rPr sz="1600" dirty="0">
                <a:solidFill>
                  <a:srgbClr val="0033CC"/>
                </a:solidFill>
                <a:latin typeface="Courier New"/>
                <a:cs typeface="Courier New"/>
              </a:rPr>
              <a:t>NULL</a:t>
            </a:r>
            <a:r>
              <a:rPr sz="1600" dirty="0">
                <a:latin typeface="Courier New"/>
                <a:cs typeface="Courier New"/>
              </a:rPr>
              <a:t>) </a:t>
            </a:r>
            <a:r>
              <a:rPr sz="1600" b="1" dirty="0">
                <a:solidFill>
                  <a:srgbClr val="0033CC"/>
                </a:solidFill>
                <a:latin typeface="Courier New"/>
                <a:cs typeface="Courier New"/>
              </a:rPr>
              <a:t>fprintf</a:t>
            </a:r>
            <a:r>
              <a:rPr sz="1600" dirty="0">
                <a:latin typeface="Courier New"/>
                <a:cs typeface="Courier New"/>
              </a:rPr>
              <a:t>(stderr, </a:t>
            </a:r>
            <a:r>
              <a:rPr sz="1600" dirty="0">
                <a:solidFill>
                  <a:srgbClr val="0000FF"/>
                </a:solidFill>
                <a:latin typeface="Courier New"/>
                <a:cs typeface="Courier New"/>
              </a:rPr>
              <a:t>return</a:t>
            </a:r>
            <a:r>
              <a:rPr sz="1600" spc="5" dirty="0">
                <a:solidFill>
                  <a:srgbClr val="0000FF"/>
                </a:solidFill>
                <a:latin typeface="Courier New"/>
                <a:cs typeface="Courier New"/>
              </a:rPr>
              <a:t> </a:t>
            </a:r>
            <a:r>
              <a:rPr sz="1600" dirty="0">
                <a:latin typeface="Courier New"/>
                <a:cs typeface="Courier New"/>
              </a:rPr>
              <a:t>-1;</a:t>
            </a:r>
          </a:p>
          <a:p>
            <a:pPr marL="12700">
              <a:lnSpc>
                <a:spcPct val="100000"/>
              </a:lnSpc>
            </a:pPr>
            <a:r>
              <a:rPr sz="1600" dirty="0">
                <a:latin typeface="Courier New"/>
                <a:cs typeface="Courier New"/>
              </a:rPr>
              <a:t>}</a:t>
            </a:r>
          </a:p>
        </p:txBody>
      </p:sp>
      <p:sp>
        <p:nvSpPr>
          <p:cNvPr id="2" name="Oval 1">
            <a:extLst>
              <a:ext uri="{FF2B5EF4-FFF2-40B4-BE49-F238E27FC236}">
                <a16:creationId xmlns:a16="http://schemas.microsoft.com/office/drawing/2014/main" id="{A88D3B6B-800D-4D99-B64E-55EDFAF7B282}"/>
              </a:ext>
            </a:extLst>
          </p:cNvPr>
          <p:cNvSpPr/>
          <p:nvPr/>
        </p:nvSpPr>
        <p:spPr>
          <a:xfrm>
            <a:off x="5861811" y="3816466"/>
            <a:ext cx="938081" cy="64013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F995D104-27BA-41F8-ABE6-CEAC730F5D0A}"/>
              </a:ext>
            </a:extLst>
          </p:cNvPr>
          <p:cNvCxnSpPr>
            <a:cxnSpLocks/>
          </p:cNvCxnSpPr>
          <p:nvPr/>
        </p:nvCxnSpPr>
        <p:spPr>
          <a:xfrm flipH="1">
            <a:off x="6720176" y="3806412"/>
            <a:ext cx="534478" cy="164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43BC07F-1AA7-4503-9577-5BAED00475BC}"/>
              </a:ext>
            </a:extLst>
          </p:cNvPr>
          <p:cNvSpPr txBox="1"/>
          <p:nvPr/>
        </p:nvSpPr>
        <p:spPr>
          <a:xfrm>
            <a:off x="105254" y="6797057"/>
            <a:ext cx="10588146"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Would the loop always exit after reading all the file content?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4213" y="-83241"/>
            <a:ext cx="7008101" cy="914993"/>
          </a:xfrm>
          <a:prstGeom prst="rect">
            <a:avLst/>
          </a:prstGeom>
        </p:spPr>
        <p:txBody>
          <a:bodyPr vert="horz" wrap="square" lIns="0" tIns="296544" rIns="0" bIns="0" rtlCol="0">
            <a:spAutoFit/>
          </a:bodyPr>
          <a:lstStyle/>
          <a:p>
            <a:pPr marL="1226820">
              <a:lnSpc>
                <a:spcPct val="100000"/>
              </a:lnSpc>
            </a:pPr>
            <a:r>
              <a:rPr lang="en-US" spc="-5" dirty="0"/>
              <a:t>…Continued</a:t>
            </a:r>
            <a:endParaRPr spc="-5" dirty="0"/>
          </a:p>
        </p:txBody>
      </p:sp>
      <p:sp>
        <p:nvSpPr>
          <p:cNvPr id="3" name="object 3"/>
          <p:cNvSpPr txBox="1"/>
          <p:nvPr/>
        </p:nvSpPr>
        <p:spPr>
          <a:xfrm>
            <a:off x="1149229" y="1711826"/>
            <a:ext cx="8998071" cy="5182957"/>
          </a:xfrm>
          <a:prstGeom prst="rect">
            <a:avLst/>
          </a:prstGeom>
        </p:spPr>
        <p:txBody>
          <a:bodyPr vert="horz" wrap="square" lIns="0" tIns="0" rIns="0" bIns="0" rtlCol="0">
            <a:spAutoFit/>
          </a:bodyPr>
          <a:lstStyle/>
          <a:p>
            <a:pPr marL="355600" indent="-342900">
              <a:lnSpc>
                <a:spcPct val="100000"/>
              </a:lnSpc>
              <a:buFont typeface="Arial" panose="020B0604020202020204" pitchFamily="34" charset="0"/>
              <a:buChar char="•"/>
            </a:pPr>
            <a:r>
              <a:rPr sz="2400" spc="-5" dirty="0">
                <a:latin typeface="Calibri"/>
                <a:cs typeface="Calibri"/>
              </a:rPr>
              <a:t>Wh</a:t>
            </a:r>
            <a:r>
              <a:rPr sz="2400" spc="-25" dirty="0">
                <a:latin typeface="Calibri"/>
                <a:cs typeface="Calibri"/>
              </a:rPr>
              <a:t>a</a:t>
            </a:r>
            <a:r>
              <a:rPr sz="2400" dirty="0">
                <a:latin typeface="Calibri"/>
                <a:cs typeface="Calibri"/>
              </a:rPr>
              <a:t>t </a:t>
            </a:r>
            <a:r>
              <a:rPr sz="2400" spc="-5" dirty="0">
                <a:latin typeface="Calibri"/>
                <a:cs typeface="Calibri"/>
              </a:rPr>
              <a:t>i</a:t>
            </a:r>
            <a:r>
              <a:rPr sz="2400" dirty="0">
                <a:latin typeface="Calibri"/>
                <a:cs typeface="Calibri"/>
              </a:rPr>
              <a:t>f</a:t>
            </a:r>
            <a:r>
              <a:rPr sz="2400" spc="-5" dirty="0">
                <a:latin typeface="Calibri"/>
                <a:cs typeface="Calibri"/>
              </a:rPr>
              <a:t> </a:t>
            </a:r>
            <a:r>
              <a:rPr lang="en-US" sz="2400" spc="-5" dirty="0">
                <a:latin typeface="Calibri"/>
                <a:cs typeface="Calibri"/>
              </a:rPr>
              <a:t>the file had </a:t>
            </a:r>
            <a:r>
              <a:rPr sz="2400" dirty="0">
                <a:latin typeface="Calibri"/>
                <a:cs typeface="Calibri"/>
              </a:rPr>
              <a:t>an </a:t>
            </a:r>
            <a:r>
              <a:rPr sz="2400" spc="-5" dirty="0">
                <a:latin typeface="Calibri"/>
                <a:cs typeface="Calibri"/>
              </a:rPr>
              <a:t>alphab</a:t>
            </a:r>
            <a:r>
              <a:rPr sz="2400" spc="-25" dirty="0">
                <a:latin typeface="Calibri"/>
                <a:cs typeface="Calibri"/>
              </a:rPr>
              <a:t>e</a:t>
            </a:r>
            <a:r>
              <a:rPr sz="2400" spc="-5" dirty="0">
                <a:latin typeface="Calibri"/>
                <a:cs typeface="Calibri"/>
              </a:rPr>
              <a:t>ti</a:t>
            </a:r>
            <a:r>
              <a:rPr sz="2400" dirty="0">
                <a:latin typeface="Calibri"/>
                <a:cs typeface="Calibri"/>
              </a:rPr>
              <a:t>c</a:t>
            </a:r>
            <a:r>
              <a:rPr sz="2400" spc="5" dirty="0">
                <a:latin typeface="Calibri"/>
                <a:cs typeface="Calibri"/>
              </a:rPr>
              <a:t> </a:t>
            </a:r>
            <a:r>
              <a:rPr sz="2400" dirty="0">
                <a:latin typeface="Calibri"/>
                <a:cs typeface="Calibri"/>
              </a:rPr>
              <a:t>cha</a:t>
            </a:r>
            <a:r>
              <a:rPr sz="2400" spc="-60" dirty="0">
                <a:latin typeface="Calibri"/>
                <a:cs typeface="Calibri"/>
              </a:rPr>
              <a:t>r</a:t>
            </a:r>
            <a:r>
              <a:rPr sz="2400" spc="-5" dirty="0">
                <a:latin typeface="Calibri"/>
                <a:cs typeface="Calibri"/>
              </a:rPr>
              <a:t>ac</a:t>
            </a:r>
            <a:r>
              <a:rPr sz="2400" spc="-35" dirty="0">
                <a:latin typeface="Calibri"/>
                <a:cs typeface="Calibri"/>
              </a:rPr>
              <a:t>t</a:t>
            </a:r>
            <a:r>
              <a:rPr sz="2400" spc="-10" dirty="0">
                <a:latin typeface="Calibri"/>
                <a:cs typeface="Calibri"/>
              </a:rPr>
              <a:t>e</a:t>
            </a:r>
            <a:r>
              <a:rPr sz="2400" spc="-5" dirty="0">
                <a:latin typeface="Calibri"/>
                <a:cs typeface="Calibri"/>
              </a:rPr>
              <a:t>r</a:t>
            </a:r>
            <a:r>
              <a:rPr sz="2400" spc="-10" dirty="0">
                <a:latin typeface="Calibri"/>
                <a:cs typeface="Calibri"/>
              </a:rPr>
              <a:t> </a:t>
            </a:r>
            <a:r>
              <a:rPr lang="en-US" sz="2400" spc="-10" dirty="0">
                <a:latin typeface="Calibri"/>
                <a:cs typeface="Calibri"/>
              </a:rPr>
              <a:t>instead of a digit one</a:t>
            </a:r>
            <a:r>
              <a:rPr sz="2400" dirty="0">
                <a:latin typeface="Calibri"/>
                <a:cs typeface="Calibri"/>
              </a:rPr>
              <a:t>?</a:t>
            </a:r>
          </a:p>
          <a:p>
            <a:pPr marL="355600">
              <a:lnSpc>
                <a:spcPct val="100000"/>
              </a:lnSpc>
              <a:spcBef>
                <a:spcPts val="530"/>
              </a:spcBef>
            </a:pPr>
            <a:r>
              <a:rPr sz="2000" spc="-10" dirty="0">
                <a:latin typeface="Calibri"/>
                <a:cs typeface="Calibri"/>
              </a:rPr>
              <a:t>(</a:t>
            </a:r>
            <a:r>
              <a:rPr sz="2000" spc="-20" dirty="0">
                <a:latin typeface="Calibri"/>
                <a:cs typeface="Calibri"/>
              </a:rPr>
              <a:t>b</a:t>
            </a:r>
            <a:r>
              <a:rPr sz="2000" spc="-5" dirty="0">
                <a:latin typeface="Calibri"/>
                <a:cs typeface="Calibri"/>
              </a:rPr>
              <a:t>y</a:t>
            </a:r>
            <a:r>
              <a:rPr sz="2000" dirty="0">
                <a:latin typeface="Calibri"/>
                <a:cs typeface="Calibri"/>
              </a:rPr>
              <a:t> </a:t>
            </a:r>
            <a:r>
              <a:rPr sz="2000" spc="-5" dirty="0">
                <a:latin typeface="Calibri"/>
                <a:cs typeface="Calibri"/>
              </a:rPr>
              <a:t>mi</a:t>
            </a:r>
            <a:r>
              <a:rPr sz="2000" spc="-35" dirty="0">
                <a:latin typeface="Calibri"/>
                <a:cs typeface="Calibri"/>
              </a:rPr>
              <a:t>s</a:t>
            </a:r>
            <a:r>
              <a:rPr sz="2000" spc="-30" dirty="0">
                <a:latin typeface="Calibri"/>
                <a:cs typeface="Calibri"/>
              </a:rPr>
              <a:t>t</a:t>
            </a:r>
            <a:r>
              <a:rPr sz="2000" spc="-5" dirty="0">
                <a:latin typeface="Calibri"/>
                <a:cs typeface="Calibri"/>
              </a:rPr>
              <a:t>a</a:t>
            </a:r>
            <a:r>
              <a:rPr sz="2000" spc="-70" dirty="0">
                <a:latin typeface="Calibri"/>
                <a:cs typeface="Calibri"/>
              </a:rPr>
              <a:t>k</a:t>
            </a:r>
            <a:r>
              <a:rPr sz="2000" spc="-5" dirty="0">
                <a:latin typeface="Calibri"/>
                <a:cs typeface="Calibri"/>
              </a:rPr>
              <a:t>e,</a:t>
            </a:r>
            <a:r>
              <a:rPr sz="2000" spc="20" dirty="0">
                <a:latin typeface="Calibri"/>
                <a:cs typeface="Calibri"/>
              </a:rPr>
              <a:t> </a:t>
            </a:r>
            <a:r>
              <a:rPr sz="2000" spc="-10" dirty="0">
                <a:latin typeface="Calibri"/>
                <a:cs typeface="Calibri"/>
              </a:rPr>
              <a:t>fil</a:t>
            </a:r>
            <a:r>
              <a:rPr sz="2000" spc="-5" dirty="0">
                <a:latin typeface="Calibri"/>
                <a:cs typeface="Calibri"/>
              </a:rPr>
              <a:t>e</a:t>
            </a:r>
            <a:r>
              <a:rPr sz="2000" spc="20" dirty="0">
                <a:latin typeface="Calibri"/>
                <a:cs typeface="Calibri"/>
              </a:rPr>
              <a:t> </a:t>
            </a:r>
            <a:r>
              <a:rPr sz="2000" spc="-25" dirty="0">
                <a:latin typeface="Calibri"/>
                <a:cs typeface="Calibri"/>
              </a:rPr>
              <a:t>c</a:t>
            </a:r>
            <a:r>
              <a:rPr sz="2000" spc="-5" dirty="0">
                <a:latin typeface="Calibri"/>
                <a:cs typeface="Calibri"/>
              </a:rPr>
              <a:t>orru</a:t>
            </a:r>
            <a:r>
              <a:rPr sz="2000" spc="-20" dirty="0">
                <a:latin typeface="Calibri"/>
                <a:cs typeface="Calibri"/>
              </a:rPr>
              <a:t>p</a:t>
            </a:r>
            <a:r>
              <a:rPr sz="2000" spc="-30" dirty="0">
                <a:latin typeface="Calibri"/>
                <a:cs typeface="Calibri"/>
              </a:rPr>
              <a:t>t</a:t>
            </a:r>
            <a:r>
              <a:rPr sz="2000" spc="-5" dirty="0">
                <a:latin typeface="Calibri"/>
                <a:cs typeface="Calibri"/>
              </a:rPr>
              <a:t>ed,</a:t>
            </a:r>
            <a:r>
              <a:rPr sz="2000" spc="10" dirty="0">
                <a:latin typeface="Calibri"/>
                <a:cs typeface="Calibri"/>
              </a:rPr>
              <a:t> </a:t>
            </a:r>
            <a:r>
              <a:rPr sz="2000" spc="-5" dirty="0">
                <a:latin typeface="Calibri"/>
                <a:cs typeface="Calibri"/>
              </a:rPr>
              <a:t>ha</a:t>
            </a:r>
            <a:r>
              <a:rPr sz="2000" spc="-35" dirty="0">
                <a:latin typeface="Calibri"/>
                <a:cs typeface="Calibri"/>
              </a:rPr>
              <a:t>r</a:t>
            </a:r>
            <a:r>
              <a:rPr sz="2000" spc="-10" dirty="0">
                <a:latin typeface="Calibri"/>
                <a:cs typeface="Calibri"/>
              </a:rPr>
              <a:t>d</a:t>
            </a:r>
            <a:r>
              <a:rPr sz="2000" spc="-30" dirty="0">
                <a:latin typeface="Calibri"/>
                <a:cs typeface="Calibri"/>
              </a:rPr>
              <a:t>w</a:t>
            </a:r>
            <a:r>
              <a:rPr sz="2000" spc="-5" dirty="0">
                <a:latin typeface="Calibri"/>
                <a:cs typeface="Calibri"/>
              </a:rPr>
              <a:t>a</a:t>
            </a:r>
            <a:r>
              <a:rPr sz="2000" spc="-30" dirty="0">
                <a:latin typeface="Calibri"/>
                <a:cs typeface="Calibri"/>
              </a:rPr>
              <a:t>r</a:t>
            </a:r>
            <a:r>
              <a:rPr sz="2000" spc="-5" dirty="0">
                <a:latin typeface="Calibri"/>
                <a:cs typeface="Calibri"/>
              </a:rPr>
              <a:t>e</a:t>
            </a:r>
            <a:r>
              <a:rPr sz="2000" spc="15" dirty="0">
                <a:latin typeface="Calibri"/>
                <a:cs typeface="Calibri"/>
              </a:rPr>
              <a:t> </a:t>
            </a:r>
            <a:r>
              <a:rPr sz="2000" spc="-50" dirty="0">
                <a:latin typeface="Calibri"/>
                <a:cs typeface="Calibri"/>
              </a:rPr>
              <a:t>f</a:t>
            </a:r>
            <a:r>
              <a:rPr sz="2000" spc="-5" dirty="0">
                <a:latin typeface="Calibri"/>
                <a:cs typeface="Calibri"/>
              </a:rPr>
              <a:t>a</a:t>
            </a:r>
            <a:r>
              <a:rPr sz="2000" spc="-10" dirty="0">
                <a:latin typeface="Calibri"/>
                <a:cs typeface="Calibri"/>
              </a:rPr>
              <a:t>ilu</a:t>
            </a:r>
            <a:r>
              <a:rPr sz="2000" spc="-30" dirty="0">
                <a:latin typeface="Calibri"/>
                <a:cs typeface="Calibri"/>
              </a:rPr>
              <a:t>r</a:t>
            </a:r>
            <a:r>
              <a:rPr sz="2000" spc="-5" dirty="0">
                <a:latin typeface="Calibri"/>
                <a:cs typeface="Calibri"/>
              </a:rPr>
              <a:t>e)</a:t>
            </a:r>
            <a:endParaRPr sz="2000" dirty="0">
              <a:latin typeface="Calibri"/>
              <a:cs typeface="Calibri"/>
            </a:endParaRPr>
          </a:p>
          <a:p>
            <a:pPr marL="469265">
              <a:lnSpc>
                <a:spcPct val="100000"/>
              </a:lnSpc>
              <a:spcBef>
                <a:spcPts val="370"/>
              </a:spcBef>
            </a:pPr>
            <a:r>
              <a:rPr sz="2000" spc="-5" dirty="0">
                <a:solidFill>
                  <a:srgbClr val="00339A"/>
                </a:solidFill>
                <a:latin typeface="Courier New"/>
                <a:cs typeface="Courier New"/>
              </a:rPr>
              <a:t>24.56 25.02 24.04 </a:t>
            </a:r>
            <a:r>
              <a:rPr sz="2000" b="1" spc="-5" dirty="0">
                <a:solidFill>
                  <a:srgbClr val="00009A"/>
                </a:solidFill>
                <a:latin typeface="Courier New"/>
                <a:cs typeface="Courier New"/>
              </a:rPr>
              <a:t>G </a:t>
            </a:r>
            <a:r>
              <a:rPr sz="2000" spc="-5" dirty="0">
                <a:solidFill>
                  <a:srgbClr val="00339A"/>
                </a:solidFill>
                <a:latin typeface="Courier New"/>
                <a:cs typeface="Courier New"/>
              </a:rPr>
              <a:t>23.15 22.47 22.13 21.84</a:t>
            </a:r>
            <a:endParaRPr sz="2350" dirty="0">
              <a:latin typeface="Times New Roman"/>
              <a:cs typeface="Times New Roman"/>
            </a:endParaRPr>
          </a:p>
          <a:p>
            <a:pPr>
              <a:lnSpc>
                <a:spcPct val="100000"/>
              </a:lnSpc>
            </a:pPr>
            <a:endParaRPr sz="1600" dirty="0">
              <a:latin typeface="Times New Roman"/>
              <a:cs typeface="Times New Roman"/>
            </a:endParaRPr>
          </a:p>
          <a:p>
            <a:pPr marL="69215" marR="813435">
              <a:lnSpc>
                <a:spcPts val="2370"/>
              </a:lnSpc>
              <a:spcBef>
                <a:spcPts val="1285"/>
              </a:spcBef>
              <a:buClr>
                <a:srgbClr val="000000"/>
              </a:buClr>
              <a:tabLst>
                <a:tab pos="571500" algn="l"/>
              </a:tabLst>
            </a:pPr>
            <a:r>
              <a:rPr lang="en-US" sz="2000" b="1" spc="-5" dirty="0">
                <a:solidFill>
                  <a:srgbClr val="0033CC"/>
                </a:solidFill>
                <a:latin typeface="Courier New"/>
                <a:cs typeface="Courier New"/>
              </a:rPr>
              <a:t>1. </a:t>
            </a:r>
            <a:r>
              <a:rPr sz="2000" b="1" spc="-5" dirty="0">
                <a:solidFill>
                  <a:srgbClr val="0033CC"/>
                </a:solidFill>
                <a:latin typeface="Courier New"/>
                <a:cs typeface="Courier New"/>
              </a:rPr>
              <a:t>while</a:t>
            </a:r>
            <a:r>
              <a:rPr sz="2000" spc="-5" dirty="0">
                <a:latin typeface="Courier New"/>
                <a:cs typeface="Courier New"/>
              </a:rPr>
              <a:t>( </a:t>
            </a:r>
            <a:r>
              <a:rPr sz="2000" b="1" spc="-5" dirty="0">
                <a:solidFill>
                  <a:srgbClr val="0033CC"/>
                </a:solidFill>
                <a:latin typeface="Courier New"/>
                <a:cs typeface="Courier New"/>
              </a:rPr>
              <a:t>fscanf</a:t>
            </a:r>
            <a:r>
              <a:rPr sz="2000" spc="-5" dirty="0">
                <a:latin typeface="Courier New"/>
                <a:cs typeface="Courier New"/>
              </a:rPr>
              <a:t>(inFile, "%f", &amp;nextValue) </a:t>
            </a:r>
            <a:r>
              <a:rPr lang="en-AU" sz="2000" spc="-5" dirty="0">
                <a:latin typeface="Courier New"/>
                <a:cs typeface="Courier New"/>
              </a:rPr>
              <a:t>= =</a:t>
            </a:r>
            <a:r>
              <a:rPr sz="2000" spc="-5" dirty="0">
                <a:latin typeface="Courier New"/>
                <a:cs typeface="Courier New"/>
              </a:rPr>
              <a:t> 1 ) </a:t>
            </a:r>
            <a:r>
              <a:rPr lang="en-US" sz="2000" spc="-5" dirty="0">
                <a:latin typeface="Courier New"/>
                <a:cs typeface="Courier New"/>
              </a:rPr>
              <a:t>		</a:t>
            </a:r>
            <a:r>
              <a:rPr sz="2000" spc="-5" dirty="0" err="1">
                <a:latin typeface="Courier New"/>
                <a:cs typeface="Courier New"/>
              </a:rPr>
              <a:t>averTemp</a:t>
            </a:r>
            <a:r>
              <a:rPr sz="2000" spc="-5" dirty="0">
                <a:latin typeface="Courier New"/>
                <a:cs typeface="Courier New"/>
              </a:rPr>
              <a:t> += nextvalue;</a:t>
            </a:r>
            <a:endParaRPr sz="2000" dirty="0">
              <a:latin typeface="Courier New"/>
              <a:cs typeface="Courier New"/>
            </a:endParaRPr>
          </a:p>
          <a:p>
            <a:pPr marL="88265" marR="95250" indent="-19050">
              <a:lnSpc>
                <a:spcPct val="103499"/>
              </a:lnSpc>
              <a:spcBef>
                <a:spcPts val="1789"/>
              </a:spcBef>
            </a:pPr>
            <a:r>
              <a:rPr sz="2000" spc="-5" dirty="0">
                <a:latin typeface="Calibri"/>
                <a:cs typeface="Calibri"/>
              </a:rPr>
              <a:t>When </a:t>
            </a:r>
            <a:r>
              <a:rPr sz="2000" spc="-5" dirty="0">
                <a:latin typeface="Courier New"/>
                <a:cs typeface="Courier New"/>
              </a:rPr>
              <a:t>fscanf</a:t>
            </a:r>
            <a:r>
              <a:rPr sz="2000" spc="-750" dirty="0">
                <a:latin typeface="Courier New"/>
                <a:cs typeface="Courier New"/>
              </a:rPr>
              <a:t> </a:t>
            </a:r>
            <a:r>
              <a:rPr sz="2000" spc="-50" dirty="0">
                <a:latin typeface="Calibri"/>
                <a:cs typeface="Calibri"/>
              </a:rPr>
              <a:t>f</a:t>
            </a:r>
            <a:r>
              <a:rPr sz="2000" spc="-5" dirty="0">
                <a:latin typeface="Calibri"/>
                <a:cs typeface="Calibri"/>
              </a:rPr>
              <a:t>ail</a:t>
            </a:r>
            <a:r>
              <a:rPr sz="2000" dirty="0">
                <a:latin typeface="Calibri"/>
                <a:cs typeface="Calibri"/>
              </a:rPr>
              <a:t>s</a:t>
            </a:r>
            <a:r>
              <a:rPr sz="2000" spc="20" dirty="0">
                <a:latin typeface="Calibri"/>
                <a:cs typeface="Calibri"/>
              </a:rPr>
              <a:t> </a:t>
            </a:r>
            <a:r>
              <a:rPr sz="2000" spc="-5" dirty="0">
                <a:latin typeface="Calibri"/>
                <a:cs typeface="Calibri"/>
              </a:rPr>
              <a:t>and </a:t>
            </a:r>
            <a:r>
              <a:rPr sz="2000" spc="-30" dirty="0">
                <a:latin typeface="Calibri"/>
                <a:cs typeface="Calibri"/>
              </a:rPr>
              <a:t>r</a:t>
            </a:r>
            <a:r>
              <a:rPr sz="2000" spc="-15" dirty="0">
                <a:latin typeface="Calibri"/>
                <a:cs typeface="Calibri"/>
              </a:rPr>
              <a:t>e</a:t>
            </a:r>
            <a:r>
              <a:rPr sz="2000" spc="-5" dirty="0">
                <a:latin typeface="Calibri"/>
                <a:cs typeface="Calibri"/>
              </a:rPr>
              <a:t>t</a:t>
            </a:r>
            <a:r>
              <a:rPr sz="2000" spc="-10" dirty="0">
                <a:latin typeface="Calibri"/>
                <a:cs typeface="Calibri"/>
              </a:rPr>
              <a:t>u</a:t>
            </a:r>
            <a:r>
              <a:rPr sz="2000" spc="-5" dirty="0">
                <a:latin typeface="Calibri"/>
                <a:cs typeface="Calibri"/>
              </a:rPr>
              <a:t>r</a:t>
            </a:r>
            <a:r>
              <a:rPr sz="2000" spc="-10" dirty="0">
                <a:latin typeface="Calibri"/>
                <a:cs typeface="Calibri"/>
              </a:rPr>
              <a:t>n</a:t>
            </a:r>
            <a:r>
              <a:rPr sz="2000" spc="-5" dirty="0">
                <a:latin typeface="Calibri"/>
                <a:cs typeface="Calibri"/>
              </a:rPr>
              <a:t>s</a:t>
            </a:r>
            <a:r>
              <a:rPr sz="2000" spc="20" dirty="0">
                <a:latin typeface="Calibri"/>
                <a:cs typeface="Calibri"/>
              </a:rPr>
              <a:t> </a:t>
            </a:r>
            <a:r>
              <a:rPr sz="2000" spc="-5" dirty="0">
                <a:latin typeface="Calibri"/>
                <a:cs typeface="Calibri"/>
              </a:rPr>
              <a:t>0, further</a:t>
            </a:r>
            <a:r>
              <a:rPr sz="2000" spc="15" dirty="0">
                <a:latin typeface="Calibri"/>
                <a:cs typeface="Calibri"/>
              </a:rPr>
              <a:t> </a:t>
            </a:r>
            <a:r>
              <a:rPr sz="2000" spc="-30" dirty="0">
                <a:latin typeface="Calibri"/>
                <a:cs typeface="Calibri"/>
              </a:rPr>
              <a:t>r</a:t>
            </a:r>
            <a:r>
              <a:rPr sz="2000" spc="-5" dirty="0">
                <a:latin typeface="Calibri"/>
                <a:cs typeface="Calibri"/>
              </a:rPr>
              <a:t>ea</a:t>
            </a:r>
            <a:r>
              <a:rPr sz="2000" spc="-10" dirty="0">
                <a:latin typeface="Calibri"/>
                <a:cs typeface="Calibri"/>
              </a:rPr>
              <a:t>d</a:t>
            </a:r>
            <a:r>
              <a:rPr sz="2000" spc="-5" dirty="0">
                <a:latin typeface="Calibri"/>
                <a:cs typeface="Calibri"/>
              </a:rPr>
              <a:t>i</a:t>
            </a:r>
            <a:r>
              <a:rPr sz="2000" spc="-10" dirty="0">
                <a:latin typeface="Calibri"/>
                <a:cs typeface="Calibri"/>
              </a:rPr>
              <a:t>n</a:t>
            </a:r>
            <a:r>
              <a:rPr sz="2000" spc="-5" dirty="0">
                <a:latin typeface="Calibri"/>
                <a:cs typeface="Calibri"/>
              </a:rPr>
              <a:t>g</a:t>
            </a:r>
            <a:r>
              <a:rPr sz="2000" spc="5" dirty="0">
                <a:latin typeface="Calibri"/>
                <a:cs typeface="Calibri"/>
              </a:rPr>
              <a:t> </a:t>
            </a:r>
            <a:r>
              <a:rPr sz="2000" spc="-5" dirty="0">
                <a:latin typeface="Calibri"/>
                <a:cs typeface="Calibri"/>
              </a:rPr>
              <a:t>f</a:t>
            </a:r>
            <a:r>
              <a:rPr sz="2000" spc="-35" dirty="0">
                <a:latin typeface="Calibri"/>
                <a:cs typeface="Calibri"/>
              </a:rPr>
              <a:t>r</a:t>
            </a:r>
            <a:r>
              <a:rPr sz="2000" spc="-5" dirty="0">
                <a:latin typeface="Calibri"/>
                <a:cs typeface="Calibri"/>
              </a:rPr>
              <a:t>om the</a:t>
            </a:r>
            <a:r>
              <a:rPr sz="2000" spc="10" dirty="0">
                <a:latin typeface="Calibri"/>
                <a:cs typeface="Calibri"/>
              </a:rPr>
              <a:t> </a:t>
            </a:r>
            <a:r>
              <a:rPr sz="2000" spc="-10" dirty="0">
                <a:latin typeface="Calibri"/>
                <a:cs typeface="Calibri"/>
              </a:rPr>
              <a:t>fil</a:t>
            </a:r>
            <a:r>
              <a:rPr sz="2000" spc="-5" dirty="0">
                <a:latin typeface="Calibri"/>
                <a:cs typeface="Calibri"/>
              </a:rPr>
              <a:t>e</a:t>
            </a:r>
            <a:r>
              <a:rPr sz="2000" spc="10" dirty="0">
                <a:latin typeface="Calibri"/>
                <a:cs typeface="Calibri"/>
              </a:rPr>
              <a:t> </a:t>
            </a:r>
            <a:r>
              <a:rPr sz="2000" spc="-35" dirty="0">
                <a:latin typeface="Calibri"/>
                <a:cs typeface="Calibri"/>
              </a:rPr>
              <a:t>s</a:t>
            </a:r>
            <a:r>
              <a:rPr sz="2000" spc="-5" dirty="0">
                <a:latin typeface="Calibri"/>
                <a:cs typeface="Calibri"/>
              </a:rPr>
              <a:t>t</a:t>
            </a:r>
            <a:r>
              <a:rPr sz="2000" spc="-30" dirty="0">
                <a:latin typeface="Calibri"/>
                <a:cs typeface="Calibri"/>
              </a:rPr>
              <a:t>r</a:t>
            </a:r>
            <a:r>
              <a:rPr sz="2000" spc="-5" dirty="0">
                <a:latin typeface="Calibri"/>
                <a:cs typeface="Calibri"/>
              </a:rPr>
              <a:t>eam</a:t>
            </a:r>
            <a:r>
              <a:rPr sz="2000" spc="20" dirty="0">
                <a:latin typeface="Calibri"/>
                <a:cs typeface="Calibri"/>
              </a:rPr>
              <a:t> </a:t>
            </a:r>
            <a:r>
              <a:rPr sz="2000" spc="-5" dirty="0">
                <a:latin typeface="Calibri"/>
                <a:cs typeface="Calibri"/>
              </a:rPr>
              <a:t>wil</a:t>
            </a:r>
            <a:r>
              <a:rPr sz="2000" dirty="0">
                <a:latin typeface="Calibri"/>
                <a:cs typeface="Calibri"/>
              </a:rPr>
              <a:t>l</a:t>
            </a:r>
            <a:r>
              <a:rPr sz="2000" spc="10" dirty="0">
                <a:latin typeface="Calibri"/>
                <a:cs typeface="Calibri"/>
              </a:rPr>
              <a:t> </a:t>
            </a:r>
            <a:r>
              <a:rPr sz="2000" spc="-35" dirty="0">
                <a:latin typeface="Calibri"/>
                <a:cs typeface="Calibri"/>
              </a:rPr>
              <a:t>s</a:t>
            </a:r>
            <a:r>
              <a:rPr sz="2000" spc="-25" dirty="0">
                <a:latin typeface="Calibri"/>
                <a:cs typeface="Calibri"/>
              </a:rPr>
              <a:t>t</a:t>
            </a:r>
            <a:r>
              <a:rPr sz="2000" spc="-5" dirty="0">
                <a:latin typeface="Calibri"/>
                <a:cs typeface="Calibri"/>
              </a:rPr>
              <a:t>op</a:t>
            </a:r>
            <a:r>
              <a:rPr lang="en-AU" sz="2000" spc="-5" dirty="0">
                <a:latin typeface="Calibri"/>
                <a:cs typeface="Calibri"/>
              </a:rPr>
              <a:t>.</a:t>
            </a:r>
          </a:p>
          <a:p>
            <a:pPr marL="88265" marR="95250" indent="-19050">
              <a:lnSpc>
                <a:spcPct val="103499"/>
              </a:lnSpc>
              <a:spcBef>
                <a:spcPts val="1789"/>
              </a:spcBef>
            </a:pPr>
            <a:r>
              <a:rPr sz="2000" spc="-5" dirty="0">
                <a:latin typeface="Calibri"/>
                <a:cs typeface="Calibri"/>
              </a:rPr>
              <a:t> </a:t>
            </a:r>
            <a:r>
              <a:rPr sz="2000" spc="-10" dirty="0">
                <a:solidFill>
                  <a:srgbClr val="9A0000"/>
                </a:solidFill>
                <a:latin typeface="Calibri"/>
                <a:cs typeface="Calibri"/>
              </a:rPr>
              <a:t>Sid</a:t>
            </a:r>
            <a:r>
              <a:rPr sz="2000" spc="-5" dirty="0">
                <a:solidFill>
                  <a:srgbClr val="9A0000"/>
                </a:solidFill>
                <a:latin typeface="Calibri"/>
                <a:cs typeface="Calibri"/>
              </a:rPr>
              <a:t>e</a:t>
            </a:r>
            <a:r>
              <a:rPr sz="2000" spc="20" dirty="0">
                <a:solidFill>
                  <a:srgbClr val="9A0000"/>
                </a:solidFill>
                <a:latin typeface="Calibri"/>
                <a:cs typeface="Calibri"/>
              </a:rPr>
              <a:t> </a:t>
            </a:r>
            <a:r>
              <a:rPr sz="2000" spc="-25" dirty="0">
                <a:solidFill>
                  <a:srgbClr val="9A0000"/>
                </a:solidFill>
                <a:latin typeface="Calibri"/>
                <a:cs typeface="Calibri"/>
              </a:rPr>
              <a:t>ef</a:t>
            </a:r>
            <a:r>
              <a:rPr sz="2000" spc="-55" dirty="0">
                <a:solidFill>
                  <a:srgbClr val="9A0000"/>
                </a:solidFill>
                <a:latin typeface="Calibri"/>
                <a:cs typeface="Calibri"/>
              </a:rPr>
              <a:t>f</a:t>
            </a:r>
            <a:r>
              <a:rPr sz="2000" spc="-5" dirty="0">
                <a:solidFill>
                  <a:srgbClr val="9A0000"/>
                </a:solidFill>
                <a:latin typeface="Calibri"/>
                <a:cs typeface="Calibri"/>
              </a:rPr>
              <a:t>ect</a:t>
            </a:r>
            <a:r>
              <a:rPr sz="2000" spc="-10" dirty="0">
                <a:solidFill>
                  <a:srgbClr val="9A0000"/>
                </a:solidFill>
                <a:latin typeface="Calibri"/>
                <a:cs typeface="Calibri"/>
              </a:rPr>
              <a:t>s</a:t>
            </a:r>
            <a:r>
              <a:rPr sz="2000" spc="-5" dirty="0">
                <a:solidFill>
                  <a:srgbClr val="9A0000"/>
                </a:solidFill>
                <a:latin typeface="Calibri"/>
                <a:cs typeface="Calibri"/>
              </a:rPr>
              <a:t>:</a:t>
            </a:r>
            <a:r>
              <a:rPr sz="2000" spc="20" dirty="0">
                <a:solidFill>
                  <a:srgbClr val="9A0000"/>
                </a:solidFill>
                <a:latin typeface="Calibri"/>
                <a:cs typeface="Calibri"/>
              </a:rPr>
              <a:t> </a:t>
            </a:r>
            <a:r>
              <a:rPr sz="2000" spc="-80" dirty="0">
                <a:latin typeface="Calibri"/>
                <a:cs typeface="Calibri"/>
              </a:rPr>
              <a:t>W</a:t>
            </a:r>
            <a:r>
              <a:rPr sz="2000" spc="-5" dirty="0">
                <a:latin typeface="Calibri"/>
                <a:cs typeface="Calibri"/>
              </a:rPr>
              <a:t>e </a:t>
            </a:r>
            <a:r>
              <a:rPr lang="en-US" sz="2000" spc="-5" dirty="0">
                <a:latin typeface="Calibri"/>
                <a:cs typeface="Calibri"/>
              </a:rPr>
              <a:t>would </a:t>
            </a:r>
            <a:r>
              <a:rPr sz="2000" spc="-5" dirty="0">
                <a:latin typeface="Calibri"/>
                <a:cs typeface="Calibri"/>
              </a:rPr>
              <a:t>assume</a:t>
            </a:r>
            <a:r>
              <a:rPr sz="2000" spc="20" dirty="0">
                <a:latin typeface="Calibri"/>
                <a:cs typeface="Calibri"/>
              </a:rPr>
              <a:t> </a:t>
            </a:r>
            <a:r>
              <a:rPr lang="en-US" sz="2000" spc="20" dirty="0">
                <a:latin typeface="Calibri"/>
                <a:cs typeface="Calibri"/>
              </a:rPr>
              <a:t>incorrectly </a:t>
            </a:r>
            <a:r>
              <a:rPr sz="2000" spc="-5" dirty="0">
                <a:latin typeface="Calibri"/>
                <a:cs typeface="Calibri"/>
              </a:rPr>
              <a:t>th</a:t>
            </a:r>
            <a:r>
              <a:rPr sz="2000" spc="-25" dirty="0">
                <a:latin typeface="Calibri"/>
                <a:cs typeface="Calibri"/>
              </a:rPr>
              <a:t>a</a:t>
            </a:r>
            <a:r>
              <a:rPr sz="2000" spc="-5" dirty="0">
                <a:latin typeface="Calibri"/>
                <a:cs typeface="Calibri"/>
              </a:rPr>
              <a:t>t</a:t>
            </a:r>
            <a:r>
              <a:rPr sz="2000" spc="5" dirty="0">
                <a:latin typeface="Calibri"/>
                <a:cs typeface="Calibri"/>
              </a:rPr>
              <a:t> </a:t>
            </a:r>
            <a:r>
              <a:rPr sz="2000" dirty="0">
                <a:latin typeface="Calibri"/>
                <a:cs typeface="Calibri"/>
              </a:rPr>
              <a:t>all</a:t>
            </a:r>
            <a:r>
              <a:rPr sz="2000" spc="10" dirty="0">
                <a:latin typeface="Calibri"/>
                <a:cs typeface="Calibri"/>
              </a:rPr>
              <a:t> </a:t>
            </a:r>
            <a:r>
              <a:rPr sz="2000" spc="-10" dirty="0">
                <a:latin typeface="Calibri"/>
                <a:cs typeface="Calibri"/>
              </a:rPr>
              <a:t>fil</a:t>
            </a:r>
            <a:r>
              <a:rPr sz="2000" spc="-5" dirty="0">
                <a:latin typeface="Calibri"/>
                <a:cs typeface="Calibri"/>
              </a:rPr>
              <a:t>e</a:t>
            </a:r>
            <a:r>
              <a:rPr sz="2000" spc="20" dirty="0">
                <a:latin typeface="Calibri"/>
                <a:cs typeface="Calibri"/>
              </a:rPr>
              <a:t> </a:t>
            </a:r>
            <a:r>
              <a:rPr sz="2000" spc="-10" dirty="0">
                <a:latin typeface="Calibri"/>
                <a:cs typeface="Calibri"/>
              </a:rPr>
              <a:t>d</a:t>
            </a:r>
            <a:r>
              <a:rPr sz="2000" spc="-20" dirty="0">
                <a:latin typeface="Calibri"/>
                <a:cs typeface="Calibri"/>
              </a:rPr>
              <a:t>a</a:t>
            </a:r>
            <a:r>
              <a:rPr sz="2000" spc="-30" dirty="0">
                <a:latin typeface="Calibri"/>
                <a:cs typeface="Calibri"/>
              </a:rPr>
              <a:t>t</a:t>
            </a:r>
            <a:r>
              <a:rPr sz="2000" spc="-5" dirty="0">
                <a:latin typeface="Calibri"/>
                <a:cs typeface="Calibri"/>
              </a:rPr>
              <a:t>a</a:t>
            </a:r>
            <a:r>
              <a:rPr sz="2000" spc="5" dirty="0">
                <a:latin typeface="Calibri"/>
                <a:cs typeface="Calibri"/>
              </a:rPr>
              <a:t> </a:t>
            </a:r>
            <a:r>
              <a:rPr sz="2000" spc="-10" dirty="0">
                <a:latin typeface="Calibri"/>
                <a:cs typeface="Calibri"/>
              </a:rPr>
              <a:t>h</a:t>
            </a:r>
            <a:r>
              <a:rPr sz="2000" spc="-40" dirty="0">
                <a:latin typeface="Calibri"/>
                <a:cs typeface="Calibri"/>
              </a:rPr>
              <a:t>a</a:t>
            </a:r>
            <a:r>
              <a:rPr lang="en-US" sz="2000" spc="-40" dirty="0">
                <a:latin typeface="Calibri"/>
                <a:cs typeface="Calibri"/>
              </a:rPr>
              <a:t>s</a:t>
            </a:r>
            <a:r>
              <a:rPr sz="2000" spc="5" dirty="0">
                <a:latin typeface="Calibri"/>
                <a:cs typeface="Calibri"/>
              </a:rPr>
              <a:t> </a:t>
            </a:r>
            <a:r>
              <a:rPr sz="2000" spc="-5" dirty="0">
                <a:latin typeface="Calibri"/>
                <a:cs typeface="Calibri"/>
              </a:rPr>
              <a:t>been</a:t>
            </a:r>
            <a:r>
              <a:rPr sz="2000" spc="10" dirty="0">
                <a:latin typeface="Calibri"/>
                <a:cs typeface="Calibri"/>
              </a:rPr>
              <a:t> </a:t>
            </a:r>
            <a:r>
              <a:rPr sz="2000" spc="-10" dirty="0">
                <a:latin typeface="Calibri"/>
                <a:cs typeface="Calibri"/>
              </a:rPr>
              <a:t>p</a:t>
            </a:r>
            <a:r>
              <a:rPr sz="2000" spc="-35" dirty="0">
                <a:latin typeface="Calibri"/>
                <a:cs typeface="Calibri"/>
              </a:rPr>
              <a:t>r</a:t>
            </a:r>
            <a:r>
              <a:rPr sz="2000" spc="-5" dirty="0">
                <a:latin typeface="Calibri"/>
                <a:cs typeface="Calibri"/>
              </a:rPr>
              <a:t>ocessed</a:t>
            </a:r>
            <a:r>
              <a:rPr lang="en-AU" sz="2000" spc="-5" dirty="0">
                <a:latin typeface="Calibri"/>
                <a:cs typeface="Calibri"/>
              </a:rPr>
              <a:t>.</a:t>
            </a:r>
          </a:p>
          <a:p>
            <a:pPr marL="88265" marR="95250" indent="-19050">
              <a:lnSpc>
                <a:spcPct val="103499"/>
              </a:lnSpc>
              <a:spcBef>
                <a:spcPts val="1789"/>
              </a:spcBef>
            </a:pPr>
            <a:endParaRPr lang="en-AU" sz="2000" spc="-5" dirty="0">
              <a:latin typeface="Calibri"/>
              <a:cs typeface="Calibri"/>
            </a:endParaRPr>
          </a:p>
          <a:p>
            <a:pPr marL="526415" marR="508634" indent="-457200">
              <a:lnSpc>
                <a:spcPts val="2370"/>
              </a:lnSpc>
              <a:buClr>
                <a:srgbClr val="000000"/>
              </a:buClr>
              <a:buAutoNum type="arabicPeriod" startAt="2"/>
              <a:tabLst>
                <a:tab pos="571500" algn="l"/>
              </a:tabLst>
            </a:pPr>
            <a:r>
              <a:rPr lang="en-AU" sz="2000" spc="-5" dirty="0">
                <a:latin typeface="Calibri"/>
                <a:cs typeface="Calibri"/>
              </a:rPr>
              <a:t>Another Naïve solution attempt, check if I have reached the end of file</a:t>
            </a:r>
          </a:p>
          <a:p>
            <a:pPr marL="69215" marR="508634">
              <a:lnSpc>
                <a:spcPts val="2370"/>
              </a:lnSpc>
              <a:buClr>
                <a:srgbClr val="000000"/>
              </a:buClr>
              <a:tabLst>
                <a:tab pos="571500" algn="l"/>
              </a:tabLst>
            </a:pPr>
            <a:r>
              <a:rPr lang="en-AU" sz="2000" b="1" spc="-5" dirty="0">
                <a:solidFill>
                  <a:srgbClr val="0033CC"/>
                </a:solidFill>
                <a:latin typeface="Calibri"/>
                <a:cs typeface="Calibri"/>
              </a:rPr>
              <a:t>     </a:t>
            </a:r>
            <a:r>
              <a:rPr lang="en-US" sz="2000" b="1" spc="-5" dirty="0">
                <a:solidFill>
                  <a:srgbClr val="0033CC"/>
                </a:solidFill>
                <a:latin typeface="Courier New"/>
                <a:cs typeface="Courier New"/>
              </a:rPr>
              <a:t>while</a:t>
            </a:r>
            <a:r>
              <a:rPr lang="en-US" sz="2000" spc="-5" dirty="0">
                <a:latin typeface="Courier New"/>
                <a:cs typeface="Courier New"/>
              </a:rPr>
              <a:t>( </a:t>
            </a:r>
            <a:r>
              <a:rPr lang="en-US" sz="2000" b="1" spc="-5" dirty="0" err="1">
                <a:solidFill>
                  <a:srgbClr val="0033CC"/>
                </a:solidFill>
                <a:latin typeface="Courier New"/>
                <a:cs typeface="Courier New"/>
              </a:rPr>
              <a:t>fscanf</a:t>
            </a:r>
            <a:r>
              <a:rPr lang="en-US" sz="2000" spc="-5" dirty="0">
                <a:latin typeface="Courier New"/>
                <a:cs typeface="Courier New"/>
              </a:rPr>
              <a:t>(</a:t>
            </a:r>
            <a:r>
              <a:rPr lang="en-US" sz="2000" spc="-5" dirty="0" err="1">
                <a:latin typeface="Courier New"/>
                <a:cs typeface="Courier New"/>
              </a:rPr>
              <a:t>inFile</a:t>
            </a:r>
            <a:r>
              <a:rPr lang="en-US" sz="2000" spc="-5" dirty="0">
                <a:latin typeface="Courier New"/>
                <a:cs typeface="Courier New"/>
              </a:rPr>
              <a:t>, "%f", &amp;</a:t>
            </a:r>
            <a:r>
              <a:rPr lang="en-US" sz="2000" spc="-5" dirty="0" err="1">
                <a:latin typeface="Courier New"/>
                <a:cs typeface="Courier New"/>
              </a:rPr>
              <a:t>nextValue</a:t>
            </a:r>
            <a:r>
              <a:rPr lang="en-US" sz="2000" spc="-5" dirty="0">
                <a:latin typeface="Courier New"/>
                <a:cs typeface="Courier New"/>
              </a:rPr>
              <a:t>) != </a:t>
            </a:r>
            <a:r>
              <a:rPr lang="en-US" sz="2000" b="1" spc="-5" dirty="0">
                <a:solidFill>
                  <a:srgbClr val="0033CC"/>
                </a:solidFill>
                <a:latin typeface="Courier New"/>
                <a:cs typeface="Courier New"/>
              </a:rPr>
              <a:t>EOF</a:t>
            </a:r>
            <a:r>
              <a:rPr lang="en-US" sz="2000" spc="-5" dirty="0">
                <a:latin typeface="Courier New"/>
                <a:cs typeface="Courier New"/>
              </a:rPr>
              <a:t> ) 	</a:t>
            </a:r>
            <a:r>
              <a:rPr lang="en-US" sz="2000" spc="-5" dirty="0" err="1">
                <a:latin typeface="Courier New"/>
                <a:cs typeface="Courier New"/>
              </a:rPr>
              <a:t>averTemp</a:t>
            </a:r>
            <a:r>
              <a:rPr lang="en-US" sz="2000" spc="-5" dirty="0">
                <a:latin typeface="Courier New"/>
                <a:cs typeface="Courier New"/>
              </a:rPr>
              <a:t> += </a:t>
            </a:r>
            <a:r>
              <a:rPr lang="en-US" sz="2000" spc="-5" dirty="0" err="1">
                <a:latin typeface="Courier New"/>
                <a:cs typeface="Courier New"/>
              </a:rPr>
              <a:t>nextvalue</a:t>
            </a:r>
            <a:r>
              <a:rPr lang="en-US" sz="2000" spc="-5" dirty="0">
                <a:latin typeface="Courier New"/>
                <a:cs typeface="Courier New"/>
              </a:rPr>
              <a:t>;</a:t>
            </a:r>
            <a:endParaRPr lang="en-US" sz="2000" dirty="0">
              <a:latin typeface="Courier New"/>
              <a:cs typeface="Courier New"/>
            </a:endParaRPr>
          </a:p>
          <a:p>
            <a:pPr marL="80645">
              <a:lnSpc>
                <a:spcPct val="100000"/>
              </a:lnSpc>
              <a:spcBef>
                <a:spcPts val="1365"/>
              </a:spcBef>
            </a:pPr>
            <a:r>
              <a:rPr lang="en-US" sz="2000" spc="-10" dirty="0">
                <a:solidFill>
                  <a:srgbClr val="9A0000"/>
                </a:solidFill>
                <a:cs typeface="Calibri"/>
              </a:rPr>
              <a:t>Sid</a:t>
            </a:r>
            <a:r>
              <a:rPr lang="en-US" sz="2000" spc="-5" dirty="0">
                <a:solidFill>
                  <a:srgbClr val="9A0000"/>
                </a:solidFill>
                <a:cs typeface="Calibri"/>
              </a:rPr>
              <a:t>e</a:t>
            </a:r>
            <a:r>
              <a:rPr lang="en-US" sz="2000" spc="20" dirty="0">
                <a:solidFill>
                  <a:srgbClr val="9A0000"/>
                </a:solidFill>
                <a:cs typeface="Calibri"/>
              </a:rPr>
              <a:t> </a:t>
            </a:r>
            <a:r>
              <a:rPr lang="en-US" sz="2000" spc="-25" dirty="0">
                <a:solidFill>
                  <a:srgbClr val="9A0000"/>
                </a:solidFill>
                <a:cs typeface="Calibri"/>
              </a:rPr>
              <a:t>ef</a:t>
            </a:r>
            <a:r>
              <a:rPr lang="en-US" sz="2000" spc="-55" dirty="0">
                <a:solidFill>
                  <a:srgbClr val="9A0000"/>
                </a:solidFill>
                <a:cs typeface="Calibri"/>
              </a:rPr>
              <a:t>f</a:t>
            </a:r>
            <a:r>
              <a:rPr lang="en-US" sz="2000" spc="-5" dirty="0">
                <a:solidFill>
                  <a:srgbClr val="9A0000"/>
                </a:solidFill>
                <a:cs typeface="Calibri"/>
              </a:rPr>
              <a:t>ect</a:t>
            </a:r>
            <a:r>
              <a:rPr lang="en-US" sz="2000" spc="-10" dirty="0">
                <a:solidFill>
                  <a:srgbClr val="9A0000"/>
                </a:solidFill>
                <a:cs typeface="Calibri"/>
              </a:rPr>
              <a:t>s</a:t>
            </a:r>
            <a:r>
              <a:rPr lang="en-US" sz="2000" spc="-5" dirty="0">
                <a:solidFill>
                  <a:srgbClr val="9A0000"/>
                </a:solidFill>
                <a:cs typeface="Calibri"/>
              </a:rPr>
              <a:t>:</a:t>
            </a:r>
            <a:r>
              <a:rPr lang="en-US" sz="2000" spc="20" dirty="0">
                <a:solidFill>
                  <a:srgbClr val="9A0000"/>
                </a:solidFill>
                <a:cs typeface="Calibri"/>
              </a:rPr>
              <a:t> </a:t>
            </a:r>
            <a:r>
              <a:rPr lang="en-US" sz="2000" spc="-5" dirty="0">
                <a:cs typeface="Calibri"/>
              </a:rPr>
              <a:t>An infini</a:t>
            </a:r>
            <a:r>
              <a:rPr lang="en-US" sz="2000" spc="-20" dirty="0">
                <a:cs typeface="Calibri"/>
              </a:rPr>
              <a:t>t</a:t>
            </a:r>
            <a:r>
              <a:rPr lang="en-US" sz="2000" spc="-5" dirty="0">
                <a:cs typeface="Calibri"/>
              </a:rPr>
              <a:t>e</a:t>
            </a:r>
            <a:r>
              <a:rPr lang="en-US" sz="2000" spc="30" dirty="0">
                <a:cs typeface="Calibri"/>
              </a:rPr>
              <a:t> </a:t>
            </a:r>
            <a:r>
              <a:rPr lang="en-US" sz="2000" spc="-5" dirty="0">
                <a:cs typeface="Calibri"/>
              </a:rPr>
              <a:t>loop</a:t>
            </a:r>
            <a:r>
              <a:rPr lang="en-US" sz="2000" spc="-10" dirty="0">
                <a:cs typeface="Calibri"/>
              </a:rPr>
              <a:t> </a:t>
            </a:r>
            <a:r>
              <a:rPr lang="en-US" sz="2000" spc="-5" dirty="0">
                <a:cs typeface="Calibri"/>
              </a:rPr>
              <a:t>i</a:t>
            </a:r>
            <a:r>
              <a:rPr lang="en-US" sz="2000" dirty="0">
                <a:cs typeface="Calibri"/>
              </a:rPr>
              <a:t>n</a:t>
            </a:r>
            <a:r>
              <a:rPr lang="en-US" sz="2000" spc="5" dirty="0">
                <a:cs typeface="Calibri"/>
              </a:rPr>
              <a:t> </a:t>
            </a:r>
            <a:r>
              <a:rPr lang="en-US" sz="2000" spc="-5" dirty="0">
                <a:cs typeface="Calibri"/>
              </a:rPr>
              <a:t>the</a:t>
            </a:r>
            <a:r>
              <a:rPr lang="en-US" sz="2000" spc="10" dirty="0">
                <a:cs typeface="Calibri"/>
              </a:rPr>
              <a:t> </a:t>
            </a:r>
            <a:r>
              <a:rPr lang="en-US" sz="2000" spc="-25" dirty="0">
                <a:cs typeface="Calibri"/>
              </a:rPr>
              <a:t>c</a:t>
            </a:r>
            <a:r>
              <a:rPr lang="en-US" sz="2000" spc="-5" dirty="0">
                <a:cs typeface="Calibri"/>
              </a:rPr>
              <a:t>a</a:t>
            </a:r>
            <a:r>
              <a:rPr lang="en-US" sz="2000" spc="-10" dirty="0">
                <a:cs typeface="Calibri"/>
              </a:rPr>
              <a:t>s</a:t>
            </a:r>
            <a:r>
              <a:rPr lang="en-US" sz="2000" spc="-5" dirty="0">
                <a:cs typeface="Calibri"/>
              </a:rPr>
              <a:t>e</a:t>
            </a:r>
            <a:r>
              <a:rPr lang="en-US" sz="2000" spc="15" dirty="0">
                <a:cs typeface="Calibri"/>
              </a:rPr>
              <a:t> </a:t>
            </a:r>
            <a:r>
              <a:rPr lang="en-US" sz="2000" spc="-5" dirty="0">
                <a:cs typeface="Calibri"/>
              </a:rPr>
              <a:t>of</a:t>
            </a:r>
            <a:r>
              <a:rPr lang="en-US" sz="2000" spc="-10" dirty="0">
                <a:cs typeface="Calibri"/>
              </a:rPr>
              <a:t> </a:t>
            </a:r>
            <a:r>
              <a:rPr lang="en-US" sz="2000" spc="-5" dirty="0">
                <a:cs typeface="Calibri"/>
              </a:rPr>
              <a:t>a</a:t>
            </a:r>
            <a:r>
              <a:rPr lang="en-US" sz="2000" dirty="0">
                <a:cs typeface="Calibri"/>
              </a:rPr>
              <a:t> </a:t>
            </a:r>
            <a:r>
              <a:rPr lang="en-US" sz="2000" spc="-5" dirty="0">
                <a:cs typeface="Calibri"/>
              </a:rPr>
              <a:t>w</a:t>
            </a:r>
            <a:r>
              <a:rPr lang="en-US" sz="2000" spc="-35" dirty="0">
                <a:cs typeface="Calibri"/>
              </a:rPr>
              <a:t>r</a:t>
            </a:r>
            <a:r>
              <a:rPr lang="en-US" sz="2000" spc="-5" dirty="0">
                <a:cs typeface="Calibri"/>
              </a:rPr>
              <a:t>ong</a:t>
            </a:r>
            <a:r>
              <a:rPr lang="en-US" sz="2000" spc="-15" dirty="0">
                <a:cs typeface="Calibri"/>
              </a:rPr>
              <a:t> </a:t>
            </a:r>
            <a:r>
              <a:rPr lang="en-US" sz="2000" spc="-5" dirty="0">
                <a:cs typeface="Calibri"/>
              </a:rPr>
              <a:t>cha</a:t>
            </a:r>
            <a:r>
              <a:rPr lang="en-US" sz="2000" spc="-50" dirty="0">
                <a:cs typeface="Calibri"/>
              </a:rPr>
              <a:t>r</a:t>
            </a:r>
            <a:r>
              <a:rPr lang="en-US" sz="2000" spc="-5" dirty="0">
                <a:cs typeface="Calibri"/>
              </a:rPr>
              <a:t>ac</a:t>
            </a:r>
            <a:r>
              <a:rPr lang="en-US" sz="2000" spc="-30" dirty="0">
                <a:cs typeface="Calibri"/>
              </a:rPr>
              <a:t>t</a:t>
            </a:r>
            <a:r>
              <a:rPr lang="en-US" sz="2000" dirty="0">
                <a:cs typeface="Calibri"/>
              </a:rPr>
              <a:t>e</a:t>
            </a:r>
            <a:r>
              <a:rPr lang="en-US" sz="2000" spc="-5" dirty="0">
                <a:cs typeface="Calibri"/>
              </a:rPr>
              <a:t>r</a:t>
            </a:r>
            <a:endParaRPr sz="2000" dirty="0">
              <a:latin typeface="Calibri"/>
              <a:cs typeface="Calibri"/>
            </a:endParaRPr>
          </a:p>
        </p:txBody>
      </p:sp>
      <p:sp>
        <p:nvSpPr>
          <p:cNvPr id="6" name="TextBox 5">
            <a:extLst>
              <a:ext uri="{FF2B5EF4-FFF2-40B4-BE49-F238E27FC236}">
                <a16:creationId xmlns:a16="http://schemas.microsoft.com/office/drawing/2014/main" id="{75E1F3FD-E88E-40AD-82BA-A50D90009621}"/>
              </a:ext>
            </a:extLst>
          </p:cNvPr>
          <p:cNvSpPr txBox="1"/>
          <p:nvPr/>
        </p:nvSpPr>
        <p:spPr>
          <a:xfrm>
            <a:off x="2761" y="1040956"/>
            <a:ext cx="10588146"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Would the loop always exit after reading all the file content? </a:t>
            </a:r>
            <a:r>
              <a:rPr lang="en-US" sz="2400" b="1" dirty="0">
                <a:solidFill>
                  <a:srgbClr val="FF0000"/>
                </a:solidFill>
              </a:rPr>
              <a:t>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299" y="-333375"/>
            <a:ext cx="10210800" cy="914993"/>
          </a:xfrm>
          <a:prstGeom prst="rect">
            <a:avLst/>
          </a:prstGeom>
        </p:spPr>
        <p:txBody>
          <a:bodyPr vert="horz" wrap="square" lIns="0" tIns="296544" rIns="0" bIns="0" rtlCol="0">
            <a:spAutoFit/>
          </a:bodyPr>
          <a:lstStyle/>
          <a:p>
            <a:pPr marL="2070100" indent="-2070100">
              <a:lnSpc>
                <a:spcPct val="100000"/>
              </a:lnSpc>
            </a:pPr>
            <a:r>
              <a:rPr lang="en-US" spc="-5" dirty="0"/>
              <a:t>IV.2: Er</a:t>
            </a:r>
            <a:r>
              <a:rPr lang="en-US" spc="-70" dirty="0"/>
              <a:t>r</a:t>
            </a:r>
            <a:r>
              <a:rPr lang="en-US" dirty="0"/>
              <a:t>o</a:t>
            </a:r>
            <a:r>
              <a:rPr lang="en-US" spc="-5" dirty="0"/>
              <a:t>r</a:t>
            </a:r>
            <a:r>
              <a:rPr lang="en-US" spc="15" dirty="0"/>
              <a:t> </a:t>
            </a:r>
            <a:r>
              <a:rPr lang="en-US" spc="-5" dirty="0"/>
              <a:t>Handling, a better solution: Er</a:t>
            </a:r>
            <a:r>
              <a:rPr lang="en-US" spc="-70" dirty="0"/>
              <a:t>r</a:t>
            </a:r>
            <a:r>
              <a:rPr lang="en-US" dirty="0"/>
              <a:t>o</a:t>
            </a:r>
            <a:r>
              <a:rPr lang="en-US" spc="-5" dirty="0"/>
              <a:t>r</a:t>
            </a:r>
            <a:r>
              <a:rPr lang="en-US" spc="15" dirty="0"/>
              <a:t> </a:t>
            </a:r>
            <a:r>
              <a:rPr lang="en-US" spc="-5" dirty="0"/>
              <a:t>S</a:t>
            </a:r>
            <a:r>
              <a:rPr lang="en-US" spc="-55" dirty="0"/>
              <a:t>t</a:t>
            </a:r>
            <a:r>
              <a:rPr lang="en-US" spc="-50" dirty="0"/>
              <a:t>a</a:t>
            </a:r>
            <a:r>
              <a:rPr lang="en-US" spc="-55" dirty="0"/>
              <a:t>t</a:t>
            </a:r>
            <a:r>
              <a:rPr lang="en-US" spc="-5" dirty="0"/>
              <a:t>e</a:t>
            </a:r>
            <a:endParaRPr spc="-5" dirty="0"/>
          </a:p>
        </p:txBody>
      </p:sp>
      <p:sp>
        <p:nvSpPr>
          <p:cNvPr id="14" name="object 14"/>
          <p:cNvSpPr txBox="1"/>
          <p:nvPr/>
        </p:nvSpPr>
        <p:spPr>
          <a:xfrm>
            <a:off x="-1" y="866941"/>
            <a:ext cx="10693400" cy="5713552"/>
          </a:xfrm>
          <a:prstGeom prst="rect">
            <a:avLst/>
          </a:prstGeom>
        </p:spPr>
        <p:txBody>
          <a:bodyPr vert="horz" wrap="square" lIns="0" tIns="0" rIns="0" bIns="0" rtlCol="0">
            <a:spAutoFit/>
          </a:bodyPr>
          <a:lstStyle/>
          <a:p>
            <a:pPr marL="355600" marR="5080" indent="-342900">
              <a:lnSpc>
                <a:spcPct val="150000"/>
              </a:lnSpc>
              <a:buFont typeface="Arial" panose="020B0604020202020204" pitchFamily="34" charset="0"/>
              <a:buChar char="•"/>
            </a:pPr>
            <a:r>
              <a:rPr lang="en-US" sz="2400" spc="-5" dirty="0">
                <a:latin typeface="Courier New"/>
                <a:cs typeface="Courier New"/>
              </a:rPr>
              <a:t>“</a:t>
            </a:r>
            <a:r>
              <a:rPr lang="en-US" sz="2400" spc="-5" dirty="0" err="1">
                <a:latin typeface="Courier New"/>
                <a:cs typeface="Courier New"/>
              </a:rPr>
              <a:t>stdio.h</a:t>
            </a:r>
            <a:r>
              <a:rPr lang="en-US" sz="2400" spc="-5" dirty="0">
                <a:latin typeface="Courier New"/>
                <a:cs typeface="Courier New"/>
              </a:rPr>
              <a:t>: </a:t>
            </a:r>
            <a:r>
              <a:rPr lang="en-US" sz="2400" spc="-5" dirty="0">
                <a:cs typeface="Calibri"/>
              </a:rPr>
              <a:t>p</a:t>
            </a:r>
            <a:r>
              <a:rPr lang="en-US" sz="2400" spc="-40" dirty="0">
                <a:cs typeface="Calibri"/>
              </a:rPr>
              <a:t>r</a:t>
            </a:r>
            <a:r>
              <a:rPr lang="en-US" sz="2400" spc="-5" dirty="0">
                <a:cs typeface="Calibri"/>
              </a:rPr>
              <a:t>ovide</a:t>
            </a:r>
            <a:r>
              <a:rPr lang="en-US" sz="2400" dirty="0">
                <a:cs typeface="Calibri"/>
              </a:rPr>
              <a:t>s </a:t>
            </a:r>
            <a:r>
              <a:rPr lang="en-US" sz="2400" b="1" spc="-5" dirty="0">
                <a:solidFill>
                  <a:srgbClr val="0033CC"/>
                </a:solidFill>
                <a:cs typeface="Calibri"/>
              </a:rPr>
              <a:t>t</a:t>
            </a:r>
            <a:r>
              <a:rPr lang="en-US" sz="2400" b="1" spc="-30" dirty="0">
                <a:solidFill>
                  <a:srgbClr val="0033CC"/>
                </a:solidFill>
                <a:cs typeface="Calibri"/>
              </a:rPr>
              <a:t>w</a:t>
            </a:r>
            <a:r>
              <a:rPr lang="en-US" sz="2400" b="1" dirty="0">
                <a:solidFill>
                  <a:srgbClr val="0033CC"/>
                </a:solidFill>
                <a:cs typeface="Calibri"/>
              </a:rPr>
              <a:t>o</a:t>
            </a:r>
            <a:r>
              <a:rPr lang="en-US" sz="2400" b="1" spc="-15" dirty="0">
                <a:solidFill>
                  <a:srgbClr val="0033CC"/>
                </a:solidFill>
                <a:cs typeface="Calibri"/>
              </a:rPr>
              <a:t> </a:t>
            </a:r>
            <a:r>
              <a:rPr lang="en-US" sz="2400" b="1" spc="-30" dirty="0">
                <a:solidFill>
                  <a:srgbClr val="0033CC"/>
                </a:solidFill>
                <a:cs typeface="Calibri"/>
              </a:rPr>
              <a:t>sta</a:t>
            </a:r>
            <a:r>
              <a:rPr lang="en-US" sz="2400" b="1" dirty="0">
                <a:solidFill>
                  <a:srgbClr val="0033CC"/>
                </a:solidFill>
                <a:cs typeface="Calibri"/>
              </a:rPr>
              <a:t>t</a:t>
            </a:r>
            <a:r>
              <a:rPr lang="en-US" sz="2400" b="1" spc="-5" dirty="0">
                <a:solidFill>
                  <a:srgbClr val="0033CC"/>
                </a:solidFill>
                <a:cs typeface="Calibri"/>
              </a:rPr>
              <a:t>u</a:t>
            </a:r>
            <a:r>
              <a:rPr lang="en-US" sz="2400" b="1" dirty="0">
                <a:solidFill>
                  <a:srgbClr val="0033CC"/>
                </a:solidFill>
                <a:cs typeface="Calibri"/>
              </a:rPr>
              <a:t>s</a:t>
            </a:r>
            <a:r>
              <a:rPr lang="en-US" sz="2400" b="1" spc="-10" dirty="0">
                <a:solidFill>
                  <a:srgbClr val="0033CC"/>
                </a:solidFill>
                <a:cs typeface="Calibri"/>
              </a:rPr>
              <a:t> </a:t>
            </a:r>
            <a:r>
              <a:rPr lang="en-US" sz="2400" b="1" dirty="0">
                <a:solidFill>
                  <a:srgbClr val="0033CC"/>
                </a:solidFill>
                <a:cs typeface="Calibri"/>
              </a:rPr>
              <a:t>flags</a:t>
            </a:r>
            <a:r>
              <a:rPr lang="en-US" sz="2400" b="1" spc="-10" dirty="0">
                <a:solidFill>
                  <a:srgbClr val="0033CC"/>
                </a:solidFill>
                <a:cs typeface="Calibri"/>
              </a:rPr>
              <a:t> </a:t>
            </a:r>
            <a:r>
              <a:rPr lang="en-US" sz="2400" dirty="0">
                <a:cs typeface="Calibri"/>
              </a:rPr>
              <a:t>and</a:t>
            </a:r>
            <a:r>
              <a:rPr lang="en-US" sz="2400" spc="-5" dirty="0">
                <a:cs typeface="Calibri"/>
              </a:rPr>
              <a:t> </a:t>
            </a:r>
            <a:r>
              <a:rPr lang="en-US" sz="2400" b="1" spc="-5" dirty="0">
                <a:cs typeface="Calibri"/>
              </a:rPr>
              <a:t>t</a:t>
            </a:r>
            <a:r>
              <a:rPr lang="en-US" sz="2400" b="1" spc="-30" dirty="0">
                <a:cs typeface="Calibri"/>
              </a:rPr>
              <a:t>w</a:t>
            </a:r>
            <a:r>
              <a:rPr lang="en-US" sz="2400" b="1" dirty="0">
                <a:cs typeface="Calibri"/>
              </a:rPr>
              <a:t>o</a:t>
            </a:r>
            <a:r>
              <a:rPr lang="en-US" sz="2400" b="1" spc="-15" dirty="0">
                <a:cs typeface="Calibri"/>
              </a:rPr>
              <a:t> </a:t>
            </a:r>
            <a:r>
              <a:rPr lang="en-US" sz="2400" b="1" spc="-5" dirty="0">
                <a:cs typeface="Calibri"/>
              </a:rPr>
              <a:t>function</a:t>
            </a:r>
            <a:r>
              <a:rPr lang="en-US" sz="2400" b="1" dirty="0">
                <a:cs typeface="Calibri"/>
              </a:rPr>
              <a:t>s</a:t>
            </a:r>
            <a:r>
              <a:rPr lang="en-US" sz="2400" b="1" spc="5" dirty="0">
                <a:cs typeface="Calibri"/>
              </a:rPr>
              <a:t> </a:t>
            </a:r>
            <a:r>
              <a:rPr lang="en-US" sz="2400" spc="-25" dirty="0">
                <a:cs typeface="Calibri"/>
              </a:rPr>
              <a:t>t</a:t>
            </a:r>
            <a:r>
              <a:rPr lang="en-US" sz="2400" dirty="0">
                <a:cs typeface="Calibri"/>
              </a:rPr>
              <a:t>o</a:t>
            </a:r>
            <a:r>
              <a:rPr lang="en-US" sz="2400" spc="-15" dirty="0">
                <a:cs typeface="Calibri"/>
              </a:rPr>
              <a:t> </a:t>
            </a:r>
            <a:r>
              <a:rPr lang="en-US" sz="2400" u="sng" spc="-5" dirty="0">
                <a:cs typeface="Calibri"/>
              </a:rPr>
              <a:t>de</a:t>
            </a:r>
            <a:r>
              <a:rPr lang="en-US" sz="2400" u="sng" spc="-25" dirty="0">
                <a:cs typeface="Calibri"/>
              </a:rPr>
              <a:t>t</a:t>
            </a:r>
            <a:r>
              <a:rPr lang="en-US" sz="2400" u="sng" spc="-5" dirty="0">
                <a:cs typeface="Calibri"/>
              </a:rPr>
              <a:t>e</a:t>
            </a:r>
            <a:r>
              <a:rPr lang="en-US" sz="2400" u="sng" spc="-10" dirty="0">
                <a:cs typeface="Calibri"/>
              </a:rPr>
              <a:t>ct </a:t>
            </a:r>
            <a:r>
              <a:rPr lang="en-US" sz="2400" u="sng" spc="-5" dirty="0">
                <a:cs typeface="Calibri"/>
              </a:rPr>
              <a:t>possibl</a:t>
            </a:r>
            <a:r>
              <a:rPr lang="en-US" sz="2400" u="sng" dirty="0">
                <a:cs typeface="Calibri"/>
              </a:rPr>
              <a:t>e</a:t>
            </a:r>
            <a:r>
              <a:rPr lang="en-US" sz="2400" u="sng" spc="10" dirty="0">
                <a:cs typeface="Calibri"/>
              </a:rPr>
              <a:t> </a:t>
            </a:r>
            <a:r>
              <a:rPr lang="en-US" sz="2400" u="sng" spc="-10" dirty="0">
                <a:cs typeface="Calibri"/>
              </a:rPr>
              <a:t>er</a:t>
            </a:r>
            <a:r>
              <a:rPr lang="en-US" sz="2400" u="sng" spc="-45" dirty="0">
                <a:cs typeface="Calibri"/>
              </a:rPr>
              <a:t>r</a:t>
            </a:r>
            <a:r>
              <a:rPr lang="en-US" sz="2400" u="sng" spc="-5" dirty="0">
                <a:cs typeface="Calibri"/>
              </a:rPr>
              <a:t>o</a:t>
            </a:r>
            <a:r>
              <a:rPr lang="en-US" sz="2400" u="sng" spc="-50" dirty="0">
                <a:cs typeface="Calibri"/>
              </a:rPr>
              <a:t>r</a:t>
            </a:r>
            <a:r>
              <a:rPr lang="en-US" sz="2400" u="sng" dirty="0">
                <a:cs typeface="Calibri"/>
              </a:rPr>
              <a:t>s</a:t>
            </a:r>
            <a:endParaRPr lang="en-US" sz="2400" u="sng" dirty="0">
              <a:latin typeface="Calibri"/>
              <a:cs typeface="Calibri"/>
            </a:endParaRPr>
          </a:p>
          <a:p>
            <a:pPr marL="812800" marR="5080" lvl="1" indent="-342900">
              <a:lnSpc>
                <a:spcPct val="150000"/>
              </a:lnSpc>
              <a:buFont typeface="Arial" panose="020B0604020202020204" pitchFamily="34" charset="0"/>
              <a:buChar char="•"/>
            </a:pPr>
            <a:r>
              <a:rPr lang="en-US" sz="2400" dirty="0">
                <a:latin typeface="Calibri"/>
                <a:cs typeface="Calibri"/>
              </a:rPr>
              <a:t>Incorrect </a:t>
            </a:r>
            <a:r>
              <a:rPr lang="en-US" sz="2400" spc="-20" dirty="0">
                <a:latin typeface="Calibri"/>
                <a:cs typeface="Calibri"/>
              </a:rPr>
              <a:t> </a:t>
            </a:r>
            <a:r>
              <a:rPr lang="en-US" sz="2400" spc="-5" dirty="0">
                <a:latin typeface="Calibri"/>
                <a:cs typeface="Calibri"/>
              </a:rPr>
              <a:t>ope</a:t>
            </a:r>
            <a:r>
              <a:rPr lang="en-US" sz="2400" spc="-50" dirty="0">
                <a:latin typeface="Calibri"/>
                <a:cs typeface="Calibri"/>
              </a:rPr>
              <a:t>r</a:t>
            </a:r>
            <a:r>
              <a:rPr lang="en-US" sz="2400" spc="-25" dirty="0">
                <a:latin typeface="Calibri"/>
                <a:cs typeface="Calibri"/>
              </a:rPr>
              <a:t>a</a:t>
            </a:r>
            <a:r>
              <a:rPr lang="en-US" sz="2400" dirty="0">
                <a:latin typeface="Calibri"/>
                <a:cs typeface="Calibri"/>
              </a:rPr>
              <a:t>t</a:t>
            </a:r>
            <a:r>
              <a:rPr lang="en-US" sz="2400" spc="-5" dirty="0">
                <a:latin typeface="Calibri"/>
                <a:cs typeface="Calibri"/>
              </a:rPr>
              <a:t>ion</a:t>
            </a:r>
            <a:r>
              <a:rPr lang="en-US" sz="2400" dirty="0">
                <a:latin typeface="Calibri"/>
                <a:cs typeface="Calibri"/>
              </a:rPr>
              <a:t>s</a:t>
            </a:r>
            <a:r>
              <a:rPr lang="en-US" sz="2400" spc="-5" dirty="0">
                <a:latin typeface="Calibri"/>
                <a:cs typeface="Calibri"/>
              </a:rPr>
              <a:t> </a:t>
            </a:r>
            <a:r>
              <a:rPr lang="en-US" sz="2400" dirty="0">
                <a:latin typeface="Calibri"/>
                <a:cs typeface="Calibri"/>
              </a:rPr>
              <a:t>with</a:t>
            </a:r>
            <a:r>
              <a:rPr lang="en-US" sz="2400" spc="-15" dirty="0">
                <a:latin typeface="Calibri"/>
                <a:cs typeface="Calibri"/>
              </a:rPr>
              <a:t> </a:t>
            </a:r>
            <a:r>
              <a:rPr lang="en-US" sz="2400" dirty="0">
                <a:latin typeface="Calibri"/>
                <a:cs typeface="Calibri"/>
              </a:rPr>
              <a:t>a</a:t>
            </a:r>
            <a:r>
              <a:rPr lang="en-US" sz="2400" spc="-10" dirty="0">
                <a:latin typeface="Calibri"/>
                <a:cs typeface="Calibri"/>
              </a:rPr>
              <a:t> </a:t>
            </a:r>
            <a:r>
              <a:rPr lang="en-US" sz="2400" spc="-35" dirty="0">
                <a:latin typeface="Calibri"/>
                <a:cs typeface="Calibri"/>
              </a:rPr>
              <a:t>s</a:t>
            </a:r>
            <a:r>
              <a:rPr lang="en-US" sz="2400" dirty="0">
                <a:latin typeface="Calibri"/>
                <a:cs typeface="Calibri"/>
              </a:rPr>
              <a:t>t</a:t>
            </a:r>
            <a:r>
              <a:rPr lang="en-US" sz="2400" spc="-40" dirty="0">
                <a:latin typeface="Calibri"/>
                <a:cs typeface="Calibri"/>
              </a:rPr>
              <a:t>r</a:t>
            </a:r>
            <a:r>
              <a:rPr lang="en-US" sz="2400" spc="-5" dirty="0">
                <a:latin typeface="Calibri"/>
                <a:cs typeface="Calibri"/>
              </a:rPr>
              <a:t>e</a:t>
            </a:r>
            <a:r>
              <a:rPr lang="en-US" sz="2400" dirty="0">
                <a:latin typeface="Calibri"/>
                <a:cs typeface="Calibri"/>
              </a:rPr>
              <a:t>a</a:t>
            </a:r>
            <a:r>
              <a:rPr lang="en-US" sz="2400" spc="-5" dirty="0">
                <a:latin typeface="Calibri"/>
                <a:cs typeface="Calibri"/>
              </a:rPr>
              <a:t>m,</a:t>
            </a:r>
            <a:r>
              <a:rPr lang="en-US" sz="2400" spc="-10" dirty="0">
                <a:latin typeface="Calibri"/>
                <a:cs typeface="Calibri"/>
              </a:rPr>
              <a:t> </a:t>
            </a:r>
            <a:r>
              <a:rPr lang="en-US" sz="2400" spc="-15" dirty="0">
                <a:latin typeface="Calibri"/>
                <a:cs typeface="Calibri"/>
              </a:rPr>
              <a:t>se</a:t>
            </a:r>
            <a:r>
              <a:rPr lang="en-US" sz="2400" spc="-5" dirty="0">
                <a:latin typeface="Calibri"/>
                <a:cs typeface="Calibri"/>
              </a:rPr>
              <a:t>t</a:t>
            </a:r>
            <a:r>
              <a:rPr lang="en-US" sz="2400" b="1" spc="-5" dirty="0">
                <a:solidFill>
                  <a:srgbClr val="FF0000"/>
                </a:solidFill>
                <a:latin typeface="Calibri"/>
                <a:cs typeface="Calibri"/>
              </a:rPr>
              <a:t> </a:t>
            </a:r>
            <a:r>
              <a:rPr lang="en-US" sz="2400" b="1" spc="-40" dirty="0">
                <a:solidFill>
                  <a:srgbClr val="FF0000"/>
                </a:solidFill>
                <a:latin typeface="Calibri"/>
                <a:cs typeface="Calibri"/>
              </a:rPr>
              <a:t>E</a:t>
            </a:r>
            <a:r>
              <a:rPr lang="en-US" sz="2400" b="1" dirty="0">
                <a:solidFill>
                  <a:srgbClr val="FF0000"/>
                </a:solidFill>
                <a:latin typeface="Calibri"/>
                <a:cs typeface="Calibri"/>
              </a:rPr>
              <a:t>OF</a:t>
            </a:r>
            <a:r>
              <a:rPr lang="en-US" sz="2400" b="1" spc="-10" dirty="0">
                <a:solidFill>
                  <a:srgbClr val="FF0000"/>
                </a:solidFill>
                <a:latin typeface="Calibri"/>
                <a:cs typeface="Calibri"/>
              </a:rPr>
              <a:t> </a:t>
            </a:r>
            <a:r>
              <a:rPr lang="en-US" sz="2400" spc="-5" dirty="0">
                <a:latin typeface="Calibri"/>
                <a:cs typeface="Calibri"/>
              </a:rPr>
              <a:t>o</a:t>
            </a:r>
            <a:r>
              <a:rPr lang="en-US" sz="2400" dirty="0">
                <a:latin typeface="Calibri"/>
                <a:cs typeface="Calibri"/>
              </a:rPr>
              <a:t>r</a:t>
            </a:r>
            <a:r>
              <a:rPr lang="en-US" sz="2400" spc="-5" dirty="0">
                <a:latin typeface="Calibri"/>
                <a:cs typeface="Calibri"/>
              </a:rPr>
              <a:t> </a:t>
            </a:r>
            <a:r>
              <a:rPr lang="en-US" sz="2400" b="1" spc="-5" dirty="0">
                <a:solidFill>
                  <a:srgbClr val="FF0000"/>
                </a:solidFill>
                <a:latin typeface="Calibri"/>
                <a:cs typeface="Calibri"/>
              </a:rPr>
              <a:t>ER</a:t>
            </a:r>
            <a:r>
              <a:rPr lang="en-US" sz="2400" b="1" spc="-25" dirty="0">
                <a:solidFill>
                  <a:srgbClr val="FF0000"/>
                </a:solidFill>
                <a:latin typeface="Calibri"/>
                <a:cs typeface="Calibri"/>
              </a:rPr>
              <a:t>R</a:t>
            </a:r>
            <a:r>
              <a:rPr lang="en-US" sz="2400" b="1" dirty="0">
                <a:solidFill>
                  <a:srgbClr val="FF0000"/>
                </a:solidFill>
                <a:latin typeface="Calibri"/>
                <a:cs typeface="Calibri"/>
              </a:rPr>
              <a:t>OR</a:t>
            </a:r>
            <a:r>
              <a:rPr lang="en-US" sz="2400" b="1" spc="-10" dirty="0">
                <a:solidFill>
                  <a:srgbClr val="FF0000"/>
                </a:solidFill>
                <a:latin typeface="Calibri"/>
                <a:cs typeface="Calibri"/>
              </a:rPr>
              <a:t> </a:t>
            </a:r>
            <a:r>
              <a:rPr lang="en-US" sz="2400" spc="-10" dirty="0">
                <a:latin typeface="Calibri"/>
                <a:cs typeface="Calibri"/>
              </a:rPr>
              <a:t>system</a:t>
            </a:r>
            <a:r>
              <a:rPr lang="en-US" sz="2400" b="1" spc="-10" dirty="0">
                <a:solidFill>
                  <a:srgbClr val="FF0000"/>
                </a:solidFill>
                <a:latin typeface="Calibri"/>
                <a:cs typeface="Calibri"/>
              </a:rPr>
              <a:t> </a:t>
            </a:r>
            <a:r>
              <a:rPr lang="en-US" sz="2400" spc="-5" dirty="0">
                <a:latin typeface="Calibri"/>
                <a:cs typeface="Calibri"/>
              </a:rPr>
              <a:t>indi</a:t>
            </a:r>
            <a:r>
              <a:rPr lang="en-US" sz="2400" spc="-20" dirty="0">
                <a:latin typeface="Calibri"/>
                <a:cs typeface="Calibri"/>
              </a:rPr>
              <a:t>c</a:t>
            </a:r>
            <a:r>
              <a:rPr lang="en-US" sz="2400" spc="-25" dirty="0">
                <a:latin typeface="Calibri"/>
                <a:cs typeface="Calibri"/>
              </a:rPr>
              <a:t>at</a:t>
            </a:r>
            <a:r>
              <a:rPr lang="en-US" sz="2400" spc="-5" dirty="0">
                <a:latin typeface="Calibri"/>
                <a:cs typeface="Calibri"/>
              </a:rPr>
              <a:t>o</a:t>
            </a:r>
            <a:r>
              <a:rPr lang="en-US" sz="2400" spc="-50" dirty="0">
                <a:latin typeface="Calibri"/>
                <a:cs typeface="Calibri"/>
              </a:rPr>
              <a:t>r</a:t>
            </a:r>
            <a:r>
              <a:rPr lang="en-US" sz="2400" dirty="0">
                <a:latin typeface="Calibri"/>
                <a:cs typeface="Calibri"/>
              </a:rPr>
              <a:t>s (status flags) and switch the stream to the </a:t>
            </a:r>
            <a:r>
              <a:rPr lang="en-US" sz="2400" spc="-10" dirty="0">
                <a:latin typeface="Calibri"/>
                <a:cs typeface="Calibri"/>
              </a:rPr>
              <a:t>Er</a:t>
            </a:r>
            <a:r>
              <a:rPr lang="en-US" sz="2400" spc="-45" dirty="0">
                <a:latin typeface="Calibri"/>
                <a:cs typeface="Calibri"/>
              </a:rPr>
              <a:t>r</a:t>
            </a:r>
            <a:r>
              <a:rPr lang="en-US" sz="2400" spc="-5" dirty="0">
                <a:latin typeface="Calibri"/>
                <a:cs typeface="Calibri"/>
              </a:rPr>
              <a:t>or</a:t>
            </a:r>
            <a:r>
              <a:rPr lang="en-US" sz="2400" dirty="0">
                <a:latin typeface="Calibri"/>
                <a:cs typeface="Calibri"/>
              </a:rPr>
              <a:t> S</a:t>
            </a:r>
            <a:r>
              <a:rPr lang="en-US" sz="2400" spc="-30" dirty="0">
                <a:latin typeface="Calibri"/>
                <a:cs typeface="Calibri"/>
              </a:rPr>
              <a:t>t</a:t>
            </a:r>
            <a:r>
              <a:rPr lang="en-US" sz="2400" spc="-25" dirty="0">
                <a:latin typeface="Calibri"/>
                <a:cs typeface="Calibri"/>
              </a:rPr>
              <a:t>at</a:t>
            </a:r>
            <a:r>
              <a:rPr lang="en-US" sz="2400" spc="-5" dirty="0">
                <a:latin typeface="Calibri"/>
                <a:cs typeface="Calibri"/>
              </a:rPr>
              <a:t>e.</a:t>
            </a:r>
          </a:p>
          <a:p>
            <a:pPr marL="1098550" lvl="1" indent="-342900">
              <a:lnSpc>
                <a:spcPct val="150000"/>
              </a:lnSpc>
              <a:buFont typeface="Arial" panose="020B0604020202020204" pitchFamily="34" charset="0"/>
              <a:buChar char="•"/>
              <a:tabLst>
                <a:tab pos="548005" algn="l"/>
              </a:tabLst>
            </a:pPr>
            <a:r>
              <a:rPr lang="en-US" sz="2300" spc="-10" dirty="0">
                <a:cs typeface="Calibri"/>
              </a:rPr>
              <a:t>Th</a:t>
            </a:r>
            <a:r>
              <a:rPr lang="en-US" sz="2300" spc="-5" dirty="0">
                <a:cs typeface="Calibri"/>
              </a:rPr>
              <a:t>e</a:t>
            </a:r>
            <a:r>
              <a:rPr lang="en-US" sz="2300" spc="5" dirty="0">
                <a:cs typeface="Calibri"/>
              </a:rPr>
              <a:t> </a:t>
            </a:r>
            <a:r>
              <a:rPr lang="en-US" sz="2300" spc="-5" dirty="0">
                <a:cs typeface="Calibri"/>
              </a:rPr>
              <a:t>flag</a:t>
            </a:r>
            <a:r>
              <a:rPr lang="en-US" sz="2300" spc="5" dirty="0">
                <a:cs typeface="Calibri"/>
              </a:rPr>
              <a:t> </a:t>
            </a:r>
            <a:r>
              <a:rPr lang="en-US" sz="2300" b="1" spc="-45" dirty="0">
                <a:cs typeface="Calibri"/>
              </a:rPr>
              <a:t>E</a:t>
            </a:r>
            <a:r>
              <a:rPr lang="en-US" sz="2300" b="1" spc="-10" dirty="0">
                <a:cs typeface="Calibri"/>
              </a:rPr>
              <a:t>O</a:t>
            </a:r>
            <a:r>
              <a:rPr lang="en-US" sz="2300" b="1" spc="-5" dirty="0">
                <a:cs typeface="Calibri"/>
              </a:rPr>
              <a:t>F </a:t>
            </a:r>
            <a:r>
              <a:rPr lang="en-US" sz="2300" spc="-5" dirty="0" err="1">
                <a:cs typeface="Calibri"/>
              </a:rPr>
              <a:t>cooresponds</a:t>
            </a:r>
            <a:r>
              <a:rPr lang="en-US" sz="2300" spc="-5" dirty="0">
                <a:cs typeface="Calibri"/>
              </a:rPr>
              <a:t> </a:t>
            </a:r>
            <a:r>
              <a:rPr lang="en-US" sz="2300" b="1" spc="-5" dirty="0">
                <a:cs typeface="Calibri"/>
              </a:rPr>
              <a:t>to end of</a:t>
            </a:r>
            <a:r>
              <a:rPr lang="en-US" sz="2300" b="1" dirty="0">
                <a:cs typeface="Calibri"/>
              </a:rPr>
              <a:t> </a:t>
            </a:r>
            <a:r>
              <a:rPr lang="en-US" sz="2300" b="1" spc="-10" dirty="0">
                <a:cs typeface="Calibri"/>
              </a:rPr>
              <a:t>fil</a:t>
            </a:r>
            <a:r>
              <a:rPr lang="en-US" sz="2300" b="1" spc="-5" dirty="0">
                <a:cs typeface="Calibri"/>
              </a:rPr>
              <a:t>e</a:t>
            </a:r>
            <a:r>
              <a:rPr lang="en-US" sz="2300" b="1" spc="10" dirty="0">
                <a:cs typeface="Calibri"/>
              </a:rPr>
              <a:t> status</a:t>
            </a:r>
            <a:r>
              <a:rPr lang="en-US" sz="2300" b="1" spc="-5" dirty="0">
                <a:cs typeface="Calibri"/>
              </a:rPr>
              <a:t>:</a:t>
            </a:r>
            <a:endParaRPr lang="en-US" sz="2300" b="1" dirty="0">
              <a:cs typeface="Calibri"/>
            </a:endParaRPr>
          </a:p>
          <a:p>
            <a:pPr marL="1079500" lvl="1">
              <a:lnSpc>
                <a:spcPct val="150000"/>
              </a:lnSpc>
              <a:tabLst>
                <a:tab pos="3060065" algn="l"/>
                <a:tab pos="3517900" algn="l"/>
              </a:tabLst>
            </a:pPr>
            <a:r>
              <a:rPr lang="en-US" sz="2200" b="1" spc="-5" dirty="0">
                <a:solidFill>
                  <a:srgbClr val="0000FF"/>
                </a:solidFill>
                <a:latin typeface="Courier New"/>
                <a:cs typeface="Courier New"/>
              </a:rPr>
              <a:t>if</a:t>
            </a:r>
            <a:r>
              <a:rPr lang="en-US" sz="2200" spc="-5" dirty="0">
                <a:latin typeface="Courier New"/>
                <a:cs typeface="Courier New"/>
              </a:rPr>
              <a:t>( </a:t>
            </a:r>
            <a:r>
              <a:rPr lang="en-US" sz="2200" b="1" spc="-5" dirty="0" err="1">
                <a:solidFill>
                  <a:srgbClr val="0033CC"/>
                </a:solidFill>
                <a:latin typeface="Courier New"/>
                <a:cs typeface="Courier New"/>
              </a:rPr>
              <a:t>feof</a:t>
            </a:r>
            <a:r>
              <a:rPr lang="en-US" sz="2200" spc="-5" dirty="0">
                <a:latin typeface="Courier New"/>
                <a:cs typeface="Courier New"/>
              </a:rPr>
              <a:t>(</a:t>
            </a:r>
            <a:r>
              <a:rPr lang="en-US" sz="2200" spc="-5" dirty="0" err="1">
                <a:latin typeface="Courier New"/>
                <a:cs typeface="Courier New"/>
              </a:rPr>
              <a:t>fp</a:t>
            </a:r>
            <a:r>
              <a:rPr lang="en-US" sz="2200" spc="-5" dirty="0">
                <a:latin typeface="Courier New"/>
                <a:cs typeface="Courier New"/>
              </a:rPr>
              <a:t>) )	{	</a:t>
            </a:r>
            <a:r>
              <a:rPr lang="en-US" sz="2200" i="1" spc="-5" dirty="0">
                <a:latin typeface="Courier New"/>
                <a:cs typeface="Courier New"/>
              </a:rPr>
              <a:t>Error recovery action</a:t>
            </a:r>
            <a:r>
              <a:rPr lang="en-US" sz="2200" i="1" spc="5" dirty="0">
                <a:latin typeface="Courier New"/>
                <a:cs typeface="Courier New"/>
              </a:rPr>
              <a:t> </a:t>
            </a:r>
            <a:r>
              <a:rPr lang="en-US" sz="2200" spc="-5" dirty="0">
                <a:latin typeface="Courier New"/>
                <a:cs typeface="Courier New"/>
              </a:rPr>
              <a:t>}</a:t>
            </a:r>
            <a:endParaRPr lang="en-US" sz="2200" dirty="0">
              <a:latin typeface="Courier New"/>
              <a:cs typeface="Courier New"/>
            </a:endParaRPr>
          </a:p>
          <a:p>
            <a:pPr marL="1098550" lvl="1" indent="-342900">
              <a:lnSpc>
                <a:spcPct val="150000"/>
              </a:lnSpc>
              <a:buFont typeface="Wingdings" panose="05000000000000000000" pitchFamily="2" charset="2"/>
              <a:buChar char="§"/>
              <a:tabLst>
                <a:tab pos="548005" algn="l"/>
              </a:tabLst>
            </a:pPr>
            <a:r>
              <a:rPr lang="en-US" sz="2300" spc="-10" dirty="0">
                <a:cs typeface="Calibri"/>
              </a:rPr>
              <a:t>Th</a:t>
            </a:r>
            <a:r>
              <a:rPr lang="en-US" sz="2300" spc="-5" dirty="0">
                <a:cs typeface="Calibri"/>
              </a:rPr>
              <a:t>e</a:t>
            </a:r>
            <a:r>
              <a:rPr lang="en-US" sz="2300" spc="5" dirty="0">
                <a:cs typeface="Calibri"/>
              </a:rPr>
              <a:t> </a:t>
            </a:r>
            <a:r>
              <a:rPr lang="en-US" sz="2300" spc="-5" dirty="0">
                <a:cs typeface="Calibri"/>
              </a:rPr>
              <a:t>flag</a:t>
            </a:r>
            <a:r>
              <a:rPr lang="en-US" sz="2300" spc="5" dirty="0">
                <a:cs typeface="Calibri"/>
              </a:rPr>
              <a:t> </a:t>
            </a:r>
            <a:r>
              <a:rPr lang="en-US" sz="2300" b="1" spc="-10" dirty="0">
                <a:cs typeface="Calibri"/>
              </a:rPr>
              <a:t>ER</a:t>
            </a:r>
            <a:r>
              <a:rPr lang="en-US" sz="2300" b="1" spc="-30" dirty="0">
                <a:cs typeface="Calibri"/>
              </a:rPr>
              <a:t>R</a:t>
            </a:r>
            <a:r>
              <a:rPr lang="en-US" sz="2300" b="1" spc="-10" dirty="0">
                <a:cs typeface="Calibri"/>
              </a:rPr>
              <a:t>O</a:t>
            </a:r>
            <a:r>
              <a:rPr lang="en-US" sz="2300" b="1" spc="-5" dirty="0">
                <a:cs typeface="Calibri"/>
              </a:rPr>
              <a:t>R</a:t>
            </a:r>
            <a:r>
              <a:rPr lang="en-US" sz="2300" b="1" spc="5" dirty="0">
                <a:cs typeface="Calibri"/>
              </a:rPr>
              <a:t> </a:t>
            </a:r>
            <a:r>
              <a:rPr lang="en-US" sz="2300" spc="-10" dirty="0">
                <a:cs typeface="Calibri"/>
              </a:rPr>
              <a:t>indi</a:t>
            </a:r>
            <a:r>
              <a:rPr lang="en-US" sz="2300" spc="-25" dirty="0">
                <a:cs typeface="Calibri"/>
              </a:rPr>
              <a:t>c</a:t>
            </a:r>
            <a:r>
              <a:rPr lang="en-US" sz="2300" spc="-20" dirty="0">
                <a:cs typeface="Calibri"/>
              </a:rPr>
              <a:t>a</a:t>
            </a:r>
            <a:r>
              <a:rPr lang="en-US" sz="2300" spc="-30" dirty="0">
                <a:cs typeface="Calibri"/>
              </a:rPr>
              <a:t>t</a:t>
            </a:r>
            <a:r>
              <a:rPr lang="en-US" sz="2300" dirty="0">
                <a:cs typeface="Calibri"/>
              </a:rPr>
              <a:t>e</a:t>
            </a:r>
            <a:r>
              <a:rPr lang="en-US" sz="2300" spc="-5" dirty="0">
                <a:cs typeface="Calibri"/>
              </a:rPr>
              <a:t>s</a:t>
            </a:r>
            <a:r>
              <a:rPr lang="en-US" sz="2300" spc="25" dirty="0">
                <a:cs typeface="Calibri"/>
              </a:rPr>
              <a:t> </a:t>
            </a:r>
            <a:r>
              <a:rPr lang="en-US" sz="2300" spc="-5" dirty="0">
                <a:cs typeface="Calibri"/>
              </a:rPr>
              <a:t>a</a:t>
            </a:r>
            <a:r>
              <a:rPr lang="en-US" sz="2300" spc="5" dirty="0">
                <a:cs typeface="Calibri"/>
              </a:rPr>
              <a:t> </a:t>
            </a:r>
            <a:r>
              <a:rPr lang="en-US" sz="2300" b="1" spc="5" dirty="0">
                <a:cs typeface="Calibri"/>
              </a:rPr>
              <a:t>hardware </a:t>
            </a:r>
            <a:r>
              <a:rPr lang="en-US" sz="2300" b="1" spc="-50" dirty="0">
                <a:cs typeface="Calibri"/>
              </a:rPr>
              <a:t>f</a:t>
            </a:r>
            <a:r>
              <a:rPr lang="en-US" sz="2300" b="1" spc="-5" dirty="0">
                <a:cs typeface="Calibri"/>
              </a:rPr>
              <a:t>a</a:t>
            </a:r>
            <a:r>
              <a:rPr lang="en-US" sz="2300" b="1" spc="-10" dirty="0">
                <a:cs typeface="Calibri"/>
              </a:rPr>
              <a:t>ilu</a:t>
            </a:r>
            <a:r>
              <a:rPr lang="en-US" sz="2300" b="1" spc="-30" dirty="0">
                <a:cs typeface="Calibri"/>
              </a:rPr>
              <a:t>r</a:t>
            </a:r>
            <a:r>
              <a:rPr lang="en-US" sz="2300" b="1" spc="-5" dirty="0">
                <a:cs typeface="Calibri"/>
              </a:rPr>
              <a:t>e:</a:t>
            </a:r>
            <a:endParaRPr lang="en-US" sz="2300" b="1" dirty="0">
              <a:cs typeface="Calibri"/>
            </a:endParaRPr>
          </a:p>
          <a:p>
            <a:pPr marL="469900" lvl="1" indent="608965">
              <a:lnSpc>
                <a:spcPct val="150000"/>
              </a:lnSpc>
              <a:tabLst>
                <a:tab pos="3670300" algn="l"/>
              </a:tabLst>
            </a:pPr>
            <a:r>
              <a:rPr lang="en-US" sz="2200" b="1" spc="-5" dirty="0">
                <a:solidFill>
                  <a:srgbClr val="0000FF"/>
                </a:solidFill>
                <a:latin typeface="Courier New"/>
                <a:cs typeface="Courier New"/>
              </a:rPr>
              <a:t>if</a:t>
            </a:r>
            <a:r>
              <a:rPr lang="en-US" sz="2200" spc="-5" dirty="0">
                <a:latin typeface="Courier New"/>
                <a:cs typeface="Courier New"/>
              </a:rPr>
              <a:t>( </a:t>
            </a:r>
            <a:r>
              <a:rPr lang="en-US" sz="2200" b="1" spc="-5" dirty="0" err="1">
                <a:solidFill>
                  <a:srgbClr val="0033CC"/>
                </a:solidFill>
                <a:latin typeface="Courier New"/>
                <a:cs typeface="Courier New"/>
              </a:rPr>
              <a:t>ferror</a:t>
            </a:r>
            <a:r>
              <a:rPr lang="en-US" sz="2200" spc="-5" dirty="0">
                <a:latin typeface="Courier New"/>
                <a:cs typeface="Courier New"/>
              </a:rPr>
              <a:t>(</a:t>
            </a:r>
            <a:r>
              <a:rPr lang="en-US" sz="2200" spc="-5" dirty="0" err="1">
                <a:latin typeface="Courier New"/>
                <a:cs typeface="Courier New"/>
              </a:rPr>
              <a:t>fp</a:t>
            </a:r>
            <a:r>
              <a:rPr lang="en-US" sz="2200" spc="-5" dirty="0">
                <a:latin typeface="Courier New"/>
                <a:cs typeface="Courier New"/>
              </a:rPr>
              <a:t>) ) {	</a:t>
            </a:r>
            <a:r>
              <a:rPr lang="en-US" sz="2200" i="1" spc="-5" dirty="0">
                <a:latin typeface="Courier New"/>
                <a:cs typeface="Courier New"/>
              </a:rPr>
              <a:t>Error recovery action</a:t>
            </a:r>
            <a:r>
              <a:rPr lang="en-US" sz="2200" i="1" spc="5" dirty="0">
                <a:latin typeface="Courier New"/>
                <a:cs typeface="Courier New"/>
              </a:rPr>
              <a:t> </a:t>
            </a:r>
            <a:r>
              <a:rPr lang="en-US" sz="2200" spc="-5" dirty="0">
                <a:latin typeface="Courier New"/>
                <a:cs typeface="Courier New"/>
              </a:rPr>
              <a:t>}</a:t>
            </a:r>
          </a:p>
          <a:p>
            <a:pPr marL="355600" indent="-342900">
              <a:lnSpc>
                <a:spcPct val="100000"/>
              </a:lnSpc>
              <a:buFont typeface="Arial" panose="020B0604020202020204" pitchFamily="34" charset="0"/>
              <a:buChar char="•"/>
            </a:pPr>
            <a:endParaRPr lang="en-US" sz="2400" b="1" spc="-5" dirty="0">
              <a:cs typeface="Calibri"/>
            </a:endParaRPr>
          </a:p>
          <a:p>
            <a:pPr marL="355600" indent="-342900">
              <a:lnSpc>
                <a:spcPct val="150000"/>
              </a:lnSpc>
              <a:buFont typeface="Arial" panose="020B0604020202020204" pitchFamily="34" charset="0"/>
              <a:buChar char="•"/>
            </a:pPr>
            <a:r>
              <a:rPr lang="en-US" sz="2400" b="1" spc="-5" dirty="0">
                <a:cs typeface="Calibri"/>
              </a:rPr>
              <a:t>Caution: </a:t>
            </a:r>
            <a:r>
              <a:rPr lang="en-US" sz="2400" b="1" spc="-5" dirty="0" err="1">
                <a:solidFill>
                  <a:srgbClr val="0033CC"/>
                </a:solidFill>
                <a:cs typeface="Courier New"/>
              </a:rPr>
              <a:t>feof</a:t>
            </a:r>
            <a:r>
              <a:rPr lang="en-US" sz="2400" spc="-5" dirty="0">
                <a:cs typeface="Courier New"/>
              </a:rPr>
              <a:t>()</a:t>
            </a:r>
            <a:r>
              <a:rPr lang="en-US" sz="2400" spc="-750" dirty="0">
                <a:cs typeface="Courier New"/>
              </a:rPr>
              <a:t> </a:t>
            </a:r>
            <a:r>
              <a:rPr lang="en-US" sz="2400" spc="-5" dirty="0">
                <a:cs typeface="Calibri"/>
              </a:rPr>
              <a:t>and </a:t>
            </a:r>
            <a:r>
              <a:rPr lang="en-US" sz="2400" b="1" spc="-5" dirty="0" err="1">
                <a:solidFill>
                  <a:srgbClr val="0033CC"/>
                </a:solidFill>
                <a:cs typeface="Courier New"/>
              </a:rPr>
              <a:t>ferror</a:t>
            </a:r>
            <a:r>
              <a:rPr lang="en-US" sz="2400" spc="-5" dirty="0">
                <a:cs typeface="Courier New"/>
              </a:rPr>
              <a:t>()</a:t>
            </a:r>
            <a:r>
              <a:rPr lang="en-US" sz="2400" spc="-750" dirty="0">
                <a:cs typeface="Courier New"/>
              </a:rPr>
              <a:t> </a:t>
            </a:r>
            <a:r>
              <a:rPr lang="en-US" sz="2400" spc="-5" dirty="0">
                <a:cs typeface="Calibri"/>
              </a:rPr>
              <a:t>functions</a:t>
            </a:r>
            <a:r>
              <a:rPr lang="en-US" sz="2400" spc="15" dirty="0">
                <a:cs typeface="Calibri"/>
              </a:rPr>
              <a:t> </a:t>
            </a:r>
            <a:r>
              <a:rPr lang="en-US" sz="2400" spc="-5" dirty="0">
                <a:cs typeface="Calibri"/>
              </a:rPr>
              <a:t>themsel</a:t>
            </a:r>
            <a:r>
              <a:rPr lang="en-US" sz="2400" spc="-25" dirty="0">
                <a:cs typeface="Calibri"/>
              </a:rPr>
              <a:t>v</a:t>
            </a:r>
            <a:r>
              <a:rPr lang="en-US" sz="2400" spc="-5" dirty="0">
                <a:cs typeface="Calibri"/>
              </a:rPr>
              <a:t>es</a:t>
            </a:r>
            <a:r>
              <a:rPr lang="en-US" sz="2400" spc="20" dirty="0">
                <a:cs typeface="Calibri"/>
              </a:rPr>
              <a:t> </a:t>
            </a:r>
            <a:r>
              <a:rPr lang="en-US" sz="2400" spc="-10" dirty="0">
                <a:cs typeface="Calibri"/>
              </a:rPr>
              <a:t>d</a:t>
            </a:r>
            <a:r>
              <a:rPr lang="en-US" sz="2400" spc="-5" dirty="0">
                <a:cs typeface="Calibri"/>
              </a:rPr>
              <a:t>o not</a:t>
            </a:r>
            <a:r>
              <a:rPr lang="en-US" sz="2400" dirty="0">
                <a:cs typeface="Calibri"/>
              </a:rPr>
              <a:t> </a:t>
            </a:r>
            <a:r>
              <a:rPr lang="en-US" sz="2400" spc="-30" dirty="0">
                <a:cs typeface="Calibri"/>
              </a:rPr>
              <a:t>t</a:t>
            </a:r>
            <a:r>
              <a:rPr lang="en-US" sz="2400" spc="-5" dirty="0">
                <a:cs typeface="Calibri"/>
              </a:rPr>
              <a:t>e</a:t>
            </a:r>
            <a:r>
              <a:rPr lang="en-US" sz="2400" spc="-30" dirty="0">
                <a:cs typeface="Calibri"/>
              </a:rPr>
              <a:t>s</a:t>
            </a:r>
            <a:r>
              <a:rPr lang="en-US" sz="2400" spc="-5" dirty="0">
                <a:cs typeface="Calibri"/>
              </a:rPr>
              <a:t>t</a:t>
            </a:r>
            <a:r>
              <a:rPr lang="en-US" sz="2400" spc="15" dirty="0">
                <a:cs typeface="Calibri"/>
              </a:rPr>
              <a:t> </a:t>
            </a:r>
            <a:r>
              <a:rPr lang="en-US" sz="2400" spc="-50" dirty="0">
                <a:cs typeface="Calibri"/>
              </a:rPr>
              <a:t>f</a:t>
            </a:r>
            <a:r>
              <a:rPr lang="en-US" sz="2400" spc="-5" dirty="0">
                <a:cs typeface="Calibri"/>
              </a:rPr>
              <a:t>or en</a:t>
            </a:r>
            <a:r>
              <a:rPr lang="en-US" sz="2400" spc="-10" dirty="0">
                <a:cs typeface="Calibri"/>
              </a:rPr>
              <a:t>d</a:t>
            </a:r>
            <a:r>
              <a:rPr lang="en-US" sz="2400" spc="-240" dirty="0">
                <a:cs typeface="Calibri"/>
              </a:rPr>
              <a:t>‐</a:t>
            </a:r>
            <a:r>
              <a:rPr lang="en-US" sz="2400" spc="-5" dirty="0">
                <a:cs typeface="Calibri"/>
              </a:rPr>
              <a:t>of</a:t>
            </a:r>
            <a:r>
              <a:rPr lang="en-US" sz="2400" spc="-240" dirty="0">
                <a:cs typeface="Calibri"/>
              </a:rPr>
              <a:t>‐</a:t>
            </a:r>
            <a:r>
              <a:rPr lang="en-US" sz="2400" spc="-10" dirty="0">
                <a:cs typeface="Calibri"/>
              </a:rPr>
              <a:t>fil</a:t>
            </a:r>
            <a:r>
              <a:rPr lang="en-US" sz="2400" spc="-5" dirty="0">
                <a:cs typeface="Calibri"/>
              </a:rPr>
              <a:t>e</a:t>
            </a:r>
            <a:r>
              <a:rPr lang="en-US" sz="2400" spc="20" dirty="0">
                <a:cs typeface="Calibri"/>
              </a:rPr>
              <a:t> </a:t>
            </a:r>
            <a:r>
              <a:rPr lang="en-US" sz="2400" spc="-5" dirty="0">
                <a:cs typeface="Calibri"/>
              </a:rPr>
              <a:t>or er</a:t>
            </a:r>
            <a:r>
              <a:rPr lang="en-US" sz="2400" spc="-35" dirty="0">
                <a:cs typeface="Calibri"/>
              </a:rPr>
              <a:t>r</a:t>
            </a:r>
            <a:r>
              <a:rPr lang="en-US" sz="2400" spc="-5" dirty="0">
                <a:cs typeface="Calibri"/>
              </a:rPr>
              <a:t>o</a:t>
            </a:r>
            <a:r>
              <a:rPr lang="en-US" sz="2400" spc="-210" dirty="0">
                <a:cs typeface="Calibri"/>
              </a:rPr>
              <a:t>r </a:t>
            </a:r>
            <a:r>
              <a:rPr lang="en-US" sz="2400" dirty="0">
                <a:cs typeface="Calibri"/>
              </a:rPr>
              <a:t>. </a:t>
            </a:r>
            <a:r>
              <a:rPr lang="en-US" sz="2400" spc="-15" dirty="0">
                <a:cs typeface="Calibri"/>
              </a:rPr>
              <a:t>The</a:t>
            </a:r>
            <a:r>
              <a:rPr lang="en-US" sz="2400" spc="-5" dirty="0">
                <a:cs typeface="Calibri"/>
              </a:rPr>
              <a:t>y</a:t>
            </a:r>
            <a:r>
              <a:rPr lang="en-US" sz="2400" spc="5" dirty="0">
                <a:cs typeface="Calibri"/>
              </a:rPr>
              <a:t> </a:t>
            </a:r>
            <a:r>
              <a:rPr lang="en-US" sz="2400" spc="-10" dirty="0">
                <a:cs typeface="Calibri"/>
              </a:rPr>
              <a:t>simpl</a:t>
            </a:r>
            <a:r>
              <a:rPr lang="en-US" sz="2400" spc="-5" dirty="0">
                <a:cs typeface="Calibri"/>
              </a:rPr>
              <a:t>y</a:t>
            </a:r>
            <a:r>
              <a:rPr lang="en-US" sz="2400" spc="20" dirty="0">
                <a:cs typeface="Calibri"/>
              </a:rPr>
              <a:t> </a:t>
            </a:r>
            <a:r>
              <a:rPr lang="en-US" sz="2400" spc="-30" dirty="0">
                <a:cs typeface="Calibri"/>
              </a:rPr>
              <a:t>r</a:t>
            </a:r>
            <a:r>
              <a:rPr lang="en-US" sz="2400" spc="-15" dirty="0">
                <a:cs typeface="Calibri"/>
              </a:rPr>
              <a:t>e</a:t>
            </a:r>
            <a:r>
              <a:rPr lang="en-US" sz="2400" spc="-5" dirty="0">
                <a:cs typeface="Calibri"/>
              </a:rPr>
              <a:t>t</a:t>
            </a:r>
            <a:r>
              <a:rPr lang="en-US" sz="2400" spc="-10" dirty="0">
                <a:cs typeface="Calibri"/>
              </a:rPr>
              <a:t>u</a:t>
            </a:r>
            <a:r>
              <a:rPr lang="en-US" sz="2400" spc="-5" dirty="0">
                <a:cs typeface="Calibri"/>
              </a:rPr>
              <a:t>rn</a:t>
            </a:r>
            <a:r>
              <a:rPr lang="en-US" sz="2400" spc="5" dirty="0">
                <a:cs typeface="Calibri"/>
              </a:rPr>
              <a:t> </a:t>
            </a:r>
            <a:r>
              <a:rPr lang="en-US" sz="2400" spc="-5" dirty="0">
                <a:cs typeface="Calibri"/>
              </a:rPr>
              <a:t>a</a:t>
            </a:r>
            <a:r>
              <a:rPr lang="en-US" sz="2400" spc="5" dirty="0">
                <a:cs typeface="Calibri"/>
              </a:rPr>
              <a:t> </a:t>
            </a:r>
            <a:r>
              <a:rPr lang="en-US" sz="2400" spc="-40" dirty="0">
                <a:cs typeface="Calibri"/>
              </a:rPr>
              <a:t>v</a:t>
            </a:r>
            <a:r>
              <a:rPr lang="en-US" sz="2400" spc="-5" dirty="0">
                <a:cs typeface="Calibri"/>
              </a:rPr>
              <a:t>al</a:t>
            </a:r>
            <a:r>
              <a:rPr lang="en-US" sz="2400" spc="-10" dirty="0">
                <a:cs typeface="Calibri"/>
              </a:rPr>
              <a:t>u</a:t>
            </a:r>
            <a:r>
              <a:rPr lang="en-US" sz="2400" spc="-5" dirty="0">
                <a:cs typeface="Calibri"/>
              </a:rPr>
              <a:t>e</a:t>
            </a:r>
            <a:r>
              <a:rPr lang="en-US" sz="2400" spc="10" dirty="0">
                <a:cs typeface="Calibri"/>
              </a:rPr>
              <a:t> </a:t>
            </a:r>
            <a:r>
              <a:rPr lang="en-US" sz="2400" spc="-5" dirty="0">
                <a:cs typeface="Calibri"/>
              </a:rPr>
              <a:t>of</a:t>
            </a:r>
            <a:r>
              <a:rPr lang="en-US" sz="2400" spc="-10" dirty="0">
                <a:cs typeface="Calibri"/>
              </a:rPr>
              <a:t> </a:t>
            </a:r>
            <a:r>
              <a:rPr lang="en-US" sz="2400" spc="-5" dirty="0">
                <a:cs typeface="Calibri"/>
              </a:rPr>
              <a:t>the</a:t>
            </a:r>
            <a:r>
              <a:rPr lang="en-US" sz="2400" spc="5" dirty="0">
                <a:cs typeface="Calibri"/>
              </a:rPr>
              <a:t> </a:t>
            </a:r>
            <a:r>
              <a:rPr lang="en-US" sz="2400" spc="-25" dirty="0">
                <a:cs typeface="Calibri"/>
              </a:rPr>
              <a:t>c</a:t>
            </a:r>
            <a:r>
              <a:rPr lang="en-US" sz="2400" spc="-5" dirty="0">
                <a:cs typeface="Calibri"/>
              </a:rPr>
              <a:t>or</a:t>
            </a:r>
            <a:r>
              <a:rPr lang="en-US" sz="2400" spc="-30" dirty="0">
                <a:cs typeface="Calibri"/>
              </a:rPr>
              <a:t>r</a:t>
            </a:r>
            <a:r>
              <a:rPr lang="en-US" sz="2400" spc="-5" dirty="0">
                <a:cs typeface="Calibri"/>
              </a:rPr>
              <a:t>esponding system</a:t>
            </a:r>
            <a:r>
              <a:rPr lang="en-US" sz="2400" dirty="0">
                <a:cs typeface="Calibri"/>
              </a:rPr>
              <a:t> </a:t>
            </a:r>
            <a:r>
              <a:rPr lang="en-US" sz="2400" spc="-10" dirty="0">
                <a:cs typeface="Calibri"/>
              </a:rPr>
              <a:t>indi</a:t>
            </a:r>
            <a:r>
              <a:rPr lang="en-US" sz="2400" spc="-25" dirty="0">
                <a:cs typeface="Calibri"/>
              </a:rPr>
              <a:t>c</a:t>
            </a:r>
            <a:r>
              <a:rPr lang="en-US" sz="2400" spc="-20" dirty="0">
                <a:cs typeface="Calibri"/>
              </a:rPr>
              <a:t>a</a:t>
            </a:r>
            <a:r>
              <a:rPr lang="en-US" sz="2400" spc="-25" dirty="0">
                <a:cs typeface="Calibri"/>
              </a:rPr>
              <a:t>t</a:t>
            </a:r>
            <a:r>
              <a:rPr lang="en-US" sz="2400" spc="-5" dirty="0">
                <a:cs typeface="Calibri"/>
              </a:rPr>
              <a:t>o</a:t>
            </a:r>
            <a:r>
              <a:rPr lang="en-US" sz="2400" spc="-210" dirty="0">
                <a:cs typeface="Calibri"/>
              </a:rPr>
              <a:t>r </a:t>
            </a:r>
            <a:r>
              <a:rPr lang="en-US" sz="2400" dirty="0">
                <a:cs typeface="Calibri"/>
              </a:rPr>
              <a:t>.</a:t>
            </a:r>
            <a:r>
              <a:rPr lang="en-US" sz="2400" spc="-10" dirty="0">
                <a:cs typeface="Calibri"/>
              </a:rPr>
              <a:t>Th</a:t>
            </a:r>
            <a:r>
              <a:rPr lang="en-US" sz="2400" spc="-5" dirty="0">
                <a:cs typeface="Calibri"/>
              </a:rPr>
              <a:t>e</a:t>
            </a:r>
            <a:r>
              <a:rPr lang="en-US" sz="2400" spc="5" dirty="0">
                <a:cs typeface="Calibri"/>
              </a:rPr>
              <a:t> </a:t>
            </a:r>
            <a:r>
              <a:rPr lang="en-US" sz="2400" spc="-10" dirty="0">
                <a:cs typeface="Calibri"/>
              </a:rPr>
              <a:t>indi</a:t>
            </a:r>
            <a:r>
              <a:rPr lang="en-US" sz="2400" spc="-25" dirty="0">
                <a:cs typeface="Calibri"/>
              </a:rPr>
              <a:t>c</a:t>
            </a:r>
            <a:r>
              <a:rPr lang="en-US" sz="2400" spc="-20" dirty="0">
                <a:cs typeface="Calibri"/>
              </a:rPr>
              <a:t>a</a:t>
            </a:r>
            <a:r>
              <a:rPr lang="en-US" sz="2400" spc="-25" dirty="0">
                <a:cs typeface="Calibri"/>
              </a:rPr>
              <a:t>t</a:t>
            </a:r>
            <a:r>
              <a:rPr lang="en-US" sz="2400" spc="-5" dirty="0">
                <a:cs typeface="Calibri"/>
              </a:rPr>
              <a:t>o</a:t>
            </a:r>
            <a:r>
              <a:rPr lang="en-US" sz="2400" spc="-45" dirty="0">
                <a:cs typeface="Calibri"/>
              </a:rPr>
              <a:t>r</a:t>
            </a:r>
            <a:r>
              <a:rPr lang="en-US" sz="2400" spc="-5" dirty="0">
                <a:cs typeface="Calibri"/>
              </a:rPr>
              <a:t>s</a:t>
            </a:r>
            <a:r>
              <a:rPr lang="en-US" sz="2400" spc="25" dirty="0">
                <a:cs typeface="Calibri"/>
              </a:rPr>
              <a:t> </a:t>
            </a:r>
            <a:r>
              <a:rPr lang="en-US" sz="2400" spc="-5" dirty="0">
                <a:cs typeface="Calibri"/>
              </a:rPr>
              <a:t>a</a:t>
            </a:r>
            <a:r>
              <a:rPr lang="en-US" sz="2400" spc="-30" dirty="0">
                <a:cs typeface="Calibri"/>
              </a:rPr>
              <a:t>r</a:t>
            </a:r>
            <a:r>
              <a:rPr lang="en-US" sz="2400" spc="-5" dirty="0">
                <a:cs typeface="Calibri"/>
              </a:rPr>
              <a:t>e</a:t>
            </a:r>
            <a:r>
              <a:rPr lang="en-US" sz="2400" spc="5" dirty="0">
                <a:cs typeface="Calibri"/>
              </a:rPr>
              <a:t> </a:t>
            </a:r>
            <a:r>
              <a:rPr lang="en-US" sz="2400" spc="-15" dirty="0">
                <a:cs typeface="Calibri"/>
              </a:rPr>
              <a:t>se</a:t>
            </a:r>
            <a:r>
              <a:rPr lang="en-US" sz="2400" spc="-5" dirty="0">
                <a:cs typeface="Calibri"/>
              </a:rPr>
              <a:t>t</a:t>
            </a:r>
            <a:r>
              <a:rPr lang="en-US" sz="2400" spc="15" dirty="0">
                <a:cs typeface="Calibri"/>
              </a:rPr>
              <a:t> </a:t>
            </a:r>
            <a:r>
              <a:rPr lang="en-US" sz="2400" spc="-20" dirty="0">
                <a:cs typeface="Calibri"/>
              </a:rPr>
              <a:t>b</a:t>
            </a:r>
            <a:r>
              <a:rPr lang="en-US" sz="2400" spc="-5" dirty="0">
                <a:cs typeface="Calibri"/>
              </a:rPr>
              <a:t>y</a:t>
            </a:r>
            <a:r>
              <a:rPr lang="en-US" sz="2400" spc="-10" dirty="0">
                <a:cs typeface="Calibri"/>
              </a:rPr>
              <a:t>       </a:t>
            </a:r>
            <a:r>
              <a:rPr lang="en-US" sz="2400" spc="-5" dirty="0">
                <a:cs typeface="Calibri"/>
              </a:rPr>
              <a:t>I/O</a:t>
            </a:r>
            <a:r>
              <a:rPr lang="en-US" sz="2400" dirty="0">
                <a:cs typeface="Calibri"/>
              </a:rPr>
              <a:t> </a:t>
            </a:r>
            <a:r>
              <a:rPr lang="en-US" sz="2400" spc="-25" dirty="0">
                <a:cs typeface="Calibri"/>
              </a:rPr>
              <a:t>a</a:t>
            </a:r>
            <a:r>
              <a:rPr lang="en-US" sz="2400" spc="-35" dirty="0">
                <a:cs typeface="Calibri"/>
              </a:rPr>
              <a:t>t</a:t>
            </a:r>
            <a:r>
              <a:rPr lang="en-US" sz="2400" spc="-25" dirty="0">
                <a:cs typeface="Calibri"/>
              </a:rPr>
              <a:t>t</a:t>
            </a:r>
            <a:r>
              <a:rPr lang="en-US" sz="2400" spc="-5" dirty="0">
                <a:cs typeface="Calibri"/>
              </a:rPr>
              <a:t>em</a:t>
            </a:r>
            <a:r>
              <a:rPr lang="en-US" sz="2400" spc="-20" dirty="0">
                <a:cs typeface="Calibri"/>
              </a:rPr>
              <a:t>p</a:t>
            </a:r>
            <a:r>
              <a:rPr lang="en-US" sz="2400" spc="-5" dirty="0">
                <a:cs typeface="Calibri"/>
              </a:rPr>
              <a:t>ts</a:t>
            </a:r>
            <a:r>
              <a:rPr lang="en-US" sz="2400" spc="25" dirty="0">
                <a:cs typeface="Calibri"/>
              </a:rPr>
              <a:t> </a:t>
            </a:r>
            <a:r>
              <a:rPr lang="en-US" sz="2400" spc="-5" dirty="0">
                <a:cs typeface="Calibri"/>
              </a:rPr>
              <a:t>(</a:t>
            </a:r>
            <a:r>
              <a:rPr lang="en-US" sz="2400" b="1" dirty="0">
                <a:solidFill>
                  <a:srgbClr val="0033CC"/>
                </a:solidFill>
                <a:cs typeface="Calibri"/>
              </a:rPr>
              <a:t> </a:t>
            </a:r>
            <a:r>
              <a:rPr lang="en-US" sz="2400" b="1" spc="-5" dirty="0" err="1">
                <a:solidFill>
                  <a:srgbClr val="0033CC"/>
                </a:solidFill>
                <a:cs typeface="Courier New"/>
              </a:rPr>
              <a:t>fscanf</a:t>
            </a:r>
            <a:r>
              <a:rPr lang="en-US" sz="2400" spc="-5" dirty="0">
                <a:cs typeface="Courier New"/>
              </a:rPr>
              <a:t>(),</a:t>
            </a:r>
            <a:r>
              <a:rPr lang="en-US" sz="2400" dirty="0">
                <a:cs typeface="Courier New"/>
              </a:rPr>
              <a:t> </a:t>
            </a:r>
            <a:r>
              <a:rPr lang="en-US" sz="2400" b="1" dirty="0" err="1">
                <a:solidFill>
                  <a:srgbClr val="0033CC"/>
                </a:solidFill>
                <a:cs typeface="Courier New"/>
              </a:rPr>
              <a:t>fread</a:t>
            </a:r>
            <a:r>
              <a:rPr lang="en-US" sz="2400" b="1" dirty="0">
                <a:solidFill>
                  <a:srgbClr val="0033CC"/>
                </a:solidFill>
                <a:cs typeface="Courier New"/>
              </a:rPr>
              <a:t>(), </a:t>
            </a:r>
            <a:r>
              <a:rPr lang="en-US" sz="2400" b="1" dirty="0" err="1">
                <a:solidFill>
                  <a:srgbClr val="0033CC"/>
                </a:solidFill>
                <a:cs typeface="Courier New"/>
              </a:rPr>
              <a:t>fprintf</a:t>
            </a:r>
            <a:r>
              <a:rPr lang="en-US" sz="2400" b="1" dirty="0">
                <a:solidFill>
                  <a:srgbClr val="0033CC"/>
                </a:solidFill>
                <a:cs typeface="Courier New"/>
              </a:rPr>
              <a:t>(), </a:t>
            </a:r>
            <a:r>
              <a:rPr lang="en-US" sz="2400" b="1" dirty="0" err="1">
                <a:solidFill>
                  <a:srgbClr val="0033CC"/>
                </a:solidFill>
                <a:cs typeface="Courier New"/>
              </a:rPr>
              <a:t>fwrite</a:t>
            </a:r>
            <a:r>
              <a:rPr lang="en-US" sz="2400" b="1" dirty="0">
                <a:solidFill>
                  <a:srgbClr val="0033CC"/>
                </a:solidFill>
                <a:cs typeface="Courier New"/>
              </a:rPr>
              <a:t>(), </a:t>
            </a:r>
            <a:r>
              <a:rPr lang="en-US" sz="2400" b="1" spc="-5" dirty="0" err="1">
                <a:solidFill>
                  <a:srgbClr val="0033CC"/>
                </a:solidFill>
                <a:cs typeface="Courier New"/>
              </a:rPr>
              <a:t>getc</a:t>
            </a:r>
            <a:r>
              <a:rPr lang="en-US" sz="2400" spc="-5" dirty="0">
                <a:cs typeface="Courier New"/>
              </a:rPr>
              <a:t>(),.</a:t>
            </a:r>
            <a:r>
              <a:rPr lang="en-US" sz="2400" spc="-750" dirty="0">
                <a:cs typeface="Courier New"/>
              </a:rPr>
              <a:t> </a:t>
            </a:r>
            <a:r>
              <a:rPr lang="en-US" sz="2400" dirty="0">
                <a:cs typeface="Calibri"/>
              </a:rPr>
              <a:t>.</a:t>
            </a:r>
            <a:r>
              <a:rPr lang="en-US" sz="2400" spc="-5" dirty="0">
                <a:cs typeface="Calibri"/>
              </a:rPr>
              <a:t> </a:t>
            </a:r>
            <a:r>
              <a:rPr lang="en-US" sz="2400" dirty="0">
                <a:cs typeface="Calibri"/>
              </a:rPr>
              <a:t>.</a:t>
            </a:r>
            <a:r>
              <a:rPr lang="en-US" sz="2400" spc="-10" dirty="0">
                <a:cs typeface="Calibri"/>
              </a:rPr>
              <a:t> </a:t>
            </a:r>
            <a:r>
              <a:rPr lang="en-US" sz="2400" spc="-5" dirty="0">
                <a:cs typeface="Calibri"/>
              </a:rPr>
              <a:t>)</a:t>
            </a:r>
            <a:endParaRPr lang="en-US" sz="2400" dirty="0">
              <a:latin typeface="Calibri"/>
              <a:cs typeface="Calibri"/>
            </a:endParaRPr>
          </a:p>
        </p:txBody>
      </p:sp>
    </p:spTree>
    <p:extLst>
      <p:ext uri="{BB962C8B-B14F-4D97-AF65-F5344CB8AC3E}">
        <p14:creationId xmlns:p14="http://schemas.microsoft.com/office/powerpoint/2010/main" val="698318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8585" y="-51629"/>
            <a:ext cx="3881278" cy="770596"/>
          </a:xfrm>
          <a:prstGeom prst="rect">
            <a:avLst/>
          </a:prstGeom>
        </p:spPr>
        <p:txBody>
          <a:bodyPr vert="horz" wrap="square" lIns="0" tIns="153543" rIns="0" bIns="0" rtlCol="0">
            <a:spAutoFit/>
          </a:bodyPr>
          <a:lstStyle/>
          <a:p>
            <a:pPr>
              <a:lnSpc>
                <a:spcPct val="100000"/>
              </a:lnSpc>
            </a:pPr>
            <a:r>
              <a:rPr lang="en-US" spc="-5" dirty="0"/>
              <a:t>…Continued</a:t>
            </a:r>
            <a:endParaRPr spc="-5" dirty="0"/>
          </a:p>
        </p:txBody>
      </p:sp>
      <p:sp>
        <p:nvSpPr>
          <p:cNvPr id="3" name="object 3"/>
          <p:cNvSpPr txBox="1"/>
          <p:nvPr/>
        </p:nvSpPr>
        <p:spPr>
          <a:xfrm>
            <a:off x="994" y="1318612"/>
            <a:ext cx="8165106" cy="369332"/>
          </a:xfrm>
          <a:prstGeom prst="rect">
            <a:avLst/>
          </a:prstGeom>
        </p:spPr>
        <p:txBody>
          <a:bodyPr vert="horz" wrap="square" lIns="0" tIns="0" rIns="0" bIns="0" rtlCol="0">
            <a:spAutoFit/>
          </a:bodyPr>
          <a:lstStyle/>
          <a:p>
            <a:pPr marL="422275">
              <a:lnSpc>
                <a:spcPct val="100000"/>
              </a:lnSpc>
            </a:pPr>
            <a:r>
              <a:rPr lang="en-US" sz="2400" spc="-10" dirty="0">
                <a:latin typeface="Courier New"/>
                <a:cs typeface="Courier New"/>
              </a:rPr>
              <a:t>Slide 30 program’s Amended  Error handling</a:t>
            </a:r>
            <a:endParaRPr sz="2400" dirty="0">
              <a:latin typeface="Courier New"/>
              <a:cs typeface="Courier New"/>
            </a:endParaRPr>
          </a:p>
        </p:txBody>
      </p:sp>
      <p:sp>
        <p:nvSpPr>
          <p:cNvPr id="4" name="object 4"/>
          <p:cNvSpPr txBox="1"/>
          <p:nvPr/>
        </p:nvSpPr>
        <p:spPr>
          <a:xfrm>
            <a:off x="1353043" y="2211705"/>
            <a:ext cx="6306820" cy="1669047"/>
          </a:xfrm>
          <a:prstGeom prst="rect">
            <a:avLst/>
          </a:prstGeom>
        </p:spPr>
        <p:txBody>
          <a:bodyPr vert="horz" wrap="square" lIns="0" tIns="0" rIns="0" bIns="0" rtlCol="0">
            <a:spAutoFit/>
          </a:bodyPr>
          <a:lstStyle/>
          <a:p>
            <a:pPr marL="148590" marR="5080" indent="-136525">
              <a:lnSpc>
                <a:spcPts val="2330"/>
              </a:lnSpc>
            </a:pPr>
            <a:r>
              <a:rPr sz="1800" spc="-5" dirty="0">
                <a:solidFill>
                  <a:srgbClr val="003300"/>
                </a:solidFill>
                <a:latin typeface="Courier New"/>
                <a:cs typeface="Courier New"/>
              </a:rPr>
              <a:t>/</a:t>
            </a:r>
            <a:r>
              <a:rPr sz="1800" dirty="0">
                <a:solidFill>
                  <a:srgbClr val="003300"/>
                </a:solidFill>
                <a:latin typeface="Courier New"/>
                <a:cs typeface="Courier New"/>
              </a:rPr>
              <a:t>*</a:t>
            </a:r>
            <a:r>
              <a:rPr sz="1800" spc="-15" dirty="0">
                <a:solidFill>
                  <a:srgbClr val="003300"/>
                </a:solidFill>
                <a:latin typeface="Courier New"/>
                <a:cs typeface="Courier New"/>
              </a:rPr>
              <a:t> </a:t>
            </a:r>
            <a:r>
              <a:rPr sz="1800" spc="-5" dirty="0">
                <a:solidFill>
                  <a:srgbClr val="003300"/>
                </a:solidFill>
                <a:latin typeface="Courier New"/>
                <a:cs typeface="Courier New"/>
              </a:rPr>
              <a:t>kee</a:t>
            </a:r>
            <a:r>
              <a:rPr sz="1800" dirty="0">
                <a:solidFill>
                  <a:srgbClr val="003300"/>
                </a:solidFill>
                <a:latin typeface="Courier New"/>
                <a:cs typeface="Courier New"/>
              </a:rPr>
              <a:t>p</a:t>
            </a:r>
            <a:r>
              <a:rPr sz="1800" spc="-15" dirty="0">
                <a:solidFill>
                  <a:srgbClr val="003300"/>
                </a:solidFill>
                <a:latin typeface="Courier New"/>
                <a:cs typeface="Courier New"/>
              </a:rPr>
              <a:t> </a:t>
            </a:r>
            <a:r>
              <a:rPr sz="1800" spc="-5" dirty="0">
                <a:solidFill>
                  <a:srgbClr val="003300"/>
                </a:solidFill>
                <a:latin typeface="Courier New"/>
                <a:cs typeface="Courier New"/>
              </a:rPr>
              <a:t>readin</a:t>
            </a:r>
            <a:r>
              <a:rPr sz="1800" dirty="0">
                <a:solidFill>
                  <a:srgbClr val="003300"/>
                </a:solidFill>
                <a:latin typeface="Courier New"/>
                <a:cs typeface="Courier New"/>
              </a:rPr>
              <a:t>g</a:t>
            </a:r>
            <a:r>
              <a:rPr sz="1800" spc="-15" dirty="0">
                <a:solidFill>
                  <a:srgbClr val="003300"/>
                </a:solidFill>
                <a:latin typeface="Courier New"/>
                <a:cs typeface="Courier New"/>
              </a:rPr>
              <a:t> </a:t>
            </a:r>
            <a:r>
              <a:rPr sz="1800" spc="-5" dirty="0">
                <a:solidFill>
                  <a:srgbClr val="003300"/>
                </a:solidFill>
                <a:latin typeface="Courier New"/>
                <a:cs typeface="Courier New"/>
              </a:rPr>
              <a:t>i</a:t>
            </a:r>
            <a:r>
              <a:rPr sz="1800" dirty="0">
                <a:solidFill>
                  <a:srgbClr val="003300"/>
                </a:solidFill>
                <a:latin typeface="Courier New"/>
                <a:cs typeface="Courier New"/>
              </a:rPr>
              <a:t>n</a:t>
            </a:r>
            <a:r>
              <a:rPr sz="1800" spc="-15" dirty="0">
                <a:solidFill>
                  <a:srgbClr val="003300"/>
                </a:solidFill>
                <a:latin typeface="Courier New"/>
                <a:cs typeface="Courier New"/>
              </a:rPr>
              <a:t> </a:t>
            </a:r>
            <a:r>
              <a:rPr sz="1800" dirty="0">
                <a:solidFill>
                  <a:srgbClr val="003300"/>
                </a:solidFill>
                <a:latin typeface="Courier New"/>
                <a:cs typeface="Courier New"/>
              </a:rPr>
              <a:t>a</a:t>
            </a:r>
            <a:r>
              <a:rPr sz="1800" spc="-15" dirty="0">
                <a:solidFill>
                  <a:srgbClr val="003300"/>
                </a:solidFill>
                <a:latin typeface="Courier New"/>
                <a:cs typeface="Courier New"/>
              </a:rPr>
              <a:t> </a:t>
            </a:r>
            <a:r>
              <a:rPr sz="1800" spc="-5" dirty="0">
                <a:solidFill>
                  <a:srgbClr val="003300"/>
                </a:solidFill>
                <a:latin typeface="Courier New"/>
                <a:cs typeface="Courier New"/>
              </a:rPr>
              <a:t>buffe</a:t>
            </a:r>
            <a:r>
              <a:rPr sz="1800" dirty="0">
                <a:solidFill>
                  <a:srgbClr val="003300"/>
                </a:solidFill>
                <a:latin typeface="Courier New"/>
                <a:cs typeface="Courier New"/>
              </a:rPr>
              <a:t>r</a:t>
            </a:r>
            <a:r>
              <a:rPr sz="1800" spc="-10" dirty="0">
                <a:solidFill>
                  <a:srgbClr val="003300"/>
                </a:solidFill>
                <a:latin typeface="Courier New"/>
                <a:cs typeface="Courier New"/>
              </a:rPr>
              <a:t> </a:t>
            </a:r>
            <a:r>
              <a:rPr sz="1800" spc="-5" dirty="0">
                <a:solidFill>
                  <a:srgbClr val="003300"/>
                </a:solidFill>
                <a:latin typeface="Courier New"/>
                <a:cs typeface="Courier New"/>
              </a:rPr>
              <a:t>sequentiall</a:t>
            </a:r>
            <a:r>
              <a:rPr sz="1800" dirty="0">
                <a:solidFill>
                  <a:srgbClr val="003300"/>
                </a:solidFill>
                <a:latin typeface="Courier New"/>
                <a:cs typeface="Courier New"/>
              </a:rPr>
              <a:t>y</a:t>
            </a:r>
            <a:r>
              <a:rPr sz="1800" spc="-10" dirty="0">
                <a:solidFill>
                  <a:srgbClr val="003300"/>
                </a:solidFill>
                <a:latin typeface="Courier New"/>
                <a:cs typeface="Courier New"/>
              </a:rPr>
              <a:t> </a:t>
            </a:r>
            <a:r>
              <a:rPr sz="1800" spc="-5" dirty="0">
                <a:solidFill>
                  <a:srgbClr val="003300"/>
                </a:solidFill>
                <a:latin typeface="Courier New"/>
                <a:cs typeface="Courier New"/>
              </a:rPr>
              <a:t>while </a:t>
            </a:r>
            <a:r>
              <a:rPr sz="1800" spc="-5" dirty="0">
                <a:solidFill>
                  <a:srgbClr val="00009A"/>
                </a:solidFill>
                <a:latin typeface="Courier New"/>
                <a:cs typeface="Courier New"/>
              </a:rPr>
              <a:t>whil</a:t>
            </a:r>
            <a:r>
              <a:rPr sz="1800" spc="-10" dirty="0">
                <a:solidFill>
                  <a:srgbClr val="00009A"/>
                </a:solidFill>
                <a:latin typeface="Courier New"/>
                <a:cs typeface="Courier New"/>
              </a:rPr>
              <a:t>e</a:t>
            </a:r>
            <a:r>
              <a:rPr sz="1800" dirty="0">
                <a:latin typeface="Courier New"/>
                <a:cs typeface="Courier New"/>
              </a:rPr>
              <a:t>(</a:t>
            </a:r>
            <a:r>
              <a:rPr sz="1800" spc="-15" dirty="0">
                <a:latin typeface="Courier New"/>
                <a:cs typeface="Courier New"/>
              </a:rPr>
              <a:t> </a:t>
            </a:r>
            <a:r>
              <a:rPr sz="2000" b="1" spc="-5" dirty="0">
                <a:solidFill>
                  <a:srgbClr val="0033CC"/>
                </a:solidFill>
                <a:latin typeface="Courier New"/>
                <a:cs typeface="Courier New"/>
              </a:rPr>
              <a:t>fscanf</a:t>
            </a:r>
            <a:r>
              <a:rPr sz="2000" spc="-5" dirty="0">
                <a:latin typeface="Courier New"/>
                <a:cs typeface="Courier New"/>
              </a:rPr>
              <a:t>(inFile,</a:t>
            </a:r>
            <a:r>
              <a:rPr sz="2000" dirty="0">
                <a:latin typeface="Courier New"/>
                <a:cs typeface="Courier New"/>
              </a:rPr>
              <a:t> </a:t>
            </a:r>
            <a:r>
              <a:rPr sz="2000" spc="-5" dirty="0">
                <a:latin typeface="Courier New"/>
                <a:cs typeface="Courier New"/>
              </a:rPr>
              <a:t>"%f",</a:t>
            </a:r>
            <a:r>
              <a:rPr sz="2000" dirty="0">
                <a:latin typeface="Courier New"/>
                <a:cs typeface="Courier New"/>
              </a:rPr>
              <a:t> </a:t>
            </a:r>
            <a:r>
              <a:rPr sz="2000" spc="-5" dirty="0">
                <a:latin typeface="Courier New"/>
                <a:cs typeface="Courier New"/>
              </a:rPr>
              <a:t>&amp;</a:t>
            </a:r>
            <a:r>
              <a:rPr lang="en-US" sz="2000" spc="-5" dirty="0" err="1">
                <a:latin typeface="Courier New"/>
                <a:cs typeface="Courier New"/>
              </a:rPr>
              <a:t>nextValue</a:t>
            </a:r>
            <a:r>
              <a:rPr sz="2000" spc="-5" dirty="0">
                <a:latin typeface="Courier New"/>
                <a:cs typeface="Courier New"/>
              </a:rPr>
              <a:t>)</a:t>
            </a:r>
            <a:r>
              <a:rPr lang="en-US" sz="2000" spc="-5" dirty="0">
                <a:latin typeface="Courier New"/>
                <a:cs typeface="Courier New"/>
              </a:rPr>
              <a:t>==</a:t>
            </a:r>
            <a:r>
              <a:rPr sz="2000" dirty="0">
                <a:latin typeface="Courier New"/>
                <a:cs typeface="Courier New"/>
              </a:rPr>
              <a:t> </a:t>
            </a:r>
          </a:p>
          <a:p>
            <a:pPr marL="421640">
              <a:lnSpc>
                <a:spcPts val="2120"/>
              </a:lnSpc>
            </a:pPr>
            <a:r>
              <a:rPr lang="en-US" sz="1800" spc="-5" dirty="0">
                <a:latin typeface="Courier New"/>
                <a:cs typeface="Courier New"/>
              </a:rPr>
              <a:t>{</a:t>
            </a:r>
          </a:p>
          <a:p>
            <a:pPr marL="421640">
              <a:lnSpc>
                <a:spcPts val="2120"/>
              </a:lnSpc>
            </a:pPr>
            <a:r>
              <a:rPr lang="en-US" dirty="0">
                <a:latin typeface="Courier New"/>
                <a:cs typeface="Courier New"/>
              </a:rPr>
              <a:t>  </a:t>
            </a:r>
            <a:r>
              <a:rPr lang="en-US" dirty="0" err="1">
                <a:latin typeface="Courier New"/>
                <a:cs typeface="Courier New"/>
              </a:rPr>
              <a:t>averTemp</a:t>
            </a:r>
            <a:r>
              <a:rPr lang="en-US" dirty="0">
                <a:latin typeface="Courier New"/>
                <a:cs typeface="Courier New"/>
              </a:rPr>
              <a:t> += </a:t>
            </a:r>
            <a:r>
              <a:rPr lang="en-US" dirty="0" err="1">
                <a:latin typeface="Courier New"/>
                <a:cs typeface="Courier New"/>
              </a:rPr>
              <a:t>nextvalue</a:t>
            </a:r>
            <a:r>
              <a:rPr lang="en-US" dirty="0">
                <a:latin typeface="Courier New"/>
                <a:cs typeface="Courier New"/>
              </a:rPr>
              <a:t>; total++;</a:t>
            </a:r>
          </a:p>
          <a:p>
            <a:pPr marL="421640">
              <a:lnSpc>
                <a:spcPts val="2120"/>
              </a:lnSpc>
            </a:pPr>
            <a:r>
              <a:rPr lang="en-US" dirty="0">
                <a:latin typeface="Courier New"/>
                <a:cs typeface="Courier New"/>
              </a:rPr>
              <a:t>}</a:t>
            </a:r>
          </a:p>
          <a:p>
            <a:pPr marL="421640">
              <a:lnSpc>
                <a:spcPts val="2120"/>
              </a:lnSpc>
            </a:pPr>
            <a:endParaRPr sz="1800" dirty="0">
              <a:latin typeface="Courier New"/>
              <a:cs typeface="Courier New"/>
            </a:endParaRPr>
          </a:p>
        </p:txBody>
      </p:sp>
      <p:sp>
        <p:nvSpPr>
          <p:cNvPr id="5" name="object 5"/>
          <p:cNvSpPr txBox="1"/>
          <p:nvPr/>
        </p:nvSpPr>
        <p:spPr>
          <a:xfrm>
            <a:off x="7770531" y="2211705"/>
            <a:ext cx="1391285" cy="557530"/>
          </a:xfrm>
          <a:prstGeom prst="rect">
            <a:avLst/>
          </a:prstGeom>
        </p:spPr>
        <p:txBody>
          <a:bodyPr vert="horz" wrap="square" lIns="0" tIns="0" rIns="0" bIns="0" rtlCol="0">
            <a:spAutoFit/>
          </a:bodyPr>
          <a:lstStyle/>
          <a:p>
            <a:pPr marL="12700">
              <a:lnSpc>
                <a:spcPts val="2145"/>
              </a:lnSpc>
            </a:pPr>
            <a:r>
              <a:rPr sz="1800" spc="-5" dirty="0">
                <a:solidFill>
                  <a:srgbClr val="003300"/>
                </a:solidFill>
                <a:latin typeface="Courier New"/>
                <a:cs typeface="Courier New"/>
              </a:rPr>
              <a:t>correc</a:t>
            </a:r>
            <a:r>
              <a:rPr sz="1800" dirty="0">
                <a:solidFill>
                  <a:srgbClr val="003300"/>
                </a:solidFill>
                <a:latin typeface="Courier New"/>
                <a:cs typeface="Courier New"/>
              </a:rPr>
              <a:t>t</a:t>
            </a:r>
            <a:r>
              <a:rPr sz="1800" spc="-10" dirty="0">
                <a:solidFill>
                  <a:srgbClr val="003300"/>
                </a:solidFill>
                <a:latin typeface="Courier New"/>
                <a:cs typeface="Courier New"/>
              </a:rPr>
              <a:t> </a:t>
            </a:r>
            <a:r>
              <a:rPr sz="1800" spc="-5" dirty="0">
                <a:solidFill>
                  <a:srgbClr val="003300"/>
                </a:solidFill>
                <a:latin typeface="Courier New"/>
                <a:cs typeface="Courier New"/>
              </a:rPr>
              <a:t>*/</a:t>
            </a:r>
            <a:endParaRPr sz="1800">
              <a:latin typeface="Courier New"/>
              <a:cs typeface="Courier New"/>
            </a:endParaRPr>
          </a:p>
          <a:p>
            <a:pPr marL="19685">
              <a:lnSpc>
                <a:spcPts val="2385"/>
              </a:lnSpc>
            </a:pPr>
            <a:r>
              <a:rPr sz="2000" spc="-5" dirty="0">
                <a:latin typeface="Courier New"/>
                <a:cs typeface="Courier New"/>
              </a:rPr>
              <a:t>1</a:t>
            </a:r>
            <a:r>
              <a:rPr sz="2000" spc="5" dirty="0">
                <a:latin typeface="Courier New"/>
                <a:cs typeface="Courier New"/>
              </a:rPr>
              <a:t> </a:t>
            </a:r>
            <a:r>
              <a:rPr sz="1800" dirty="0">
                <a:latin typeface="Courier New"/>
                <a:cs typeface="Courier New"/>
              </a:rPr>
              <a:t>)</a:t>
            </a:r>
            <a:endParaRPr sz="1800">
              <a:latin typeface="Courier New"/>
              <a:cs typeface="Courier New"/>
            </a:endParaRPr>
          </a:p>
        </p:txBody>
      </p:sp>
      <p:sp>
        <p:nvSpPr>
          <p:cNvPr id="6" name="object 6"/>
          <p:cNvSpPr txBox="1"/>
          <p:nvPr/>
        </p:nvSpPr>
        <p:spPr>
          <a:xfrm>
            <a:off x="1353065" y="3613793"/>
            <a:ext cx="5895975" cy="830997"/>
          </a:xfrm>
          <a:prstGeom prst="rect">
            <a:avLst/>
          </a:prstGeom>
        </p:spPr>
        <p:txBody>
          <a:bodyPr vert="horz" wrap="square" lIns="0" tIns="0" rIns="0" bIns="0" rtlCol="0">
            <a:spAutoFit/>
          </a:bodyPr>
          <a:lstStyle/>
          <a:p>
            <a:pPr marL="12700">
              <a:lnSpc>
                <a:spcPct val="100000"/>
              </a:lnSpc>
            </a:pPr>
            <a:r>
              <a:rPr sz="1800" spc="-5" dirty="0">
                <a:solidFill>
                  <a:srgbClr val="003300"/>
                </a:solidFill>
                <a:latin typeface="Courier New"/>
                <a:cs typeface="Courier New"/>
              </a:rPr>
              <a:t>/</a:t>
            </a:r>
            <a:r>
              <a:rPr sz="1800" dirty="0">
                <a:solidFill>
                  <a:srgbClr val="003300"/>
                </a:solidFill>
                <a:latin typeface="Courier New"/>
                <a:cs typeface="Courier New"/>
              </a:rPr>
              <a:t>*</a:t>
            </a:r>
            <a:r>
              <a:rPr sz="1800" spc="-15" dirty="0">
                <a:solidFill>
                  <a:srgbClr val="003300"/>
                </a:solidFill>
                <a:latin typeface="Courier New"/>
                <a:cs typeface="Courier New"/>
              </a:rPr>
              <a:t> </a:t>
            </a:r>
            <a:r>
              <a:rPr sz="1800" spc="-5" dirty="0">
                <a:solidFill>
                  <a:srgbClr val="003300"/>
                </a:solidFill>
                <a:latin typeface="Courier New"/>
                <a:cs typeface="Courier New"/>
              </a:rPr>
              <a:t>determin</a:t>
            </a:r>
            <a:r>
              <a:rPr sz="1800" dirty="0">
                <a:solidFill>
                  <a:srgbClr val="003300"/>
                </a:solidFill>
                <a:latin typeface="Courier New"/>
                <a:cs typeface="Courier New"/>
              </a:rPr>
              <a:t>e</a:t>
            </a:r>
            <a:r>
              <a:rPr sz="1800" spc="-15" dirty="0">
                <a:solidFill>
                  <a:srgbClr val="003300"/>
                </a:solidFill>
                <a:latin typeface="Courier New"/>
                <a:cs typeface="Courier New"/>
              </a:rPr>
              <a:t> </a:t>
            </a:r>
            <a:r>
              <a:rPr sz="1800" spc="-5" dirty="0">
                <a:solidFill>
                  <a:srgbClr val="003300"/>
                </a:solidFill>
                <a:latin typeface="Courier New"/>
                <a:cs typeface="Courier New"/>
              </a:rPr>
              <a:t>th</a:t>
            </a:r>
            <a:r>
              <a:rPr sz="1800" dirty="0">
                <a:solidFill>
                  <a:srgbClr val="003300"/>
                </a:solidFill>
                <a:latin typeface="Courier New"/>
                <a:cs typeface="Courier New"/>
              </a:rPr>
              <a:t>e</a:t>
            </a:r>
            <a:r>
              <a:rPr sz="1800" spc="-15" dirty="0">
                <a:solidFill>
                  <a:srgbClr val="003300"/>
                </a:solidFill>
                <a:latin typeface="Courier New"/>
                <a:cs typeface="Courier New"/>
              </a:rPr>
              <a:t> </a:t>
            </a:r>
            <a:r>
              <a:rPr sz="1800" spc="-5" dirty="0">
                <a:solidFill>
                  <a:srgbClr val="003300"/>
                </a:solidFill>
                <a:latin typeface="Courier New"/>
                <a:cs typeface="Courier New"/>
              </a:rPr>
              <a:t>caus</a:t>
            </a:r>
            <a:r>
              <a:rPr sz="1800" dirty="0">
                <a:solidFill>
                  <a:srgbClr val="003300"/>
                </a:solidFill>
                <a:latin typeface="Courier New"/>
                <a:cs typeface="Courier New"/>
              </a:rPr>
              <a:t>e</a:t>
            </a:r>
            <a:r>
              <a:rPr sz="1800" spc="-5" dirty="0">
                <a:solidFill>
                  <a:srgbClr val="003300"/>
                </a:solidFill>
                <a:latin typeface="Courier New"/>
                <a:cs typeface="Courier New"/>
              </a:rPr>
              <a:t> o</a:t>
            </a:r>
            <a:r>
              <a:rPr sz="1800" dirty="0">
                <a:solidFill>
                  <a:srgbClr val="003300"/>
                </a:solidFill>
                <a:latin typeface="Courier New"/>
                <a:cs typeface="Courier New"/>
              </a:rPr>
              <a:t>f</a:t>
            </a:r>
            <a:r>
              <a:rPr sz="1800" spc="-15" dirty="0">
                <a:solidFill>
                  <a:srgbClr val="003300"/>
                </a:solidFill>
                <a:latin typeface="Courier New"/>
                <a:cs typeface="Courier New"/>
              </a:rPr>
              <a:t> </a:t>
            </a:r>
            <a:r>
              <a:rPr sz="1800" spc="-5" dirty="0">
                <a:solidFill>
                  <a:srgbClr val="003300"/>
                </a:solidFill>
                <a:latin typeface="Courier New"/>
                <a:cs typeface="Courier New"/>
              </a:rPr>
              <a:t>fscan</a:t>
            </a:r>
            <a:r>
              <a:rPr sz="1800" dirty="0">
                <a:solidFill>
                  <a:srgbClr val="003300"/>
                </a:solidFill>
                <a:latin typeface="Courier New"/>
                <a:cs typeface="Courier New"/>
              </a:rPr>
              <a:t>f</a:t>
            </a:r>
            <a:r>
              <a:rPr sz="1800" spc="-15" dirty="0">
                <a:solidFill>
                  <a:srgbClr val="003300"/>
                </a:solidFill>
                <a:latin typeface="Courier New"/>
                <a:cs typeface="Courier New"/>
              </a:rPr>
              <a:t> </a:t>
            </a:r>
            <a:r>
              <a:rPr sz="1800" spc="-5" dirty="0">
                <a:solidFill>
                  <a:srgbClr val="003300"/>
                </a:solidFill>
                <a:latin typeface="Courier New"/>
                <a:cs typeface="Courier New"/>
              </a:rPr>
              <a:t>failur</a:t>
            </a:r>
            <a:r>
              <a:rPr sz="1800" dirty="0">
                <a:solidFill>
                  <a:srgbClr val="003300"/>
                </a:solidFill>
                <a:latin typeface="Courier New"/>
                <a:cs typeface="Courier New"/>
              </a:rPr>
              <a:t>e</a:t>
            </a:r>
            <a:r>
              <a:rPr sz="1800" spc="-15" dirty="0">
                <a:solidFill>
                  <a:srgbClr val="003300"/>
                </a:solidFill>
                <a:latin typeface="Courier New"/>
                <a:cs typeface="Courier New"/>
              </a:rPr>
              <a:t> </a:t>
            </a:r>
            <a:r>
              <a:rPr sz="1800" spc="-5" dirty="0">
                <a:solidFill>
                  <a:srgbClr val="003300"/>
                </a:solidFill>
                <a:latin typeface="Courier New"/>
                <a:cs typeface="Courier New"/>
              </a:rPr>
              <a:t>*/</a:t>
            </a:r>
            <a:endParaRPr sz="1800" dirty="0">
              <a:latin typeface="Courier New"/>
              <a:cs typeface="Courier New"/>
            </a:endParaRPr>
          </a:p>
          <a:p>
            <a:pPr marL="148590" marR="278765" indent="-136525">
              <a:lnSpc>
                <a:spcPct val="100000"/>
              </a:lnSpc>
              <a:tabLst>
                <a:tab pos="3016250" algn="l"/>
              </a:tabLst>
            </a:pPr>
            <a:r>
              <a:rPr sz="1800" spc="-5" dirty="0">
                <a:solidFill>
                  <a:srgbClr val="003300"/>
                </a:solidFill>
                <a:latin typeface="Courier New"/>
                <a:cs typeface="Courier New"/>
              </a:rPr>
              <a:t>/</a:t>
            </a:r>
            <a:r>
              <a:rPr sz="1800" dirty="0">
                <a:solidFill>
                  <a:srgbClr val="003300"/>
                </a:solidFill>
                <a:latin typeface="Courier New"/>
                <a:cs typeface="Courier New"/>
              </a:rPr>
              <a:t>*</a:t>
            </a:r>
            <a:r>
              <a:rPr sz="1800" spc="-15" dirty="0">
                <a:solidFill>
                  <a:srgbClr val="003300"/>
                </a:solidFill>
                <a:latin typeface="Courier New"/>
                <a:cs typeface="Courier New"/>
              </a:rPr>
              <a:t> </a:t>
            </a:r>
            <a:r>
              <a:rPr sz="1800" spc="-5" dirty="0">
                <a:solidFill>
                  <a:srgbClr val="003300"/>
                </a:solidFill>
                <a:latin typeface="Courier New"/>
                <a:cs typeface="Courier New"/>
              </a:rPr>
              <a:t>chec</a:t>
            </a:r>
            <a:r>
              <a:rPr sz="1800" dirty="0">
                <a:solidFill>
                  <a:srgbClr val="003300"/>
                </a:solidFill>
                <a:latin typeface="Courier New"/>
                <a:cs typeface="Courier New"/>
              </a:rPr>
              <a:t>k</a:t>
            </a:r>
            <a:r>
              <a:rPr sz="1800" spc="-15" dirty="0">
                <a:solidFill>
                  <a:srgbClr val="003300"/>
                </a:solidFill>
                <a:latin typeface="Courier New"/>
                <a:cs typeface="Courier New"/>
              </a:rPr>
              <a:t> </a:t>
            </a:r>
            <a:r>
              <a:rPr sz="1800" spc="-5" dirty="0">
                <a:solidFill>
                  <a:srgbClr val="003300"/>
                </a:solidFill>
                <a:latin typeface="Courier New"/>
                <a:cs typeface="Courier New"/>
              </a:rPr>
              <a:t>i</a:t>
            </a:r>
            <a:r>
              <a:rPr sz="1800" dirty="0">
                <a:solidFill>
                  <a:srgbClr val="003300"/>
                </a:solidFill>
                <a:latin typeface="Courier New"/>
                <a:cs typeface="Courier New"/>
              </a:rPr>
              <a:t>f</a:t>
            </a:r>
            <a:r>
              <a:rPr sz="1800" spc="-15" dirty="0">
                <a:solidFill>
                  <a:srgbClr val="003300"/>
                </a:solidFill>
                <a:latin typeface="Courier New"/>
                <a:cs typeface="Courier New"/>
              </a:rPr>
              <a:t> </a:t>
            </a:r>
            <a:r>
              <a:rPr sz="1800" spc="-5" dirty="0">
                <a:solidFill>
                  <a:srgbClr val="003300"/>
                </a:solidFill>
                <a:latin typeface="Courier New"/>
                <a:cs typeface="Courier New"/>
              </a:rPr>
              <a:t>al</a:t>
            </a:r>
            <a:r>
              <a:rPr sz="1800" dirty="0">
                <a:solidFill>
                  <a:srgbClr val="003300"/>
                </a:solidFill>
                <a:latin typeface="Courier New"/>
                <a:cs typeface="Courier New"/>
              </a:rPr>
              <a:t>l</a:t>
            </a:r>
            <a:r>
              <a:rPr sz="1800" spc="-15" dirty="0">
                <a:solidFill>
                  <a:srgbClr val="003300"/>
                </a:solidFill>
                <a:latin typeface="Courier New"/>
                <a:cs typeface="Courier New"/>
              </a:rPr>
              <a:t> </a:t>
            </a:r>
            <a:r>
              <a:rPr sz="1800" spc="-5" dirty="0">
                <a:solidFill>
                  <a:srgbClr val="003300"/>
                </a:solidFill>
                <a:latin typeface="Courier New"/>
                <a:cs typeface="Courier New"/>
              </a:rPr>
              <a:t>number</a:t>
            </a:r>
            <a:r>
              <a:rPr sz="1800" dirty="0">
                <a:solidFill>
                  <a:srgbClr val="003300"/>
                </a:solidFill>
                <a:latin typeface="Courier New"/>
                <a:cs typeface="Courier New"/>
              </a:rPr>
              <a:t>s</a:t>
            </a:r>
            <a:r>
              <a:rPr sz="1800" spc="-15" dirty="0">
                <a:solidFill>
                  <a:srgbClr val="003300"/>
                </a:solidFill>
                <a:latin typeface="Courier New"/>
                <a:cs typeface="Courier New"/>
              </a:rPr>
              <a:t> </a:t>
            </a:r>
            <a:r>
              <a:rPr sz="1800" spc="-5" dirty="0">
                <a:solidFill>
                  <a:srgbClr val="003300"/>
                </a:solidFill>
                <a:latin typeface="Courier New"/>
                <a:cs typeface="Courier New"/>
              </a:rPr>
              <a:t>hav</a:t>
            </a:r>
            <a:r>
              <a:rPr sz="1800" dirty="0">
                <a:solidFill>
                  <a:srgbClr val="003300"/>
                </a:solidFill>
                <a:latin typeface="Courier New"/>
                <a:cs typeface="Courier New"/>
              </a:rPr>
              <a:t>e</a:t>
            </a:r>
            <a:r>
              <a:rPr sz="1800" spc="-15" dirty="0">
                <a:solidFill>
                  <a:srgbClr val="003300"/>
                </a:solidFill>
                <a:latin typeface="Courier New"/>
                <a:cs typeface="Courier New"/>
              </a:rPr>
              <a:t> </a:t>
            </a:r>
            <a:r>
              <a:rPr sz="1800" spc="-5" dirty="0">
                <a:solidFill>
                  <a:srgbClr val="003300"/>
                </a:solidFill>
                <a:latin typeface="Courier New"/>
                <a:cs typeface="Courier New"/>
              </a:rPr>
              <a:t>bee</a:t>
            </a:r>
            <a:r>
              <a:rPr sz="1800" dirty="0">
                <a:solidFill>
                  <a:srgbClr val="003300"/>
                </a:solidFill>
                <a:latin typeface="Courier New"/>
                <a:cs typeface="Courier New"/>
              </a:rPr>
              <a:t>n</a:t>
            </a:r>
            <a:r>
              <a:rPr sz="1800" spc="-15" dirty="0">
                <a:solidFill>
                  <a:srgbClr val="003300"/>
                </a:solidFill>
                <a:latin typeface="Courier New"/>
                <a:cs typeface="Courier New"/>
              </a:rPr>
              <a:t> </a:t>
            </a:r>
            <a:r>
              <a:rPr sz="1800" spc="-5" dirty="0">
                <a:solidFill>
                  <a:srgbClr val="003300"/>
                </a:solidFill>
                <a:latin typeface="Courier New"/>
                <a:cs typeface="Courier New"/>
              </a:rPr>
              <a:t>rea</a:t>
            </a:r>
            <a:r>
              <a:rPr sz="1800" dirty="0">
                <a:solidFill>
                  <a:srgbClr val="003300"/>
                </a:solidFill>
                <a:latin typeface="Courier New"/>
                <a:cs typeface="Courier New"/>
              </a:rPr>
              <a:t>d</a:t>
            </a:r>
            <a:r>
              <a:rPr sz="1800" spc="-15" dirty="0">
                <a:solidFill>
                  <a:srgbClr val="003300"/>
                </a:solidFill>
                <a:latin typeface="Courier New"/>
                <a:cs typeface="Courier New"/>
              </a:rPr>
              <a:t> </a:t>
            </a:r>
            <a:r>
              <a:rPr sz="1800" spc="-5" dirty="0">
                <a:solidFill>
                  <a:srgbClr val="003300"/>
                </a:solidFill>
                <a:latin typeface="Courier New"/>
                <a:cs typeface="Courier New"/>
              </a:rPr>
              <a:t>*/ </a:t>
            </a:r>
            <a:r>
              <a:rPr sz="1800" spc="-10" dirty="0">
                <a:solidFill>
                  <a:srgbClr val="00009A"/>
                </a:solidFill>
                <a:latin typeface="Courier New"/>
                <a:cs typeface="Courier New"/>
              </a:rPr>
              <a:t>if</a:t>
            </a:r>
            <a:r>
              <a:rPr sz="1800" dirty="0">
                <a:latin typeface="Courier New"/>
                <a:cs typeface="Courier New"/>
              </a:rPr>
              <a:t>(</a:t>
            </a:r>
            <a:r>
              <a:rPr sz="1800" spc="-10" dirty="0">
                <a:latin typeface="Courier New"/>
                <a:cs typeface="Courier New"/>
              </a:rPr>
              <a:t> </a:t>
            </a:r>
            <a:r>
              <a:rPr sz="1800" spc="-5" dirty="0">
                <a:latin typeface="Courier New"/>
                <a:cs typeface="Courier New"/>
              </a:rPr>
              <a:t>!</a:t>
            </a:r>
            <a:r>
              <a:rPr sz="1800" b="1" spc="-5" dirty="0">
                <a:solidFill>
                  <a:srgbClr val="0033CC"/>
                </a:solidFill>
                <a:latin typeface="Courier New"/>
                <a:cs typeface="Courier New"/>
              </a:rPr>
              <a:t>feof</a:t>
            </a:r>
            <a:r>
              <a:rPr sz="1800" spc="-5" dirty="0">
                <a:latin typeface="Courier New"/>
                <a:cs typeface="Courier New"/>
              </a:rPr>
              <a:t>(inFile</a:t>
            </a:r>
            <a:r>
              <a:rPr sz="1800" dirty="0">
                <a:latin typeface="Courier New"/>
                <a:cs typeface="Courier New"/>
              </a:rPr>
              <a:t>)</a:t>
            </a:r>
            <a:r>
              <a:rPr sz="1800" spc="-10" dirty="0">
                <a:latin typeface="Courier New"/>
                <a:cs typeface="Courier New"/>
              </a:rPr>
              <a:t> </a:t>
            </a:r>
            <a:r>
              <a:rPr sz="1800" dirty="0">
                <a:latin typeface="Courier New"/>
                <a:cs typeface="Courier New"/>
              </a:rPr>
              <a:t>)	</a:t>
            </a:r>
            <a:r>
              <a:rPr sz="1800" spc="-10" dirty="0">
                <a:solidFill>
                  <a:srgbClr val="00009A"/>
                </a:solidFill>
                <a:latin typeface="Courier New"/>
                <a:cs typeface="Courier New"/>
              </a:rPr>
              <a:t>retur</a:t>
            </a:r>
            <a:r>
              <a:rPr sz="1800" dirty="0">
                <a:solidFill>
                  <a:srgbClr val="00009A"/>
                </a:solidFill>
                <a:latin typeface="Courier New"/>
                <a:cs typeface="Courier New"/>
              </a:rPr>
              <a:t>n</a:t>
            </a:r>
            <a:r>
              <a:rPr sz="1800" spc="-10" dirty="0">
                <a:solidFill>
                  <a:srgbClr val="00009A"/>
                </a:solidFill>
                <a:latin typeface="Courier New"/>
                <a:cs typeface="Courier New"/>
              </a:rPr>
              <a:t> </a:t>
            </a:r>
            <a:r>
              <a:rPr sz="1800" spc="-5" dirty="0">
                <a:latin typeface="Courier New"/>
                <a:cs typeface="Courier New"/>
              </a:rPr>
              <a:t>-1;</a:t>
            </a:r>
            <a:endParaRPr sz="1800" dirty="0">
              <a:latin typeface="Courier New"/>
              <a:cs typeface="Courier New"/>
            </a:endParaRPr>
          </a:p>
        </p:txBody>
      </p:sp>
      <p:sp>
        <p:nvSpPr>
          <p:cNvPr id="7" name="object 7"/>
          <p:cNvSpPr txBox="1"/>
          <p:nvPr/>
        </p:nvSpPr>
        <p:spPr>
          <a:xfrm>
            <a:off x="1353065" y="4436753"/>
            <a:ext cx="4531360" cy="254000"/>
          </a:xfrm>
          <a:prstGeom prst="rect">
            <a:avLst/>
          </a:prstGeom>
        </p:spPr>
        <p:txBody>
          <a:bodyPr vert="horz" wrap="square" lIns="0" tIns="0" rIns="0" bIns="0" rtlCol="0">
            <a:spAutoFit/>
          </a:bodyPr>
          <a:lstStyle/>
          <a:p>
            <a:pPr marL="12700">
              <a:lnSpc>
                <a:spcPct val="100000"/>
              </a:lnSpc>
            </a:pPr>
            <a:r>
              <a:rPr sz="1800" spc="-10" dirty="0">
                <a:solidFill>
                  <a:srgbClr val="003300"/>
                </a:solidFill>
                <a:latin typeface="Courier New"/>
                <a:cs typeface="Courier New"/>
              </a:rPr>
              <a:t>/</a:t>
            </a:r>
            <a:r>
              <a:rPr sz="1800" dirty="0">
                <a:solidFill>
                  <a:srgbClr val="003300"/>
                </a:solidFill>
                <a:latin typeface="Courier New"/>
                <a:cs typeface="Courier New"/>
              </a:rPr>
              <a:t>*</a:t>
            </a:r>
            <a:r>
              <a:rPr sz="1800" spc="-15" dirty="0">
                <a:solidFill>
                  <a:srgbClr val="003300"/>
                </a:solidFill>
                <a:latin typeface="Courier New"/>
                <a:cs typeface="Courier New"/>
              </a:rPr>
              <a:t> </a:t>
            </a:r>
            <a:r>
              <a:rPr sz="1800" spc="-10" dirty="0">
                <a:solidFill>
                  <a:srgbClr val="003300"/>
                </a:solidFill>
                <a:latin typeface="Courier New"/>
                <a:cs typeface="Courier New"/>
              </a:rPr>
              <a:t>chec</a:t>
            </a:r>
            <a:r>
              <a:rPr sz="1800" dirty="0">
                <a:solidFill>
                  <a:srgbClr val="003300"/>
                </a:solidFill>
                <a:latin typeface="Courier New"/>
                <a:cs typeface="Courier New"/>
              </a:rPr>
              <a:t>k</a:t>
            </a:r>
            <a:r>
              <a:rPr sz="1800" spc="-15" dirty="0">
                <a:solidFill>
                  <a:srgbClr val="003300"/>
                </a:solidFill>
                <a:latin typeface="Courier New"/>
                <a:cs typeface="Courier New"/>
              </a:rPr>
              <a:t> </a:t>
            </a:r>
            <a:r>
              <a:rPr sz="1800" spc="-10" dirty="0">
                <a:solidFill>
                  <a:srgbClr val="003300"/>
                </a:solidFill>
                <a:latin typeface="Courier New"/>
                <a:cs typeface="Courier New"/>
              </a:rPr>
              <a:t>i</a:t>
            </a:r>
            <a:r>
              <a:rPr sz="1800" dirty="0">
                <a:solidFill>
                  <a:srgbClr val="003300"/>
                </a:solidFill>
                <a:latin typeface="Courier New"/>
                <a:cs typeface="Courier New"/>
              </a:rPr>
              <a:t>f</a:t>
            </a:r>
            <a:r>
              <a:rPr sz="1800" spc="-15" dirty="0">
                <a:solidFill>
                  <a:srgbClr val="003300"/>
                </a:solidFill>
                <a:latin typeface="Courier New"/>
                <a:cs typeface="Courier New"/>
              </a:rPr>
              <a:t> </a:t>
            </a:r>
            <a:r>
              <a:rPr sz="1800" spc="-10" dirty="0">
                <a:solidFill>
                  <a:srgbClr val="003300"/>
                </a:solidFill>
                <a:latin typeface="Courier New"/>
                <a:cs typeface="Courier New"/>
              </a:rPr>
              <a:t>th</a:t>
            </a:r>
            <a:r>
              <a:rPr sz="1800" dirty="0">
                <a:solidFill>
                  <a:srgbClr val="003300"/>
                </a:solidFill>
                <a:latin typeface="Courier New"/>
                <a:cs typeface="Courier New"/>
              </a:rPr>
              <a:t>e</a:t>
            </a:r>
            <a:r>
              <a:rPr sz="1800" spc="-15" dirty="0">
                <a:solidFill>
                  <a:srgbClr val="003300"/>
                </a:solidFill>
                <a:latin typeface="Courier New"/>
                <a:cs typeface="Courier New"/>
              </a:rPr>
              <a:t> </a:t>
            </a:r>
            <a:r>
              <a:rPr sz="1800" spc="-10" dirty="0">
                <a:solidFill>
                  <a:srgbClr val="003300"/>
                </a:solidFill>
                <a:latin typeface="Courier New"/>
                <a:cs typeface="Courier New"/>
              </a:rPr>
              <a:t>strea</a:t>
            </a:r>
            <a:r>
              <a:rPr sz="1800" dirty="0">
                <a:solidFill>
                  <a:srgbClr val="003300"/>
                </a:solidFill>
                <a:latin typeface="Courier New"/>
                <a:cs typeface="Courier New"/>
              </a:rPr>
              <a:t>m</a:t>
            </a:r>
            <a:r>
              <a:rPr sz="1800" spc="-15" dirty="0">
                <a:solidFill>
                  <a:srgbClr val="003300"/>
                </a:solidFill>
                <a:latin typeface="Courier New"/>
                <a:cs typeface="Courier New"/>
              </a:rPr>
              <a:t> </a:t>
            </a:r>
            <a:r>
              <a:rPr sz="1800" spc="-10" dirty="0">
                <a:solidFill>
                  <a:srgbClr val="003300"/>
                </a:solidFill>
                <a:latin typeface="Courier New"/>
                <a:cs typeface="Courier New"/>
              </a:rPr>
              <a:t>r</a:t>
            </a:r>
            <a:r>
              <a:rPr sz="1800" spc="5" dirty="0">
                <a:solidFill>
                  <a:srgbClr val="003300"/>
                </a:solidFill>
                <a:latin typeface="Courier New"/>
                <a:cs typeface="Courier New"/>
              </a:rPr>
              <a:t>e</a:t>
            </a:r>
            <a:r>
              <a:rPr sz="1800" spc="-10" dirty="0">
                <a:solidFill>
                  <a:srgbClr val="003300"/>
                </a:solidFill>
                <a:latin typeface="Courier New"/>
                <a:cs typeface="Courier New"/>
              </a:rPr>
              <a:t>a</a:t>
            </a:r>
            <a:r>
              <a:rPr sz="1800" dirty="0">
                <a:solidFill>
                  <a:srgbClr val="003300"/>
                </a:solidFill>
                <a:latin typeface="Courier New"/>
                <a:cs typeface="Courier New"/>
              </a:rPr>
              <a:t>d</a:t>
            </a:r>
            <a:r>
              <a:rPr sz="1800" spc="-15" dirty="0">
                <a:solidFill>
                  <a:srgbClr val="003300"/>
                </a:solidFill>
                <a:latin typeface="Courier New"/>
                <a:cs typeface="Courier New"/>
              </a:rPr>
              <a:t> </a:t>
            </a:r>
            <a:r>
              <a:rPr sz="1800" spc="-10" dirty="0">
                <a:solidFill>
                  <a:srgbClr val="003300"/>
                </a:solidFill>
                <a:latin typeface="Courier New"/>
                <a:cs typeface="Courier New"/>
              </a:rPr>
              <a:t>error</a:t>
            </a:r>
            <a:endParaRPr sz="1800">
              <a:latin typeface="Courier New"/>
              <a:cs typeface="Courier New"/>
            </a:endParaRPr>
          </a:p>
        </p:txBody>
      </p:sp>
      <p:sp>
        <p:nvSpPr>
          <p:cNvPr id="8" name="object 8"/>
          <p:cNvSpPr/>
          <p:nvPr/>
        </p:nvSpPr>
        <p:spPr>
          <a:xfrm>
            <a:off x="7878578" y="2787884"/>
            <a:ext cx="76200" cy="293370"/>
          </a:xfrm>
          <a:custGeom>
            <a:avLst/>
            <a:gdLst/>
            <a:ahLst/>
            <a:cxnLst/>
            <a:rect l="l" t="t" r="r" b="b"/>
            <a:pathLst>
              <a:path w="76200" h="293370">
                <a:moveTo>
                  <a:pt x="76200" y="76200"/>
                </a:moveTo>
                <a:lnTo>
                  <a:pt x="38100" y="0"/>
                </a:lnTo>
                <a:lnTo>
                  <a:pt x="0" y="76200"/>
                </a:lnTo>
                <a:lnTo>
                  <a:pt x="32004" y="76200"/>
                </a:lnTo>
                <a:lnTo>
                  <a:pt x="32004" y="63246"/>
                </a:lnTo>
                <a:lnTo>
                  <a:pt x="44195" y="63246"/>
                </a:lnTo>
                <a:lnTo>
                  <a:pt x="44195" y="76200"/>
                </a:lnTo>
                <a:lnTo>
                  <a:pt x="76200" y="76200"/>
                </a:lnTo>
                <a:close/>
              </a:path>
              <a:path w="76200" h="293370">
                <a:moveTo>
                  <a:pt x="44195" y="76200"/>
                </a:moveTo>
                <a:lnTo>
                  <a:pt x="44195" y="63246"/>
                </a:lnTo>
                <a:lnTo>
                  <a:pt x="32004" y="63246"/>
                </a:lnTo>
                <a:lnTo>
                  <a:pt x="32004" y="76200"/>
                </a:lnTo>
                <a:lnTo>
                  <a:pt x="44195" y="76200"/>
                </a:lnTo>
                <a:close/>
              </a:path>
              <a:path w="76200" h="293370">
                <a:moveTo>
                  <a:pt x="44195" y="293370"/>
                </a:moveTo>
                <a:lnTo>
                  <a:pt x="44195" y="76200"/>
                </a:lnTo>
                <a:lnTo>
                  <a:pt x="32004" y="76200"/>
                </a:lnTo>
                <a:lnTo>
                  <a:pt x="32004" y="293370"/>
                </a:lnTo>
                <a:lnTo>
                  <a:pt x="44195" y="293370"/>
                </a:lnTo>
                <a:close/>
              </a:path>
            </a:pathLst>
          </a:custGeom>
          <a:solidFill>
            <a:srgbClr val="777777"/>
          </a:solidFill>
        </p:spPr>
        <p:txBody>
          <a:bodyPr wrap="square" lIns="0" tIns="0" rIns="0" bIns="0" rtlCol="0"/>
          <a:lstStyle/>
          <a:p>
            <a:endParaRPr/>
          </a:p>
        </p:txBody>
      </p:sp>
      <p:sp>
        <p:nvSpPr>
          <p:cNvPr id="9" name="object 9"/>
          <p:cNvSpPr/>
          <p:nvPr/>
        </p:nvSpPr>
        <p:spPr>
          <a:xfrm>
            <a:off x="5251202" y="2716257"/>
            <a:ext cx="2672715" cy="365760"/>
          </a:xfrm>
          <a:custGeom>
            <a:avLst/>
            <a:gdLst/>
            <a:ahLst/>
            <a:cxnLst/>
            <a:rect l="l" t="t" r="r" b="b"/>
            <a:pathLst>
              <a:path w="2672715" h="365760">
                <a:moveTo>
                  <a:pt x="80772" y="0"/>
                </a:moveTo>
                <a:lnTo>
                  <a:pt x="0" y="28194"/>
                </a:lnTo>
                <a:lnTo>
                  <a:pt x="62484" y="69850"/>
                </a:lnTo>
                <a:lnTo>
                  <a:pt x="62484" y="42672"/>
                </a:lnTo>
                <a:lnTo>
                  <a:pt x="64008" y="29718"/>
                </a:lnTo>
                <a:lnTo>
                  <a:pt x="76663" y="31289"/>
                </a:lnTo>
                <a:lnTo>
                  <a:pt x="80772" y="0"/>
                </a:lnTo>
                <a:close/>
              </a:path>
              <a:path w="2672715" h="365760">
                <a:moveTo>
                  <a:pt x="76663" y="31289"/>
                </a:moveTo>
                <a:lnTo>
                  <a:pt x="64008" y="29718"/>
                </a:lnTo>
                <a:lnTo>
                  <a:pt x="62484" y="42672"/>
                </a:lnTo>
                <a:lnTo>
                  <a:pt x="74965" y="44218"/>
                </a:lnTo>
                <a:lnTo>
                  <a:pt x="76663" y="31289"/>
                </a:lnTo>
                <a:close/>
              </a:path>
              <a:path w="2672715" h="365760">
                <a:moveTo>
                  <a:pt x="74965" y="44218"/>
                </a:moveTo>
                <a:lnTo>
                  <a:pt x="62484" y="42672"/>
                </a:lnTo>
                <a:lnTo>
                  <a:pt x="62484" y="69850"/>
                </a:lnTo>
                <a:lnTo>
                  <a:pt x="70866" y="75438"/>
                </a:lnTo>
                <a:lnTo>
                  <a:pt x="74965" y="44218"/>
                </a:lnTo>
                <a:close/>
              </a:path>
              <a:path w="2672715" h="365760">
                <a:moveTo>
                  <a:pt x="2672334" y="353568"/>
                </a:moveTo>
                <a:lnTo>
                  <a:pt x="76663" y="31289"/>
                </a:lnTo>
                <a:lnTo>
                  <a:pt x="74965" y="44218"/>
                </a:lnTo>
                <a:lnTo>
                  <a:pt x="2670810" y="365760"/>
                </a:lnTo>
                <a:lnTo>
                  <a:pt x="2672334" y="353568"/>
                </a:lnTo>
                <a:close/>
              </a:path>
            </a:pathLst>
          </a:custGeom>
          <a:solidFill>
            <a:srgbClr val="777777"/>
          </a:solidFill>
        </p:spPr>
        <p:txBody>
          <a:bodyPr wrap="square" lIns="0" tIns="0" rIns="0" bIns="0" rtlCol="0"/>
          <a:lstStyle/>
          <a:p>
            <a:endParaRPr/>
          </a:p>
        </p:txBody>
      </p:sp>
      <p:sp>
        <p:nvSpPr>
          <p:cNvPr id="10" name="object 10"/>
          <p:cNvSpPr/>
          <p:nvPr/>
        </p:nvSpPr>
        <p:spPr>
          <a:xfrm>
            <a:off x="5827274" y="4147293"/>
            <a:ext cx="1443990" cy="177800"/>
          </a:xfrm>
          <a:custGeom>
            <a:avLst/>
            <a:gdLst/>
            <a:ahLst/>
            <a:cxnLst/>
            <a:rect l="l" t="t" r="r" b="b"/>
            <a:pathLst>
              <a:path w="1443990" h="177800">
                <a:moveTo>
                  <a:pt x="75546" y="132915"/>
                </a:moveTo>
                <a:lnTo>
                  <a:pt x="72389" y="101346"/>
                </a:lnTo>
                <a:lnTo>
                  <a:pt x="0" y="147066"/>
                </a:lnTo>
                <a:lnTo>
                  <a:pt x="63245" y="171159"/>
                </a:lnTo>
                <a:lnTo>
                  <a:pt x="63245" y="134112"/>
                </a:lnTo>
                <a:lnTo>
                  <a:pt x="75546" y="132915"/>
                </a:lnTo>
                <a:close/>
              </a:path>
              <a:path w="1443990" h="177800">
                <a:moveTo>
                  <a:pt x="76837" y="145819"/>
                </a:moveTo>
                <a:lnTo>
                  <a:pt x="75546" y="132915"/>
                </a:lnTo>
                <a:lnTo>
                  <a:pt x="63245" y="134112"/>
                </a:lnTo>
                <a:lnTo>
                  <a:pt x="64007" y="147066"/>
                </a:lnTo>
                <a:lnTo>
                  <a:pt x="76837" y="145819"/>
                </a:lnTo>
                <a:close/>
              </a:path>
              <a:path w="1443990" h="177800">
                <a:moveTo>
                  <a:pt x="80009" y="177546"/>
                </a:moveTo>
                <a:lnTo>
                  <a:pt x="76837" y="145819"/>
                </a:lnTo>
                <a:lnTo>
                  <a:pt x="64007" y="147066"/>
                </a:lnTo>
                <a:lnTo>
                  <a:pt x="63245" y="134112"/>
                </a:lnTo>
                <a:lnTo>
                  <a:pt x="63245" y="171159"/>
                </a:lnTo>
                <a:lnTo>
                  <a:pt x="80009" y="177546"/>
                </a:lnTo>
                <a:close/>
              </a:path>
              <a:path w="1443990" h="177800">
                <a:moveTo>
                  <a:pt x="1443989" y="12954"/>
                </a:moveTo>
                <a:lnTo>
                  <a:pt x="1442465" y="0"/>
                </a:lnTo>
                <a:lnTo>
                  <a:pt x="75546" y="132915"/>
                </a:lnTo>
                <a:lnTo>
                  <a:pt x="76837" y="145819"/>
                </a:lnTo>
                <a:lnTo>
                  <a:pt x="1443989" y="12954"/>
                </a:lnTo>
                <a:close/>
              </a:path>
            </a:pathLst>
          </a:custGeom>
          <a:solidFill>
            <a:srgbClr val="777777"/>
          </a:solidFill>
        </p:spPr>
        <p:txBody>
          <a:bodyPr wrap="square" lIns="0" tIns="0" rIns="0" bIns="0" rtlCol="0"/>
          <a:lstStyle/>
          <a:p>
            <a:endParaRPr/>
          </a:p>
        </p:txBody>
      </p:sp>
      <p:sp>
        <p:nvSpPr>
          <p:cNvPr id="11" name="object 11"/>
          <p:cNvSpPr txBox="1"/>
          <p:nvPr/>
        </p:nvSpPr>
        <p:spPr>
          <a:xfrm>
            <a:off x="5995063" y="4436753"/>
            <a:ext cx="3409315" cy="848994"/>
          </a:xfrm>
          <a:prstGeom prst="rect">
            <a:avLst/>
          </a:prstGeom>
        </p:spPr>
        <p:txBody>
          <a:bodyPr vert="horz" wrap="square" lIns="0" tIns="0" rIns="0" bIns="0" rtlCol="0">
            <a:spAutoFit/>
          </a:bodyPr>
          <a:lstStyle/>
          <a:p>
            <a:pPr marL="12700">
              <a:lnSpc>
                <a:spcPct val="100000"/>
              </a:lnSpc>
            </a:pPr>
            <a:r>
              <a:rPr sz="1800" spc="-10" dirty="0">
                <a:solidFill>
                  <a:srgbClr val="003300"/>
                </a:solidFill>
                <a:latin typeface="Courier New"/>
                <a:cs typeface="Courier New"/>
              </a:rPr>
              <a:t>ha</a:t>
            </a:r>
            <a:r>
              <a:rPr sz="1800" dirty="0">
                <a:solidFill>
                  <a:srgbClr val="003300"/>
                </a:solidFill>
                <a:latin typeface="Courier New"/>
                <a:cs typeface="Courier New"/>
              </a:rPr>
              <a:t>s</a:t>
            </a:r>
            <a:r>
              <a:rPr sz="1800" spc="-15" dirty="0">
                <a:solidFill>
                  <a:srgbClr val="003300"/>
                </a:solidFill>
                <a:latin typeface="Courier New"/>
                <a:cs typeface="Courier New"/>
              </a:rPr>
              <a:t> </a:t>
            </a:r>
            <a:r>
              <a:rPr sz="1800" spc="-10" dirty="0">
                <a:solidFill>
                  <a:srgbClr val="003300"/>
                </a:solidFill>
                <a:latin typeface="Courier New"/>
                <a:cs typeface="Courier New"/>
              </a:rPr>
              <a:t>occurre</a:t>
            </a:r>
            <a:r>
              <a:rPr sz="1800" dirty="0">
                <a:solidFill>
                  <a:srgbClr val="003300"/>
                </a:solidFill>
                <a:latin typeface="Courier New"/>
                <a:cs typeface="Courier New"/>
              </a:rPr>
              <a:t>d</a:t>
            </a:r>
            <a:r>
              <a:rPr sz="1800" spc="-15" dirty="0">
                <a:solidFill>
                  <a:srgbClr val="003300"/>
                </a:solidFill>
                <a:latin typeface="Courier New"/>
                <a:cs typeface="Courier New"/>
              </a:rPr>
              <a:t> </a:t>
            </a:r>
            <a:r>
              <a:rPr sz="1800" spc="-10" dirty="0">
                <a:solidFill>
                  <a:srgbClr val="003300"/>
                </a:solidFill>
                <a:latin typeface="Courier New"/>
                <a:cs typeface="Courier New"/>
              </a:rPr>
              <a:t>*/</a:t>
            </a:r>
            <a:endParaRPr sz="1800">
              <a:latin typeface="Courier New"/>
              <a:cs typeface="Courier New"/>
            </a:endParaRPr>
          </a:p>
          <a:p>
            <a:pPr marL="1580515" marR="5080">
              <a:lnSpc>
                <a:spcPct val="100000"/>
              </a:lnSpc>
              <a:spcBef>
                <a:spcPts val="1370"/>
              </a:spcBef>
            </a:pPr>
            <a:r>
              <a:rPr sz="1400" spc="-5" dirty="0">
                <a:latin typeface="Calibri"/>
                <a:cs typeface="Calibri"/>
              </a:rPr>
              <a:t>a </a:t>
            </a:r>
            <a:r>
              <a:rPr sz="1400" spc="-10" dirty="0">
                <a:latin typeface="Calibri"/>
                <a:cs typeface="Calibri"/>
              </a:rPr>
              <a:t>fil</a:t>
            </a:r>
            <a:r>
              <a:rPr sz="1400" spc="-5" dirty="0">
                <a:latin typeface="Calibri"/>
                <a:cs typeface="Calibri"/>
              </a:rPr>
              <a:t>e</a:t>
            </a:r>
            <a:r>
              <a:rPr sz="1400" spc="15" dirty="0">
                <a:latin typeface="Calibri"/>
                <a:cs typeface="Calibri"/>
              </a:rPr>
              <a:t> </a:t>
            </a:r>
            <a:r>
              <a:rPr sz="1400" spc="-25" dirty="0">
                <a:latin typeface="Calibri"/>
                <a:cs typeface="Calibri"/>
              </a:rPr>
              <a:t>r</a:t>
            </a:r>
            <a:r>
              <a:rPr sz="1400" spc="-5" dirty="0">
                <a:latin typeface="Calibri"/>
                <a:cs typeface="Calibri"/>
              </a:rPr>
              <a:t>ead</a:t>
            </a:r>
            <a:r>
              <a:rPr sz="1400" dirty="0">
                <a:latin typeface="Calibri"/>
                <a:cs typeface="Calibri"/>
              </a:rPr>
              <a:t> </a:t>
            </a:r>
            <a:r>
              <a:rPr sz="1400" spc="-5" dirty="0">
                <a:latin typeface="Calibri"/>
                <a:cs typeface="Calibri"/>
              </a:rPr>
              <a:t>er</a:t>
            </a:r>
            <a:r>
              <a:rPr sz="1400" spc="-30" dirty="0">
                <a:latin typeface="Calibri"/>
                <a:cs typeface="Calibri"/>
              </a:rPr>
              <a:t>r</a:t>
            </a:r>
            <a:r>
              <a:rPr sz="1400" spc="-5" dirty="0">
                <a:latin typeface="Calibri"/>
                <a:cs typeface="Calibri"/>
              </a:rPr>
              <a:t>or</a:t>
            </a:r>
            <a:r>
              <a:rPr sz="1400" spc="5" dirty="0">
                <a:latin typeface="Calibri"/>
                <a:cs typeface="Calibri"/>
              </a:rPr>
              <a:t> </a:t>
            </a:r>
            <a:r>
              <a:rPr sz="1400" spc="-10" dirty="0">
                <a:latin typeface="Calibri"/>
                <a:cs typeface="Calibri"/>
              </a:rPr>
              <a:t>ha</a:t>
            </a:r>
            <a:r>
              <a:rPr sz="1400" spc="-5" dirty="0">
                <a:latin typeface="Calibri"/>
                <a:cs typeface="Calibri"/>
              </a:rPr>
              <a:t>s</a:t>
            </a:r>
            <a:r>
              <a:rPr sz="1400" spc="5" dirty="0">
                <a:latin typeface="Calibri"/>
                <a:cs typeface="Calibri"/>
              </a:rPr>
              <a:t> </a:t>
            </a:r>
            <a:r>
              <a:rPr sz="1400" spc="-10" dirty="0">
                <a:latin typeface="Calibri"/>
                <a:cs typeface="Calibri"/>
              </a:rPr>
              <a:t>been de</a:t>
            </a:r>
            <a:r>
              <a:rPr sz="1400" spc="-25" dirty="0">
                <a:latin typeface="Calibri"/>
                <a:cs typeface="Calibri"/>
              </a:rPr>
              <a:t>t</a:t>
            </a:r>
            <a:r>
              <a:rPr sz="1400" spc="-5" dirty="0">
                <a:latin typeface="Calibri"/>
                <a:cs typeface="Calibri"/>
              </a:rPr>
              <a:t>e</a:t>
            </a:r>
            <a:r>
              <a:rPr sz="1400" spc="-10" dirty="0">
                <a:latin typeface="Calibri"/>
                <a:cs typeface="Calibri"/>
              </a:rPr>
              <a:t>c</a:t>
            </a:r>
            <a:r>
              <a:rPr sz="1400" spc="-25" dirty="0">
                <a:latin typeface="Calibri"/>
                <a:cs typeface="Calibri"/>
              </a:rPr>
              <a:t>t</a:t>
            </a:r>
            <a:r>
              <a:rPr sz="1400" dirty="0">
                <a:latin typeface="Calibri"/>
                <a:cs typeface="Calibri"/>
              </a:rPr>
              <a:t>e</a:t>
            </a:r>
            <a:r>
              <a:rPr sz="1400" spc="-5" dirty="0">
                <a:latin typeface="Calibri"/>
                <a:cs typeface="Calibri"/>
              </a:rPr>
              <a:t>d</a:t>
            </a:r>
            <a:endParaRPr sz="1400">
              <a:latin typeface="Calibri"/>
              <a:cs typeface="Calibri"/>
            </a:endParaRPr>
          </a:p>
        </p:txBody>
      </p:sp>
      <p:sp>
        <p:nvSpPr>
          <p:cNvPr id="12" name="object 12"/>
          <p:cNvSpPr txBox="1"/>
          <p:nvPr/>
        </p:nvSpPr>
        <p:spPr>
          <a:xfrm>
            <a:off x="1489448" y="4711073"/>
            <a:ext cx="4395470" cy="561692"/>
          </a:xfrm>
          <a:prstGeom prst="rect">
            <a:avLst/>
          </a:prstGeom>
        </p:spPr>
        <p:txBody>
          <a:bodyPr vert="horz" wrap="square" lIns="0" tIns="0" rIns="0" bIns="0" rtlCol="0">
            <a:spAutoFit/>
          </a:bodyPr>
          <a:lstStyle/>
          <a:p>
            <a:pPr marL="12700">
              <a:lnSpc>
                <a:spcPct val="100000"/>
              </a:lnSpc>
              <a:tabLst>
                <a:tab pos="3016250" algn="l"/>
              </a:tabLst>
            </a:pPr>
            <a:r>
              <a:rPr sz="1800" spc="-10" dirty="0">
                <a:solidFill>
                  <a:srgbClr val="00009A"/>
                </a:solidFill>
                <a:latin typeface="Courier New"/>
                <a:cs typeface="Courier New"/>
              </a:rPr>
              <a:t>if</a:t>
            </a:r>
            <a:r>
              <a:rPr sz="1800" dirty="0">
                <a:latin typeface="Courier New"/>
                <a:cs typeface="Courier New"/>
              </a:rPr>
              <a:t>(</a:t>
            </a:r>
            <a:r>
              <a:rPr sz="1800" spc="-10" dirty="0">
                <a:latin typeface="Courier New"/>
                <a:cs typeface="Courier New"/>
              </a:rPr>
              <a:t> </a:t>
            </a:r>
            <a:r>
              <a:rPr sz="1800" b="1" spc="-10" dirty="0">
                <a:solidFill>
                  <a:srgbClr val="0033CC"/>
                </a:solidFill>
                <a:latin typeface="Courier New"/>
                <a:cs typeface="Courier New"/>
              </a:rPr>
              <a:t>ferror</a:t>
            </a:r>
            <a:r>
              <a:rPr sz="1800" spc="-10" dirty="0">
                <a:latin typeface="Courier New"/>
                <a:cs typeface="Courier New"/>
              </a:rPr>
              <a:t>(inFile</a:t>
            </a:r>
            <a:r>
              <a:rPr sz="1800" dirty="0">
                <a:latin typeface="Courier New"/>
                <a:cs typeface="Courier New"/>
              </a:rPr>
              <a:t>)</a:t>
            </a:r>
            <a:r>
              <a:rPr sz="1800" spc="-10" dirty="0">
                <a:latin typeface="Courier New"/>
                <a:cs typeface="Courier New"/>
              </a:rPr>
              <a:t> </a:t>
            </a:r>
            <a:r>
              <a:rPr sz="1800" dirty="0">
                <a:latin typeface="Courier New"/>
                <a:cs typeface="Courier New"/>
              </a:rPr>
              <a:t>)	</a:t>
            </a:r>
            <a:r>
              <a:rPr sz="1800" spc="-10" dirty="0">
                <a:solidFill>
                  <a:srgbClr val="00009A"/>
                </a:solidFill>
                <a:latin typeface="Courier New"/>
                <a:cs typeface="Courier New"/>
              </a:rPr>
              <a:t>retur</a:t>
            </a:r>
            <a:r>
              <a:rPr sz="1800" dirty="0">
                <a:solidFill>
                  <a:srgbClr val="00009A"/>
                </a:solidFill>
                <a:latin typeface="Courier New"/>
                <a:cs typeface="Courier New"/>
              </a:rPr>
              <a:t>n</a:t>
            </a:r>
            <a:r>
              <a:rPr sz="1800" spc="-5" dirty="0">
                <a:solidFill>
                  <a:srgbClr val="00009A"/>
                </a:solidFill>
                <a:latin typeface="Courier New"/>
                <a:cs typeface="Courier New"/>
              </a:rPr>
              <a:t> </a:t>
            </a:r>
            <a:r>
              <a:rPr sz="1800" spc="-5" dirty="0">
                <a:latin typeface="Courier New"/>
                <a:cs typeface="Courier New"/>
              </a:rPr>
              <a:t>-2;</a:t>
            </a:r>
            <a:endParaRPr sz="1800" dirty="0">
              <a:latin typeface="Courier New"/>
              <a:cs typeface="Courier New"/>
            </a:endParaRPr>
          </a:p>
          <a:p>
            <a:pPr>
              <a:lnSpc>
                <a:spcPct val="100000"/>
              </a:lnSpc>
              <a:spcBef>
                <a:spcPts val="32"/>
              </a:spcBef>
            </a:pPr>
            <a:endParaRPr sz="1850" dirty="0">
              <a:latin typeface="Times New Roman"/>
              <a:cs typeface="Times New Roman"/>
            </a:endParaRPr>
          </a:p>
        </p:txBody>
      </p:sp>
      <p:sp>
        <p:nvSpPr>
          <p:cNvPr id="14" name="object 14"/>
          <p:cNvSpPr txBox="1"/>
          <p:nvPr/>
        </p:nvSpPr>
        <p:spPr>
          <a:xfrm>
            <a:off x="7995412" y="2929680"/>
            <a:ext cx="999490" cy="473075"/>
          </a:xfrm>
          <a:prstGeom prst="rect">
            <a:avLst/>
          </a:prstGeom>
        </p:spPr>
        <p:txBody>
          <a:bodyPr vert="horz" wrap="square" lIns="0" tIns="0" rIns="0" bIns="0" rtlCol="0">
            <a:spAutoFit/>
          </a:bodyPr>
          <a:lstStyle/>
          <a:p>
            <a:pPr marL="12700" marR="5080" indent="-635">
              <a:lnSpc>
                <a:spcPct val="100000"/>
              </a:lnSpc>
            </a:pPr>
            <a:r>
              <a:rPr sz="1600" spc="-5" dirty="0">
                <a:latin typeface="Calibri"/>
                <a:cs typeface="Calibri"/>
              </a:rPr>
              <a:t>on</a:t>
            </a:r>
            <a:r>
              <a:rPr sz="1600" dirty="0">
                <a:latin typeface="Calibri"/>
                <a:cs typeface="Calibri"/>
              </a:rPr>
              <a:t>e</a:t>
            </a:r>
            <a:r>
              <a:rPr sz="1600" spc="5" dirty="0">
                <a:latin typeface="Calibri"/>
                <a:cs typeface="Calibri"/>
              </a:rPr>
              <a:t> </a:t>
            </a:r>
            <a:r>
              <a:rPr sz="1600" spc="-25" dirty="0">
                <a:latin typeface="Calibri"/>
                <a:cs typeface="Calibri"/>
              </a:rPr>
              <a:t>v</a:t>
            </a:r>
            <a:r>
              <a:rPr sz="1600" dirty="0">
                <a:latin typeface="Calibri"/>
                <a:cs typeface="Calibri"/>
              </a:rPr>
              <a:t>a</a:t>
            </a:r>
            <a:r>
              <a:rPr sz="1600" spc="-5" dirty="0">
                <a:latin typeface="Calibri"/>
                <a:cs typeface="Calibri"/>
              </a:rPr>
              <a:t>lu</a:t>
            </a:r>
            <a:r>
              <a:rPr sz="1600" dirty="0">
                <a:latin typeface="Calibri"/>
                <a:cs typeface="Calibri"/>
              </a:rPr>
              <a:t>e</a:t>
            </a:r>
            <a:r>
              <a:rPr sz="1600" spc="-10" dirty="0">
                <a:latin typeface="Calibri"/>
                <a:cs typeface="Calibri"/>
              </a:rPr>
              <a:t> </a:t>
            </a:r>
            <a:r>
              <a:rPr sz="1600" spc="-5" dirty="0">
                <a:latin typeface="Calibri"/>
                <a:cs typeface="Calibri"/>
              </a:rPr>
              <a:t>is </a:t>
            </a:r>
            <a:r>
              <a:rPr sz="1600" spc="-25" dirty="0">
                <a:latin typeface="Calibri"/>
                <a:cs typeface="Calibri"/>
              </a:rPr>
              <a:t>e</a:t>
            </a:r>
            <a:r>
              <a:rPr sz="1600" dirty="0">
                <a:latin typeface="Calibri"/>
                <a:cs typeface="Calibri"/>
              </a:rPr>
              <a:t>x</a:t>
            </a:r>
            <a:r>
              <a:rPr sz="1600" spc="-5" dirty="0">
                <a:latin typeface="Calibri"/>
                <a:cs typeface="Calibri"/>
              </a:rPr>
              <a:t>p</a:t>
            </a:r>
            <a:r>
              <a:rPr sz="1600" dirty="0">
                <a:latin typeface="Calibri"/>
                <a:cs typeface="Calibri"/>
              </a:rPr>
              <a:t>ec</a:t>
            </a:r>
            <a:r>
              <a:rPr sz="1600" spc="-25" dirty="0">
                <a:latin typeface="Calibri"/>
                <a:cs typeface="Calibri"/>
              </a:rPr>
              <a:t>t</a:t>
            </a:r>
            <a:r>
              <a:rPr sz="1600" dirty="0">
                <a:latin typeface="Calibri"/>
                <a:cs typeface="Calibri"/>
              </a:rPr>
              <a:t>ed</a:t>
            </a:r>
            <a:endParaRPr sz="1600">
              <a:latin typeface="Calibri"/>
              <a:cs typeface="Calibri"/>
            </a:endParaRPr>
          </a:p>
        </p:txBody>
      </p:sp>
      <p:sp>
        <p:nvSpPr>
          <p:cNvPr id="15" name="object 15"/>
          <p:cNvSpPr txBox="1"/>
          <p:nvPr/>
        </p:nvSpPr>
        <p:spPr>
          <a:xfrm>
            <a:off x="7490206" y="3932853"/>
            <a:ext cx="1689100" cy="416559"/>
          </a:xfrm>
          <a:prstGeom prst="rect">
            <a:avLst/>
          </a:prstGeom>
        </p:spPr>
        <p:txBody>
          <a:bodyPr vert="horz" wrap="square" lIns="0" tIns="0" rIns="0" bIns="0" rtlCol="0">
            <a:spAutoFit/>
          </a:bodyPr>
          <a:lstStyle/>
          <a:p>
            <a:pPr marL="12700" marR="5080">
              <a:lnSpc>
                <a:spcPct val="100000"/>
              </a:lnSpc>
            </a:pPr>
            <a:r>
              <a:rPr sz="1400" spc="-10" dirty="0">
                <a:latin typeface="Calibri"/>
                <a:cs typeface="Calibri"/>
              </a:rPr>
              <a:t>th</a:t>
            </a:r>
            <a:r>
              <a:rPr sz="1400" spc="-5" dirty="0">
                <a:latin typeface="Calibri"/>
                <a:cs typeface="Calibri"/>
              </a:rPr>
              <a:t>e</a:t>
            </a:r>
            <a:r>
              <a:rPr sz="1400" spc="10" dirty="0">
                <a:latin typeface="Calibri"/>
                <a:cs typeface="Calibri"/>
              </a:rPr>
              <a:t> </a:t>
            </a:r>
            <a:r>
              <a:rPr sz="1400" spc="-10" dirty="0">
                <a:latin typeface="Calibri"/>
                <a:cs typeface="Calibri"/>
              </a:rPr>
              <a:t>End</a:t>
            </a:r>
            <a:r>
              <a:rPr sz="1400" spc="-175" dirty="0">
                <a:latin typeface="Calibri"/>
                <a:cs typeface="Calibri"/>
              </a:rPr>
              <a:t>‐</a:t>
            </a:r>
            <a:r>
              <a:rPr sz="1400" spc="-10" dirty="0">
                <a:latin typeface="Calibri"/>
                <a:cs typeface="Calibri"/>
              </a:rPr>
              <a:t>Of</a:t>
            </a:r>
            <a:r>
              <a:rPr sz="1400" spc="-175" dirty="0">
                <a:latin typeface="Calibri"/>
                <a:cs typeface="Calibri"/>
              </a:rPr>
              <a:t>‐</a:t>
            </a:r>
            <a:r>
              <a:rPr sz="1400" spc="-10" dirty="0">
                <a:latin typeface="Calibri"/>
                <a:cs typeface="Calibri"/>
              </a:rPr>
              <a:t>Fil</a:t>
            </a:r>
            <a:r>
              <a:rPr sz="1400" spc="-5" dirty="0">
                <a:latin typeface="Calibri"/>
                <a:cs typeface="Calibri"/>
              </a:rPr>
              <a:t>e</a:t>
            </a:r>
            <a:r>
              <a:rPr sz="1400" spc="20" dirty="0">
                <a:latin typeface="Calibri"/>
                <a:cs typeface="Calibri"/>
              </a:rPr>
              <a:t> </a:t>
            </a:r>
            <a:r>
              <a:rPr sz="1400" spc="-10" dirty="0">
                <a:latin typeface="Calibri"/>
                <a:cs typeface="Calibri"/>
              </a:rPr>
              <a:t>ha</a:t>
            </a:r>
            <a:r>
              <a:rPr sz="1400" spc="-5" dirty="0">
                <a:latin typeface="Calibri"/>
                <a:cs typeface="Calibri"/>
              </a:rPr>
              <a:t>s</a:t>
            </a:r>
            <a:r>
              <a:rPr sz="1400" spc="5" dirty="0">
                <a:latin typeface="Calibri"/>
                <a:cs typeface="Calibri"/>
              </a:rPr>
              <a:t> </a:t>
            </a:r>
            <a:r>
              <a:rPr sz="1400" spc="-10" dirty="0">
                <a:latin typeface="Calibri"/>
                <a:cs typeface="Calibri"/>
              </a:rPr>
              <a:t>not bee</a:t>
            </a:r>
            <a:r>
              <a:rPr sz="1400" spc="-5" dirty="0">
                <a:latin typeface="Calibri"/>
                <a:cs typeface="Calibri"/>
              </a:rPr>
              <a:t>n</a:t>
            </a:r>
            <a:r>
              <a:rPr sz="1400" spc="10" dirty="0">
                <a:latin typeface="Calibri"/>
                <a:cs typeface="Calibri"/>
              </a:rPr>
              <a:t> </a:t>
            </a:r>
            <a:r>
              <a:rPr sz="1400" spc="-25" dirty="0">
                <a:latin typeface="Calibri"/>
                <a:cs typeface="Calibri"/>
              </a:rPr>
              <a:t>r</a:t>
            </a:r>
            <a:r>
              <a:rPr sz="1400" spc="-5" dirty="0">
                <a:latin typeface="Calibri"/>
                <a:cs typeface="Calibri"/>
              </a:rPr>
              <a:t>eac</a:t>
            </a:r>
            <a:r>
              <a:rPr sz="1400" spc="-10" dirty="0">
                <a:latin typeface="Calibri"/>
                <a:cs typeface="Calibri"/>
              </a:rPr>
              <a:t>h</a:t>
            </a:r>
            <a:r>
              <a:rPr sz="1400" spc="-5" dirty="0">
                <a:latin typeface="Calibri"/>
                <a:cs typeface="Calibri"/>
              </a:rPr>
              <a:t>ed</a:t>
            </a:r>
            <a:endParaRPr sz="1400">
              <a:latin typeface="Calibri"/>
              <a:cs typeface="Calibri"/>
            </a:endParaRPr>
          </a:p>
        </p:txBody>
      </p:sp>
      <p:sp>
        <p:nvSpPr>
          <p:cNvPr id="16" name="object 16"/>
          <p:cNvSpPr/>
          <p:nvPr/>
        </p:nvSpPr>
        <p:spPr>
          <a:xfrm>
            <a:off x="5972054" y="4838426"/>
            <a:ext cx="1348105" cy="76200"/>
          </a:xfrm>
          <a:custGeom>
            <a:avLst/>
            <a:gdLst/>
            <a:ahLst/>
            <a:cxnLst/>
            <a:rect l="l" t="t" r="r" b="b"/>
            <a:pathLst>
              <a:path w="1348104" h="76200">
                <a:moveTo>
                  <a:pt x="76961" y="0"/>
                </a:moveTo>
                <a:lnTo>
                  <a:pt x="0" y="36576"/>
                </a:lnTo>
                <a:lnTo>
                  <a:pt x="63245" y="69796"/>
                </a:lnTo>
                <a:lnTo>
                  <a:pt x="63245" y="44196"/>
                </a:lnTo>
                <a:lnTo>
                  <a:pt x="64007" y="31242"/>
                </a:lnTo>
                <a:lnTo>
                  <a:pt x="76333" y="31446"/>
                </a:lnTo>
                <a:lnTo>
                  <a:pt x="76961" y="0"/>
                </a:lnTo>
                <a:close/>
              </a:path>
              <a:path w="1348104" h="76200">
                <a:moveTo>
                  <a:pt x="76333" y="31446"/>
                </a:moveTo>
                <a:lnTo>
                  <a:pt x="64007" y="31242"/>
                </a:lnTo>
                <a:lnTo>
                  <a:pt x="63245" y="44196"/>
                </a:lnTo>
                <a:lnTo>
                  <a:pt x="76073" y="44409"/>
                </a:lnTo>
                <a:lnTo>
                  <a:pt x="76333" y="31446"/>
                </a:lnTo>
                <a:close/>
              </a:path>
              <a:path w="1348104" h="76200">
                <a:moveTo>
                  <a:pt x="76073" y="44409"/>
                </a:moveTo>
                <a:lnTo>
                  <a:pt x="63245" y="44196"/>
                </a:lnTo>
                <a:lnTo>
                  <a:pt x="63245" y="69796"/>
                </a:lnTo>
                <a:lnTo>
                  <a:pt x="75437" y="76200"/>
                </a:lnTo>
                <a:lnTo>
                  <a:pt x="76073" y="44409"/>
                </a:lnTo>
                <a:close/>
              </a:path>
              <a:path w="1348104" h="76200">
                <a:moveTo>
                  <a:pt x="1347977" y="65532"/>
                </a:moveTo>
                <a:lnTo>
                  <a:pt x="1347977" y="52578"/>
                </a:lnTo>
                <a:lnTo>
                  <a:pt x="76333" y="31446"/>
                </a:lnTo>
                <a:lnTo>
                  <a:pt x="76073" y="44409"/>
                </a:lnTo>
                <a:lnTo>
                  <a:pt x="1347977" y="65532"/>
                </a:lnTo>
                <a:close/>
              </a:path>
            </a:pathLst>
          </a:custGeom>
          <a:solidFill>
            <a:srgbClr val="777777"/>
          </a:solidFill>
        </p:spPr>
        <p:txBody>
          <a:bodyPr wrap="square" lIns="0" tIns="0" rIns="0" bIns="0" rtlCol="0"/>
          <a:lstStyle/>
          <a:p>
            <a:endParaRPr/>
          </a:p>
        </p:txBody>
      </p:sp>
      <p:sp>
        <p:nvSpPr>
          <p:cNvPr id="17" name="Rectangle 16">
            <a:extLst>
              <a:ext uri="{FF2B5EF4-FFF2-40B4-BE49-F238E27FC236}">
                <a16:creationId xmlns:a16="http://schemas.microsoft.com/office/drawing/2014/main" id="{9726FA5A-C229-47CF-A715-C1A2491F24A2}"/>
              </a:ext>
            </a:extLst>
          </p:cNvPr>
          <p:cNvSpPr/>
          <p:nvPr/>
        </p:nvSpPr>
        <p:spPr>
          <a:xfrm>
            <a:off x="0" y="6118271"/>
            <a:ext cx="10999719" cy="1143070"/>
          </a:xfrm>
          <a:prstGeom prst="rect">
            <a:avLst/>
          </a:prstGeom>
        </p:spPr>
        <p:txBody>
          <a:bodyPr wrap="square">
            <a:spAutoFit/>
          </a:bodyPr>
          <a:lstStyle/>
          <a:p>
            <a:pPr>
              <a:lnSpc>
                <a:spcPct val="150000"/>
              </a:lnSpc>
            </a:pPr>
            <a:r>
              <a:rPr lang="en-AU" sz="2400" dirty="0"/>
              <a:t>The while loop has to read all numbers in the file and reaches EOF. </a:t>
            </a:r>
            <a:r>
              <a:rPr lang="en-AU" sz="2400" b="1" dirty="0"/>
              <a:t>The if statements above  are to check that all numbers have read by the while loop</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1249" y="0"/>
            <a:ext cx="6550901" cy="724173"/>
          </a:xfrm>
          <a:prstGeom prst="rect">
            <a:avLst/>
          </a:prstGeom>
        </p:spPr>
        <p:txBody>
          <a:bodyPr vert="horz" wrap="square" lIns="0" tIns="107569" rIns="0" bIns="0" rtlCol="0">
            <a:spAutoFit/>
          </a:bodyPr>
          <a:lstStyle/>
          <a:p>
            <a:pPr marL="2776855">
              <a:lnSpc>
                <a:spcPct val="100000"/>
              </a:lnSpc>
            </a:pPr>
            <a:r>
              <a:rPr lang="en-US" spc="-5" dirty="0"/>
              <a:t>Quiz</a:t>
            </a:r>
            <a:endParaRPr spc="-5" dirty="0"/>
          </a:p>
        </p:txBody>
      </p:sp>
      <p:sp>
        <p:nvSpPr>
          <p:cNvPr id="3" name="object 3"/>
          <p:cNvSpPr txBox="1"/>
          <p:nvPr/>
        </p:nvSpPr>
        <p:spPr>
          <a:xfrm>
            <a:off x="1231900" y="1423369"/>
            <a:ext cx="7239000" cy="361637"/>
          </a:xfrm>
          <a:prstGeom prst="rect">
            <a:avLst/>
          </a:prstGeom>
        </p:spPr>
        <p:txBody>
          <a:bodyPr vert="horz" wrap="square" lIns="0" tIns="0" rIns="0" bIns="0" rtlCol="0">
            <a:spAutoFit/>
          </a:bodyPr>
          <a:lstStyle/>
          <a:p>
            <a:pPr marL="355600" indent="-342900">
              <a:lnSpc>
                <a:spcPts val="2840"/>
              </a:lnSpc>
              <a:buFont typeface="Arial" panose="020B0604020202020204" pitchFamily="34" charset="0"/>
              <a:buChar char="•"/>
            </a:pPr>
            <a:r>
              <a:rPr sz="2400" dirty="0">
                <a:latin typeface="Calibri"/>
                <a:cs typeface="Calibri"/>
              </a:rPr>
              <a:t>Assuming</a:t>
            </a:r>
            <a:r>
              <a:rPr sz="2400" spc="-20" dirty="0">
                <a:latin typeface="Calibri"/>
                <a:cs typeface="Calibri"/>
              </a:rPr>
              <a:t> </a:t>
            </a:r>
            <a:r>
              <a:rPr sz="2400" spc="-5" dirty="0">
                <a:latin typeface="Calibri"/>
                <a:cs typeface="Calibri"/>
              </a:rPr>
              <a:t>th</a:t>
            </a:r>
            <a:r>
              <a:rPr sz="2400" dirty="0">
                <a:latin typeface="Calibri"/>
                <a:cs typeface="Calibri"/>
              </a:rPr>
              <a:t>e</a:t>
            </a:r>
            <a:r>
              <a:rPr sz="2400" spc="-5" dirty="0">
                <a:latin typeface="Calibri"/>
                <a:cs typeface="Calibri"/>
              </a:rPr>
              <a:t> </a:t>
            </a:r>
            <a:r>
              <a:rPr sz="2400" spc="-30" dirty="0">
                <a:latin typeface="Calibri"/>
                <a:cs typeface="Calibri"/>
              </a:rPr>
              <a:t>t</a:t>
            </a:r>
            <a:r>
              <a:rPr sz="2400" spc="-45" dirty="0">
                <a:latin typeface="Calibri"/>
                <a:cs typeface="Calibri"/>
              </a:rPr>
              <a:t>e</a:t>
            </a:r>
            <a:r>
              <a:rPr sz="2400" dirty="0">
                <a:latin typeface="Calibri"/>
                <a:cs typeface="Calibri"/>
              </a:rPr>
              <a:t>xt</a:t>
            </a:r>
            <a:r>
              <a:rPr sz="2400" spc="-10" dirty="0">
                <a:latin typeface="Calibri"/>
                <a:cs typeface="Calibri"/>
              </a:rPr>
              <a:t> </a:t>
            </a:r>
            <a:r>
              <a:rPr sz="2400" dirty="0">
                <a:latin typeface="Calibri"/>
                <a:cs typeface="Calibri"/>
              </a:rPr>
              <a:t>file </a:t>
            </a:r>
            <a:r>
              <a:rPr sz="2400" spc="-25" dirty="0">
                <a:latin typeface="Calibri"/>
                <a:cs typeface="Calibri"/>
              </a:rPr>
              <a:t>c</a:t>
            </a:r>
            <a:r>
              <a:rPr sz="2400" spc="-5" dirty="0">
                <a:latin typeface="Calibri"/>
                <a:cs typeface="Calibri"/>
              </a:rPr>
              <a:t>o</a:t>
            </a:r>
            <a:r>
              <a:rPr sz="2400" spc="-25" dirty="0">
                <a:latin typeface="Calibri"/>
                <a:cs typeface="Calibri"/>
              </a:rPr>
              <a:t>nt</a:t>
            </a:r>
            <a:r>
              <a:rPr sz="2400" dirty="0">
                <a:latin typeface="Calibri"/>
                <a:cs typeface="Calibri"/>
              </a:rPr>
              <a:t>e</a:t>
            </a:r>
            <a:r>
              <a:rPr sz="2400" spc="-30" dirty="0">
                <a:latin typeface="Calibri"/>
                <a:cs typeface="Calibri"/>
              </a:rPr>
              <a:t>n</a:t>
            </a:r>
            <a:r>
              <a:rPr sz="2400" dirty="0">
                <a:latin typeface="Calibri"/>
                <a:cs typeface="Calibri"/>
              </a:rPr>
              <a:t>t</a:t>
            </a:r>
            <a:r>
              <a:rPr sz="2400" spc="-10" dirty="0">
                <a:latin typeface="Calibri"/>
                <a:cs typeface="Calibri"/>
              </a:rPr>
              <a:t> </a:t>
            </a:r>
            <a:r>
              <a:rPr sz="2400" spc="-5" dirty="0">
                <a:latin typeface="Calibri"/>
                <a:cs typeface="Calibri"/>
              </a:rPr>
              <a:t>is:</a:t>
            </a:r>
            <a:r>
              <a:rPr lang="en-US" sz="2400" spc="-5" dirty="0">
                <a:latin typeface="Calibri"/>
                <a:cs typeface="Calibri"/>
              </a:rPr>
              <a:t>  </a:t>
            </a:r>
            <a:r>
              <a:rPr sz="2400" b="1" dirty="0">
                <a:solidFill>
                  <a:srgbClr val="00009A"/>
                </a:solidFill>
                <a:latin typeface="Courier New"/>
                <a:cs typeface="Courier New"/>
              </a:rPr>
              <a:t>1</a:t>
            </a:r>
            <a:r>
              <a:rPr sz="2400" b="1" spc="-10" dirty="0">
                <a:solidFill>
                  <a:srgbClr val="00009A"/>
                </a:solidFill>
                <a:latin typeface="Courier New"/>
                <a:cs typeface="Courier New"/>
              </a:rPr>
              <a:t> </a:t>
            </a:r>
            <a:r>
              <a:rPr sz="2400" b="1" dirty="0">
                <a:solidFill>
                  <a:srgbClr val="00009A"/>
                </a:solidFill>
                <a:latin typeface="Courier New"/>
                <a:cs typeface="Courier New"/>
              </a:rPr>
              <a:t>2</a:t>
            </a:r>
            <a:r>
              <a:rPr sz="2400" b="1" spc="-10" dirty="0">
                <a:solidFill>
                  <a:srgbClr val="00009A"/>
                </a:solidFill>
                <a:latin typeface="Courier New"/>
                <a:cs typeface="Courier New"/>
              </a:rPr>
              <a:t> </a:t>
            </a:r>
            <a:r>
              <a:rPr sz="2400" b="1" dirty="0">
                <a:solidFill>
                  <a:srgbClr val="00009A"/>
                </a:solidFill>
                <a:latin typeface="Courier New"/>
                <a:cs typeface="Courier New"/>
              </a:rPr>
              <a:t>3</a:t>
            </a:r>
            <a:endParaRPr sz="2400" dirty="0">
              <a:latin typeface="Courier New"/>
              <a:cs typeface="Courier New"/>
            </a:endParaRPr>
          </a:p>
        </p:txBody>
      </p:sp>
      <p:sp>
        <p:nvSpPr>
          <p:cNvPr id="4" name="object 4"/>
          <p:cNvSpPr txBox="1"/>
          <p:nvPr/>
        </p:nvSpPr>
        <p:spPr>
          <a:xfrm>
            <a:off x="1503172" y="2524653"/>
            <a:ext cx="4173220" cy="1587614"/>
          </a:xfrm>
          <a:prstGeom prst="rect">
            <a:avLst/>
          </a:prstGeom>
        </p:spPr>
        <p:txBody>
          <a:bodyPr vert="horz" wrap="square" lIns="0" tIns="0" rIns="0" bIns="0" rtlCol="0">
            <a:spAutoFit/>
          </a:bodyPr>
          <a:lstStyle/>
          <a:p>
            <a:pPr marL="12700">
              <a:lnSpc>
                <a:spcPct val="100000"/>
              </a:lnSpc>
            </a:pPr>
            <a:r>
              <a:rPr sz="2400" spc="-5" dirty="0">
                <a:latin typeface="Calibri"/>
                <a:cs typeface="Calibri"/>
              </a:rPr>
              <a:t>Thi</a:t>
            </a:r>
            <a:r>
              <a:rPr sz="2400" dirty="0">
                <a:latin typeface="Calibri"/>
                <a:cs typeface="Calibri"/>
              </a:rPr>
              <a:t>s </a:t>
            </a:r>
            <a:r>
              <a:rPr sz="2400" spc="-5" dirty="0">
                <a:latin typeface="Calibri"/>
                <a:cs typeface="Calibri"/>
              </a:rPr>
              <a:t>solution</a:t>
            </a:r>
            <a:endParaRPr sz="2400" dirty="0">
              <a:latin typeface="Calibri"/>
              <a:cs typeface="Calibri"/>
            </a:endParaRPr>
          </a:p>
          <a:p>
            <a:pPr marL="502920">
              <a:lnSpc>
                <a:spcPct val="100000"/>
              </a:lnSpc>
              <a:spcBef>
                <a:spcPts val="1345"/>
              </a:spcBef>
            </a:pPr>
            <a:r>
              <a:rPr sz="2000" b="1" spc="-5" dirty="0">
                <a:solidFill>
                  <a:srgbClr val="0033CC"/>
                </a:solidFill>
                <a:latin typeface="Courier New"/>
                <a:cs typeface="Courier New"/>
              </a:rPr>
              <a:t>while</a:t>
            </a:r>
            <a:r>
              <a:rPr sz="2000" spc="-5" dirty="0">
                <a:latin typeface="Courier New"/>
                <a:cs typeface="Courier New"/>
              </a:rPr>
              <a:t>( !</a:t>
            </a:r>
            <a:r>
              <a:rPr sz="2000" b="1" spc="-5" dirty="0">
                <a:solidFill>
                  <a:srgbClr val="0033CC"/>
                </a:solidFill>
                <a:latin typeface="Courier New"/>
                <a:cs typeface="Courier New"/>
              </a:rPr>
              <a:t>feof</a:t>
            </a:r>
            <a:r>
              <a:rPr sz="2000" spc="-5" dirty="0">
                <a:latin typeface="Courier New"/>
                <a:cs typeface="Courier New"/>
              </a:rPr>
              <a:t>(inFile) )</a:t>
            </a:r>
            <a:endParaRPr sz="2000" dirty="0">
              <a:latin typeface="Courier New"/>
              <a:cs typeface="Courier New"/>
            </a:endParaRPr>
          </a:p>
          <a:p>
            <a:pPr marL="502920">
              <a:lnSpc>
                <a:spcPct val="100000"/>
              </a:lnSpc>
              <a:spcBef>
                <a:spcPts val="480"/>
              </a:spcBef>
            </a:pPr>
            <a:r>
              <a:rPr sz="2000" spc="-5" dirty="0">
                <a:latin typeface="Courier New"/>
                <a:cs typeface="Courier New"/>
              </a:rPr>
              <a:t>{</a:t>
            </a:r>
            <a:endParaRPr sz="2000" dirty="0">
              <a:latin typeface="Courier New"/>
              <a:cs typeface="Courier New"/>
            </a:endParaRPr>
          </a:p>
          <a:p>
            <a:pPr marL="1112520">
              <a:lnSpc>
                <a:spcPct val="100000"/>
              </a:lnSpc>
              <a:spcBef>
                <a:spcPts val="480"/>
              </a:spcBef>
            </a:pPr>
            <a:r>
              <a:rPr sz="2000" b="1" spc="-5" dirty="0">
                <a:solidFill>
                  <a:srgbClr val="0033CC"/>
                </a:solidFill>
                <a:latin typeface="Courier New"/>
                <a:cs typeface="Courier New"/>
              </a:rPr>
              <a:t>fscanf</a:t>
            </a:r>
            <a:r>
              <a:rPr sz="2000" spc="-5" dirty="0">
                <a:latin typeface="Courier New"/>
                <a:cs typeface="Courier New"/>
              </a:rPr>
              <a:t>(inFile, "%d",</a:t>
            </a:r>
            <a:endParaRPr sz="2000" dirty="0">
              <a:latin typeface="Courier New"/>
              <a:cs typeface="Courier New"/>
            </a:endParaRPr>
          </a:p>
        </p:txBody>
      </p:sp>
      <p:sp>
        <p:nvSpPr>
          <p:cNvPr id="5" name="object 5"/>
          <p:cNvSpPr txBox="1"/>
          <p:nvPr/>
        </p:nvSpPr>
        <p:spPr>
          <a:xfrm>
            <a:off x="5803362" y="3784427"/>
            <a:ext cx="13970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&amp;number);</a:t>
            </a:r>
            <a:endParaRPr sz="2000">
              <a:latin typeface="Courier New"/>
              <a:cs typeface="Courier New"/>
            </a:endParaRPr>
          </a:p>
        </p:txBody>
      </p:sp>
      <p:sp>
        <p:nvSpPr>
          <p:cNvPr id="6" name="object 6"/>
          <p:cNvSpPr txBox="1"/>
          <p:nvPr/>
        </p:nvSpPr>
        <p:spPr>
          <a:xfrm>
            <a:off x="1594611" y="4150177"/>
            <a:ext cx="5841365" cy="2118529"/>
          </a:xfrm>
          <a:prstGeom prst="rect">
            <a:avLst/>
          </a:prstGeom>
        </p:spPr>
        <p:txBody>
          <a:bodyPr vert="horz" wrap="square" lIns="0" tIns="0" rIns="0" bIns="0" rtlCol="0">
            <a:spAutoFit/>
          </a:bodyPr>
          <a:lstStyle/>
          <a:p>
            <a:pPr marL="1021080">
              <a:lnSpc>
                <a:spcPct val="100000"/>
              </a:lnSpc>
            </a:pPr>
            <a:r>
              <a:rPr sz="2000" b="1" spc="-5" dirty="0">
                <a:solidFill>
                  <a:srgbClr val="0033CC"/>
                </a:solidFill>
                <a:latin typeface="Courier New"/>
                <a:cs typeface="Courier New"/>
              </a:rPr>
              <a:t>printf</a:t>
            </a:r>
            <a:r>
              <a:rPr sz="2000" spc="-5" dirty="0">
                <a:latin typeface="Courier New"/>
                <a:cs typeface="Courier New"/>
              </a:rPr>
              <a:t>("%d ", number);</a:t>
            </a:r>
            <a:endParaRPr sz="2000" dirty="0">
              <a:latin typeface="Courier New"/>
              <a:cs typeface="Courier New"/>
            </a:endParaRPr>
          </a:p>
          <a:p>
            <a:pPr marL="411480">
              <a:lnSpc>
                <a:spcPct val="100000"/>
              </a:lnSpc>
              <a:spcBef>
                <a:spcPts val="480"/>
              </a:spcBef>
            </a:pPr>
            <a:r>
              <a:rPr sz="2000" spc="-5" dirty="0">
                <a:latin typeface="Courier New"/>
                <a:cs typeface="Courier New"/>
              </a:rPr>
              <a:t>}</a:t>
            </a:r>
            <a:endParaRPr sz="2000" dirty="0">
              <a:latin typeface="Courier New"/>
              <a:cs typeface="Courier New"/>
            </a:endParaRPr>
          </a:p>
          <a:p>
            <a:pPr marL="12700">
              <a:lnSpc>
                <a:spcPct val="100000"/>
              </a:lnSpc>
              <a:spcBef>
                <a:spcPts val="90"/>
              </a:spcBef>
            </a:pPr>
            <a:r>
              <a:rPr sz="2400" spc="-5" dirty="0">
                <a:latin typeface="Calibri"/>
                <a:cs typeface="Calibri"/>
              </a:rPr>
              <a:t>p</a:t>
            </a:r>
            <a:r>
              <a:rPr sz="2400" spc="-40" dirty="0">
                <a:latin typeface="Calibri"/>
                <a:cs typeface="Calibri"/>
              </a:rPr>
              <a:t>r</a:t>
            </a:r>
            <a:r>
              <a:rPr sz="2400" spc="-5" dirty="0">
                <a:latin typeface="Calibri"/>
                <a:cs typeface="Calibri"/>
              </a:rPr>
              <a:t>oduce</a:t>
            </a:r>
            <a:r>
              <a:rPr sz="2400" dirty="0">
                <a:latin typeface="Calibri"/>
                <a:cs typeface="Calibri"/>
              </a:rPr>
              <a:t>s </a:t>
            </a:r>
            <a:r>
              <a:rPr sz="2400" spc="-5" dirty="0">
                <a:latin typeface="Calibri"/>
                <a:cs typeface="Calibri"/>
              </a:rPr>
              <a:t>th</a:t>
            </a:r>
            <a:r>
              <a:rPr sz="2400" dirty="0">
                <a:latin typeface="Calibri"/>
                <a:cs typeface="Calibri"/>
              </a:rPr>
              <a:t>e </a:t>
            </a:r>
            <a:r>
              <a:rPr sz="2400" spc="-50" dirty="0">
                <a:latin typeface="Calibri"/>
                <a:cs typeface="Calibri"/>
              </a:rPr>
              <a:t>f</a:t>
            </a:r>
            <a:r>
              <a:rPr sz="2400" spc="-5" dirty="0">
                <a:latin typeface="Calibri"/>
                <a:cs typeface="Calibri"/>
              </a:rPr>
              <a:t>oll</a:t>
            </a:r>
            <a:r>
              <a:rPr sz="2400" spc="-15" dirty="0">
                <a:latin typeface="Calibri"/>
                <a:cs typeface="Calibri"/>
              </a:rPr>
              <a:t>o</a:t>
            </a:r>
            <a:r>
              <a:rPr sz="2400" dirty="0">
                <a:latin typeface="Calibri"/>
                <a:cs typeface="Calibri"/>
              </a:rPr>
              <a:t>wing</a:t>
            </a:r>
            <a:r>
              <a:rPr sz="2400" spc="-20" dirty="0">
                <a:latin typeface="Calibri"/>
                <a:cs typeface="Calibri"/>
              </a:rPr>
              <a:t> </a:t>
            </a:r>
            <a:r>
              <a:rPr sz="2400" spc="-5" dirty="0">
                <a:latin typeface="Calibri"/>
                <a:cs typeface="Calibri"/>
              </a:rPr>
              <a:t>outpu</a:t>
            </a:r>
            <a:r>
              <a:rPr sz="2400" dirty="0">
                <a:latin typeface="Calibri"/>
                <a:cs typeface="Calibri"/>
              </a:rPr>
              <a:t>t</a:t>
            </a:r>
            <a:r>
              <a:rPr sz="2400" spc="-5" dirty="0">
                <a:latin typeface="Calibri"/>
                <a:cs typeface="Calibri"/>
              </a:rPr>
              <a:t> </a:t>
            </a:r>
            <a:r>
              <a:rPr sz="2400" spc="-50" dirty="0">
                <a:latin typeface="Calibri"/>
                <a:cs typeface="Calibri"/>
              </a:rPr>
              <a:t>f</a:t>
            </a:r>
            <a:r>
              <a:rPr sz="2400" spc="-5" dirty="0">
                <a:latin typeface="Calibri"/>
                <a:cs typeface="Calibri"/>
              </a:rPr>
              <a:t>or </a:t>
            </a:r>
            <a:r>
              <a:rPr sz="2400" dirty="0">
                <a:latin typeface="Calibri"/>
                <a:cs typeface="Calibri"/>
              </a:rPr>
              <a:t>some</a:t>
            </a:r>
            <a:r>
              <a:rPr sz="2400" spc="-10" dirty="0">
                <a:latin typeface="Calibri"/>
                <a:cs typeface="Calibri"/>
              </a:rPr>
              <a:t> </a:t>
            </a:r>
            <a:r>
              <a:rPr sz="2400" spc="-40" dirty="0">
                <a:latin typeface="Calibri"/>
                <a:cs typeface="Calibri"/>
              </a:rPr>
              <a:t>r</a:t>
            </a:r>
            <a:r>
              <a:rPr sz="2400" spc="-5" dirty="0">
                <a:latin typeface="Calibri"/>
                <a:cs typeface="Calibri"/>
              </a:rPr>
              <a:t>e</a:t>
            </a:r>
            <a:r>
              <a:rPr sz="2400" dirty="0">
                <a:latin typeface="Calibri"/>
                <a:cs typeface="Calibri"/>
              </a:rPr>
              <a:t>a</a:t>
            </a:r>
            <a:r>
              <a:rPr sz="2400" spc="-5" dirty="0">
                <a:latin typeface="Calibri"/>
                <a:cs typeface="Calibri"/>
              </a:rPr>
              <a:t>so</a:t>
            </a:r>
            <a:r>
              <a:rPr sz="2400" dirty="0">
                <a:latin typeface="Calibri"/>
                <a:cs typeface="Calibri"/>
              </a:rPr>
              <a:t>n</a:t>
            </a:r>
          </a:p>
          <a:p>
            <a:pPr marL="12700">
              <a:lnSpc>
                <a:spcPct val="100000"/>
              </a:lnSpc>
              <a:spcBef>
                <a:spcPts val="865"/>
              </a:spcBef>
            </a:pPr>
            <a:r>
              <a:rPr sz="2400" b="1" dirty="0">
                <a:solidFill>
                  <a:srgbClr val="00009A"/>
                </a:solidFill>
                <a:latin typeface="Courier New"/>
                <a:cs typeface="Courier New"/>
              </a:rPr>
              <a:t>1</a:t>
            </a:r>
            <a:r>
              <a:rPr sz="2400" b="1" spc="-10" dirty="0">
                <a:solidFill>
                  <a:srgbClr val="00009A"/>
                </a:solidFill>
                <a:latin typeface="Courier New"/>
                <a:cs typeface="Courier New"/>
              </a:rPr>
              <a:t> </a:t>
            </a:r>
            <a:r>
              <a:rPr sz="2400" b="1" dirty="0">
                <a:solidFill>
                  <a:srgbClr val="00009A"/>
                </a:solidFill>
                <a:latin typeface="Courier New"/>
                <a:cs typeface="Courier New"/>
              </a:rPr>
              <a:t>2</a:t>
            </a:r>
            <a:r>
              <a:rPr sz="2400" b="1" spc="-10" dirty="0">
                <a:solidFill>
                  <a:srgbClr val="00009A"/>
                </a:solidFill>
                <a:latin typeface="Courier New"/>
                <a:cs typeface="Courier New"/>
              </a:rPr>
              <a:t> </a:t>
            </a:r>
            <a:r>
              <a:rPr sz="2400" b="1" dirty="0">
                <a:solidFill>
                  <a:srgbClr val="00009A"/>
                </a:solidFill>
                <a:latin typeface="Courier New"/>
                <a:cs typeface="Courier New"/>
              </a:rPr>
              <a:t>3</a:t>
            </a:r>
            <a:r>
              <a:rPr sz="2400" b="1" spc="-10" dirty="0">
                <a:solidFill>
                  <a:srgbClr val="00009A"/>
                </a:solidFill>
                <a:latin typeface="Courier New"/>
                <a:cs typeface="Courier New"/>
              </a:rPr>
              <a:t> </a:t>
            </a:r>
            <a:r>
              <a:rPr sz="2400" b="1" dirty="0">
                <a:solidFill>
                  <a:srgbClr val="00009A"/>
                </a:solidFill>
                <a:latin typeface="Courier New"/>
                <a:cs typeface="Courier New"/>
              </a:rPr>
              <a:t>3</a:t>
            </a:r>
            <a:endParaRPr sz="2400" dirty="0">
              <a:latin typeface="Courier New"/>
              <a:cs typeface="Courier New"/>
            </a:endParaRPr>
          </a:p>
          <a:p>
            <a:pPr marL="16510">
              <a:lnSpc>
                <a:spcPct val="100000"/>
              </a:lnSpc>
              <a:spcBef>
                <a:spcPts val="1145"/>
              </a:spcBef>
            </a:pPr>
            <a:r>
              <a:rPr sz="2800" spc="-5" dirty="0">
                <a:latin typeface="Calibri"/>
                <a:cs typeface="Calibri"/>
              </a:rPr>
              <a:t>Wh</a:t>
            </a:r>
            <a:r>
              <a:rPr sz="2800" spc="-25" dirty="0">
                <a:latin typeface="Calibri"/>
                <a:cs typeface="Calibri"/>
              </a:rPr>
              <a:t>a</a:t>
            </a:r>
            <a:r>
              <a:rPr sz="2800" dirty="0">
                <a:latin typeface="Calibri"/>
                <a:cs typeface="Calibri"/>
              </a:rPr>
              <a:t>t </a:t>
            </a:r>
            <a:r>
              <a:rPr sz="2800" spc="-5" dirty="0">
                <a:latin typeface="Calibri"/>
                <a:cs typeface="Calibri"/>
              </a:rPr>
              <a:t>i</a:t>
            </a:r>
            <a:r>
              <a:rPr sz="2800" dirty="0">
                <a:latin typeface="Calibri"/>
                <a:cs typeface="Calibri"/>
              </a:rPr>
              <a:t>s</a:t>
            </a:r>
            <a:r>
              <a:rPr sz="2800" spc="5" dirty="0">
                <a:latin typeface="Calibri"/>
                <a:cs typeface="Calibri"/>
              </a:rPr>
              <a:t> </a:t>
            </a:r>
            <a:r>
              <a:rPr sz="2800" spc="-5" dirty="0">
                <a:latin typeface="Calibri"/>
                <a:cs typeface="Calibri"/>
              </a:rPr>
              <a:t>w</a:t>
            </a:r>
            <a:r>
              <a:rPr sz="2800" spc="-50" dirty="0">
                <a:latin typeface="Calibri"/>
                <a:cs typeface="Calibri"/>
              </a:rPr>
              <a:t>r</a:t>
            </a:r>
            <a:r>
              <a:rPr sz="2800" spc="-5" dirty="0">
                <a:latin typeface="Calibri"/>
                <a:cs typeface="Calibri"/>
              </a:rPr>
              <a:t>on</a:t>
            </a:r>
            <a:r>
              <a:rPr sz="2800" dirty="0">
                <a:latin typeface="Calibri"/>
                <a:cs typeface="Calibri"/>
              </a:rPr>
              <a:t>g</a:t>
            </a:r>
            <a:r>
              <a:rPr sz="2800" spc="-5" dirty="0">
                <a:latin typeface="Calibri"/>
                <a:cs typeface="Calibri"/>
              </a:rPr>
              <a:t> wit</a:t>
            </a:r>
            <a:r>
              <a:rPr sz="2800" dirty="0">
                <a:latin typeface="Calibri"/>
                <a:cs typeface="Calibri"/>
              </a:rPr>
              <a:t>h </a:t>
            </a:r>
            <a:r>
              <a:rPr sz="2800" spc="-5" dirty="0">
                <a:latin typeface="Calibri"/>
                <a:cs typeface="Calibri"/>
              </a:rPr>
              <a:t>thi</a:t>
            </a:r>
            <a:r>
              <a:rPr sz="2800" dirty="0">
                <a:latin typeface="Calibri"/>
                <a:cs typeface="Calibri"/>
              </a:rPr>
              <a:t>s </a:t>
            </a:r>
            <a:r>
              <a:rPr sz="2800" spc="-30" dirty="0">
                <a:latin typeface="Calibri"/>
                <a:cs typeface="Calibri"/>
              </a:rPr>
              <a:t>c</a:t>
            </a:r>
            <a:r>
              <a:rPr sz="2800" spc="-5" dirty="0">
                <a:latin typeface="Calibri"/>
                <a:cs typeface="Calibri"/>
              </a:rPr>
              <a:t>ode?</a:t>
            </a:r>
            <a:endParaRPr sz="2800" dirty="0">
              <a:latin typeface="Calibri"/>
              <a:cs typeface="Calibri"/>
            </a:endParaRPr>
          </a:p>
        </p:txBody>
      </p:sp>
      <p:sp>
        <p:nvSpPr>
          <p:cNvPr id="7" name="TextBox 6"/>
          <p:cNvSpPr txBox="1"/>
          <p:nvPr/>
        </p:nvSpPr>
        <p:spPr>
          <a:xfrm>
            <a:off x="0" y="6639520"/>
            <a:ext cx="10813636" cy="923330"/>
          </a:xfrm>
          <a:prstGeom prst="rect">
            <a:avLst/>
          </a:prstGeom>
          <a:noFill/>
        </p:spPr>
        <p:txBody>
          <a:bodyPr wrap="square" rtlCol="0">
            <a:spAutoFit/>
          </a:bodyPr>
          <a:lstStyle/>
          <a:p>
            <a:r>
              <a:rPr lang="en-AU" b="1" dirty="0"/>
              <a:t>Answer: </a:t>
            </a:r>
            <a:r>
              <a:rPr lang="en-AU" dirty="0"/>
              <a:t>After reading number 3, </a:t>
            </a:r>
            <a:r>
              <a:rPr lang="en-AU" dirty="0" err="1"/>
              <a:t>fscanf</a:t>
            </a:r>
            <a:r>
              <a:rPr lang="en-AU" dirty="0"/>
              <a:t> will return the value of 1. The while condition is still true. At the next loop iteration, </a:t>
            </a:r>
            <a:r>
              <a:rPr lang="en-AU" dirty="0" err="1"/>
              <a:t>fscanf</a:t>
            </a:r>
            <a:r>
              <a:rPr lang="en-AU" dirty="0"/>
              <a:t> will not find a value to read as the pointer is at the end of the file. But </a:t>
            </a:r>
            <a:r>
              <a:rPr lang="en-AU" dirty="0" err="1"/>
              <a:t>printf</a:t>
            </a:r>
            <a:r>
              <a:rPr lang="en-AU" dirty="0"/>
              <a:t> will print the last value of  the variable number, which is 3. Afterwards, the loop condition is found to be false.</a:t>
            </a:r>
          </a:p>
        </p:txBody>
      </p:sp>
    </p:spTree>
    <p:extLst>
      <p:ext uri="{BB962C8B-B14F-4D97-AF65-F5344CB8AC3E}">
        <p14:creationId xmlns:p14="http://schemas.microsoft.com/office/powerpoint/2010/main" val="86302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1900" y="-11575"/>
            <a:ext cx="8458200" cy="783420"/>
          </a:xfrm>
          <a:prstGeom prst="rect">
            <a:avLst/>
          </a:prstGeom>
        </p:spPr>
        <p:txBody>
          <a:bodyPr vert="horz" wrap="square" lIns="0" tIns="166243" rIns="0" bIns="0" rtlCol="0">
            <a:spAutoFit/>
          </a:bodyPr>
          <a:lstStyle/>
          <a:p>
            <a:pPr marL="352425">
              <a:lnSpc>
                <a:spcPct val="100000"/>
              </a:lnSpc>
            </a:pPr>
            <a:r>
              <a:rPr lang="en-US" spc="-10" dirty="0"/>
              <a:t>IV.3. Binary File: Write Error Handling</a:t>
            </a:r>
            <a:endParaRPr spc="-5" dirty="0"/>
          </a:p>
        </p:txBody>
      </p:sp>
      <p:sp>
        <p:nvSpPr>
          <p:cNvPr id="3" name="object 3"/>
          <p:cNvSpPr txBox="1"/>
          <p:nvPr/>
        </p:nvSpPr>
        <p:spPr>
          <a:xfrm>
            <a:off x="52683" y="2217942"/>
            <a:ext cx="10669814" cy="1050737"/>
          </a:xfrm>
          <a:prstGeom prst="rect">
            <a:avLst/>
          </a:prstGeom>
        </p:spPr>
        <p:txBody>
          <a:bodyPr vert="horz" wrap="square" lIns="0" tIns="0" rIns="0" bIns="0" rtlCol="0">
            <a:spAutoFit/>
          </a:bodyPr>
          <a:lstStyle/>
          <a:p>
            <a:pPr marL="926465" marR="5080" lvl="1" indent="-456565">
              <a:lnSpc>
                <a:spcPct val="150000"/>
              </a:lnSpc>
              <a:buFont typeface="Arial"/>
              <a:buChar char="•"/>
              <a:tabLst>
                <a:tab pos="469900" algn="l"/>
              </a:tabLst>
            </a:pPr>
            <a:r>
              <a:rPr lang="en-US" sz="2400" dirty="0">
                <a:cs typeface="Calibri"/>
              </a:rPr>
              <a:t>The </a:t>
            </a:r>
            <a:r>
              <a:rPr lang="en-US" sz="2400" b="1" dirty="0" err="1">
                <a:solidFill>
                  <a:srgbClr val="0033CC"/>
                </a:solidFill>
                <a:cs typeface="Calibri"/>
              </a:rPr>
              <a:t>fwrite</a:t>
            </a:r>
            <a:r>
              <a:rPr lang="en-US" sz="2400" dirty="0">
                <a:cs typeface="Calibri"/>
              </a:rPr>
              <a:t> function writes a </a:t>
            </a:r>
            <a:r>
              <a:rPr lang="en-US" sz="2400" b="1" dirty="0">
                <a:cs typeface="Calibri"/>
              </a:rPr>
              <a:t>given number of items, all of the same size, from a memory buffer </a:t>
            </a:r>
            <a:r>
              <a:rPr lang="en-US" sz="2400" dirty="0">
                <a:cs typeface="Calibri"/>
              </a:rPr>
              <a:t>into a Binary file stream.</a:t>
            </a:r>
            <a:endParaRPr sz="2400" dirty="0">
              <a:cs typeface="Calibri"/>
            </a:endParaRPr>
          </a:p>
        </p:txBody>
      </p:sp>
      <p:sp>
        <p:nvSpPr>
          <p:cNvPr id="5" name="object 5"/>
          <p:cNvSpPr txBox="1"/>
          <p:nvPr/>
        </p:nvSpPr>
        <p:spPr>
          <a:xfrm>
            <a:off x="6913" y="5765237"/>
            <a:ext cx="10647571" cy="1643207"/>
          </a:xfrm>
          <a:prstGeom prst="rect">
            <a:avLst/>
          </a:prstGeom>
        </p:spPr>
        <p:txBody>
          <a:bodyPr vert="horz" wrap="square" lIns="0" tIns="0" rIns="0" bIns="0" rtlCol="0">
            <a:spAutoFit/>
          </a:bodyPr>
          <a:lstStyle/>
          <a:p>
            <a:pPr marL="469900" marR="5080" indent="-457200">
              <a:lnSpc>
                <a:spcPct val="150000"/>
              </a:lnSpc>
              <a:buFont typeface="Arial"/>
              <a:buChar char="•"/>
              <a:tabLst>
                <a:tab pos="469900" algn="l"/>
              </a:tabLst>
            </a:pPr>
            <a:r>
              <a:rPr sz="2400" b="1" spc="-5" dirty="0">
                <a:solidFill>
                  <a:srgbClr val="0033CC"/>
                </a:solidFill>
                <a:latin typeface="Courier New"/>
                <a:cs typeface="Courier New"/>
              </a:rPr>
              <a:t>fwrit</a:t>
            </a:r>
            <a:r>
              <a:rPr sz="2400" b="1" dirty="0">
                <a:solidFill>
                  <a:srgbClr val="0033CC"/>
                </a:solidFill>
                <a:latin typeface="Courier New"/>
                <a:cs typeface="Courier New"/>
              </a:rPr>
              <a:t>e</a:t>
            </a:r>
            <a:r>
              <a:rPr sz="2400" b="1" spc="-35" dirty="0">
                <a:latin typeface="Courier New"/>
                <a:cs typeface="Courier New"/>
              </a:rPr>
              <a:t> </a:t>
            </a:r>
            <a:r>
              <a:rPr sz="2400" spc="-40" dirty="0">
                <a:latin typeface="Calibri"/>
                <a:cs typeface="Calibri"/>
              </a:rPr>
              <a:t>r</a:t>
            </a:r>
            <a:r>
              <a:rPr sz="2400" spc="-25" dirty="0">
                <a:latin typeface="Calibri"/>
                <a:cs typeface="Calibri"/>
              </a:rPr>
              <a:t>e</a:t>
            </a:r>
            <a:r>
              <a:rPr sz="2400" spc="-5" dirty="0">
                <a:latin typeface="Calibri"/>
                <a:cs typeface="Calibri"/>
              </a:rPr>
              <a:t>turn</a:t>
            </a:r>
            <a:r>
              <a:rPr sz="2400" dirty="0">
                <a:latin typeface="Calibri"/>
                <a:cs typeface="Calibri"/>
              </a:rPr>
              <a:t>s</a:t>
            </a:r>
            <a:r>
              <a:rPr sz="2400" spc="10" dirty="0">
                <a:latin typeface="Calibri"/>
                <a:cs typeface="Calibri"/>
              </a:rPr>
              <a:t> </a:t>
            </a:r>
            <a:r>
              <a:rPr sz="2400" dirty="0">
                <a:latin typeface="Calibri"/>
                <a:cs typeface="Calibri"/>
              </a:rPr>
              <a:t>a</a:t>
            </a:r>
            <a:r>
              <a:rPr sz="2400" spc="-5" dirty="0">
                <a:latin typeface="Calibri"/>
                <a:cs typeface="Calibri"/>
              </a:rPr>
              <a:t> numbe</a:t>
            </a:r>
            <a:r>
              <a:rPr sz="2400" dirty="0">
                <a:latin typeface="Calibri"/>
                <a:cs typeface="Calibri"/>
              </a:rPr>
              <a:t>r</a:t>
            </a:r>
            <a:r>
              <a:rPr sz="2400" spc="20" dirty="0">
                <a:latin typeface="Calibri"/>
                <a:cs typeface="Calibri"/>
              </a:rPr>
              <a:t> </a:t>
            </a:r>
            <a:r>
              <a:rPr sz="2400" spc="-5" dirty="0">
                <a:latin typeface="Calibri"/>
                <a:cs typeface="Calibri"/>
              </a:rPr>
              <a:t>o</a:t>
            </a:r>
            <a:r>
              <a:rPr sz="2400" dirty="0">
                <a:latin typeface="Calibri"/>
                <a:cs typeface="Calibri"/>
              </a:rPr>
              <a:t>f </a:t>
            </a:r>
            <a:r>
              <a:rPr sz="2400" spc="-5" dirty="0">
                <a:latin typeface="Calibri"/>
                <a:cs typeface="Calibri"/>
              </a:rPr>
              <a:t>i</a:t>
            </a:r>
            <a:r>
              <a:rPr sz="2400" spc="-35" dirty="0">
                <a:latin typeface="Calibri"/>
                <a:cs typeface="Calibri"/>
              </a:rPr>
              <a:t>t</a:t>
            </a:r>
            <a:r>
              <a:rPr sz="2400" dirty="0">
                <a:latin typeface="Calibri"/>
                <a:cs typeface="Calibri"/>
              </a:rPr>
              <a:t>ems</a:t>
            </a:r>
            <a:r>
              <a:rPr sz="2400" spc="-5" dirty="0">
                <a:latin typeface="Calibri"/>
                <a:cs typeface="Calibri"/>
              </a:rPr>
              <a:t> actuall</a:t>
            </a:r>
            <a:r>
              <a:rPr sz="2400" dirty="0">
                <a:latin typeface="Calibri"/>
                <a:cs typeface="Calibri"/>
              </a:rPr>
              <a:t>y</a:t>
            </a:r>
            <a:r>
              <a:rPr sz="2400" spc="-15" dirty="0">
                <a:latin typeface="Calibri"/>
                <a:cs typeface="Calibri"/>
              </a:rPr>
              <a:t> </a:t>
            </a:r>
            <a:r>
              <a:rPr sz="2400" spc="-5" dirty="0">
                <a:latin typeface="Calibri"/>
                <a:cs typeface="Calibri"/>
              </a:rPr>
              <a:t>wri</a:t>
            </a:r>
            <a:r>
              <a:rPr sz="2400" spc="-50" dirty="0">
                <a:latin typeface="Calibri"/>
                <a:cs typeface="Calibri"/>
              </a:rPr>
              <a:t>t</a:t>
            </a:r>
            <a:r>
              <a:rPr sz="2400" spc="-35" dirty="0">
                <a:latin typeface="Calibri"/>
                <a:cs typeface="Calibri"/>
              </a:rPr>
              <a:t>t</a:t>
            </a:r>
            <a:r>
              <a:rPr sz="2400" dirty="0">
                <a:latin typeface="Calibri"/>
                <a:cs typeface="Calibri"/>
              </a:rPr>
              <a:t>en </a:t>
            </a:r>
            <a:r>
              <a:rPr sz="2400" spc="-5" dirty="0">
                <a:latin typeface="Calibri"/>
                <a:cs typeface="Calibri"/>
              </a:rPr>
              <a:t>i</a:t>
            </a:r>
            <a:r>
              <a:rPr sz="2400" spc="-30" dirty="0">
                <a:latin typeface="Calibri"/>
                <a:cs typeface="Calibri"/>
              </a:rPr>
              <a:t>n</a:t>
            </a:r>
            <a:r>
              <a:rPr sz="2400" spc="-35" dirty="0">
                <a:latin typeface="Calibri"/>
                <a:cs typeface="Calibri"/>
              </a:rPr>
              <a:t>t</a:t>
            </a:r>
            <a:r>
              <a:rPr sz="2400" dirty="0">
                <a:latin typeface="Calibri"/>
                <a:cs typeface="Calibri"/>
              </a:rPr>
              <a:t>o</a:t>
            </a:r>
            <a:r>
              <a:rPr sz="2400" spc="5" dirty="0">
                <a:latin typeface="Calibri"/>
                <a:cs typeface="Calibri"/>
              </a:rPr>
              <a:t> </a:t>
            </a:r>
            <a:r>
              <a:rPr sz="2400" spc="-5" dirty="0">
                <a:latin typeface="Calibri"/>
                <a:cs typeface="Calibri"/>
              </a:rPr>
              <a:t>th</a:t>
            </a:r>
            <a:r>
              <a:rPr sz="2400" dirty="0">
                <a:latin typeface="Calibri"/>
                <a:cs typeface="Calibri"/>
              </a:rPr>
              <a:t>e </a:t>
            </a:r>
            <a:r>
              <a:rPr sz="2400" spc="-5" dirty="0">
                <a:latin typeface="Calibri"/>
                <a:cs typeface="Calibri"/>
              </a:rPr>
              <a:t>file</a:t>
            </a:r>
            <a:r>
              <a:rPr lang="en-AU" sz="2400" spc="-5" dirty="0">
                <a:latin typeface="Calibri"/>
                <a:cs typeface="Calibri"/>
              </a:rPr>
              <a:t>:</a:t>
            </a:r>
            <a:endParaRPr sz="2400" dirty="0">
              <a:latin typeface="Calibri"/>
              <a:cs typeface="Calibri"/>
            </a:endParaRPr>
          </a:p>
          <a:p>
            <a:pPr marL="417195" marR="588645" indent="-635" algn="just">
              <a:lnSpc>
                <a:spcPct val="150000"/>
              </a:lnSpc>
              <a:spcBef>
                <a:spcPts val="285"/>
              </a:spcBef>
            </a:pPr>
            <a:r>
              <a:rPr sz="2400" dirty="0">
                <a:latin typeface="Calibri"/>
                <a:cs typeface="Calibri"/>
              </a:rPr>
              <a:t>If</a:t>
            </a:r>
            <a:r>
              <a:rPr sz="2400" spc="-10" dirty="0">
                <a:latin typeface="Calibri"/>
                <a:cs typeface="Calibri"/>
              </a:rPr>
              <a:t> </a:t>
            </a:r>
            <a:r>
              <a:rPr sz="2400" spc="-5" dirty="0">
                <a:latin typeface="Calibri"/>
                <a:cs typeface="Calibri"/>
              </a:rPr>
              <a:t>th</a:t>
            </a:r>
            <a:r>
              <a:rPr sz="2400" dirty="0">
                <a:latin typeface="Calibri"/>
                <a:cs typeface="Calibri"/>
              </a:rPr>
              <a:t>e </a:t>
            </a:r>
            <a:r>
              <a:rPr sz="2400" spc="-5" dirty="0">
                <a:latin typeface="Calibri"/>
                <a:cs typeface="Calibri"/>
              </a:rPr>
              <a:t>actua</a:t>
            </a:r>
            <a:r>
              <a:rPr sz="2400" dirty="0">
                <a:latin typeface="Calibri"/>
                <a:cs typeface="Calibri"/>
              </a:rPr>
              <a:t>l </a:t>
            </a:r>
            <a:r>
              <a:rPr sz="2400" spc="-5" dirty="0">
                <a:latin typeface="Calibri"/>
                <a:cs typeface="Calibri"/>
              </a:rPr>
              <a:t>numbe</a:t>
            </a:r>
            <a:r>
              <a:rPr sz="2400" dirty="0">
                <a:latin typeface="Calibri"/>
                <a:cs typeface="Calibri"/>
              </a:rPr>
              <a:t>r</a:t>
            </a:r>
            <a:r>
              <a:rPr sz="2400" spc="15" dirty="0">
                <a:latin typeface="Calibri"/>
                <a:cs typeface="Calibri"/>
              </a:rPr>
              <a:t> </a:t>
            </a:r>
            <a:r>
              <a:rPr sz="2400" spc="-5" dirty="0">
                <a:latin typeface="Calibri"/>
                <a:cs typeface="Calibri"/>
              </a:rPr>
              <a:t>o</a:t>
            </a:r>
            <a:r>
              <a:rPr sz="2400" dirty="0">
                <a:latin typeface="Calibri"/>
                <a:cs typeface="Calibri"/>
              </a:rPr>
              <a:t>f </a:t>
            </a:r>
            <a:r>
              <a:rPr sz="2400" spc="-5" dirty="0">
                <a:latin typeface="Calibri"/>
                <a:cs typeface="Calibri"/>
              </a:rPr>
              <a:t>i</a:t>
            </a:r>
            <a:r>
              <a:rPr sz="2400" spc="-35" dirty="0">
                <a:latin typeface="Calibri"/>
                <a:cs typeface="Calibri"/>
              </a:rPr>
              <a:t>t</a:t>
            </a:r>
            <a:r>
              <a:rPr sz="2400" dirty="0">
                <a:latin typeface="Calibri"/>
                <a:cs typeface="Calibri"/>
              </a:rPr>
              <a:t>ems</a:t>
            </a:r>
            <a:r>
              <a:rPr sz="2400" spc="-5" dirty="0">
                <a:latin typeface="Calibri"/>
                <a:cs typeface="Calibri"/>
              </a:rPr>
              <a:t> wri</a:t>
            </a:r>
            <a:r>
              <a:rPr sz="2400" spc="-50" dirty="0">
                <a:latin typeface="Calibri"/>
                <a:cs typeface="Calibri"/>
              </a:rPr>
              <a:t>t</a:t>
            </a:r>
            <a:r>
              <a:rPr sz="2400" spc="-35" dirty="0">
                <a:latin typeface="Calibri"/>
                <a:cs typeface="Calibri"/>
              </a:rPr>
              <a:t>t</a:t>
            </a:r>
            <a:r>
              <a:rPr sz="2400" dirty="0">
                <a:latin typeface="Calibri"/>
                <a:cs typeface="Calibri"/>
              </a:rPr>
              <a:t>en </a:t>
            </a:r>
            <a:r>
              <a:rPr sz="2400" spc="-5" dirty="0">
                <a:latin typeface="Calibri"/>
                <a:cs typeface="Calibri"/>
              </a:rPr>
              <a:t>i</a:t>
            </a:r>
            <a:r>
              <a:rPr sz="2400" dirty="0">
                <a:latin typeface="Calibri"/>
                <a:cs typeface="Calibri"/>
              </a:rPr>
              <a:t>s </a:t>
            </a:r>
            <a:r>
              <a:rPr sz="2400" spc="-5" dirty="0">
                <a:latin typeface="Calibri"/>
                <a:cs typeface="Calibri"/>
              </a:rPr>
              <a:t>les</a:t>
            </a:r>
            <a:r>
              <a:rPr sz="2400" dirty="0">
                <a:latin typeface="Calibri"/>
                <a:cs typeface="Calibri"/>
              </a:rPr>
              <a:t>s</a:t>
            </a:r>
            <a:r>
              <a:rPr sz="2400" spc="5" dirty="0">
                <a:latin typeface="Calibri"/>
                <a:cs typeface="Calibri"/>
              </a:rPr>
              <a:t> </a:t>
            </a:r>
            <a:r>
              <a:rPr sz="2400" spc="-5" dirty="0">
                <a:latin typeface="Calibri"/>
                <a:cs typeface="Calibri"/>
              </a:rPr>
              <a:t>than </a:t>
            </a:r>
            <a:r>
              <a:rPr sz="2400" spc="-5" dirty="0">
                <a:latin typeface="Courier New"/>
                <a:cs typeface="Courier New"/>
              </a:rPr>
              <a:t>numOfItems</a:t>
            </a:r>
            <a:r>
              <a:rPr sz="2400" dirty="0">
                <a:latin typeface="Courier New"/>
                <a:cs typeface="Courier New"/>
              </a:rPr>
              <a:t>,</a:t>
            </a:r>
            <a:r>
              <a:rPr sz="2400" spc="-25" dirty="0">
                <a:latin typeface="Courier New"/>
                <a:cs typeface="Courier New"/>
              </a:rPr>
              <a:t> </a:t>
            </a:r>
            <a:r>
              <a:rPr sz="2400" spc="-5" dirty="0">
                <a:latin typeface="Calibri"/>
                <a:cs typeface="Calibri"/>
              </a:rPr>
              <a:t>thi</a:t>
            </a:r>
            <a:r>
              <a:rPr sz="2400" dirty="0">
                <a:latin typeface="Calibri"/>
                <a:cs typeface="Calibri"/>
              </a:rPr>
              <a:t>s</a:t>
            </a:r>
            <a:r>
              <a:rPr sz="2400" spc="10" dirty="0">
                <a:latin typeface="Calibri"/>
                <a:cs typeface="Calibri"/>
              </a:rPr>
              <a:t> </a:t>
            </a:r>
            <a:r>
              <a:rPr sz="2400" spc="-5" dirty="0">
                <a:latin typeface="Calibri"/>
                <a:cs typeface="Calibri"/>
              </a:rPr>
              <a:t>indi</a:t>
            </a:r>
            <a:r>
              <a:rPr sz="2400" spc="-30" dirty="0">
                <a:latin typeface="Calibri"/>
                <a:cs typeface="Calibri"/>
              </a:rPr>
              <a:t>c</a:t>
            </a:r>
            <a:r>
              <a:rPr sz="2400" spc="-25" dirty="0">
                <a:latin typeface="Calibri"/>
                <a:cs typeface="Calibri"/>
              </a:rPr>
              <a:t>a</a:t>
            </a:r>
            <a:r>
              <a:rPr sz="2400" spc="-35" dirty="0">
                <a:latin typeface="Calibri"/>
                <a:cs typeface="Calibri"/>
              </a:rPr>
              <a:t>t</a:t>
            </a:r>
            <a:r>
              <a:rPr sz="2400" spc="-10" dirty="0">
                <a:latin typeface="Calibri"/>
                <a:cs typeface="Calibri"/>
              </a:rPr>
              <a:t>e</a:t>
            </a:r>
            <a:r>
              <a:rPr sz="2400" dirty="0">
                <a:latin typeface="Calibri"/>
                <a:cs typeface="Calibri"/>
              </a:rPr>
              <a:t>s</a:t>
            </a:r>
            <a:r>
              <a:rPr sz="2400" spc="5" dirty="0">
                <a:latin typeface="Calibri"/>
                <a:cs typeface="Calibri"/>
              </a:rPr>
              <a:t> </a:t>
            </a:r>
            <a:r>
              <a:rPr sz="2400" spc="-5" dirty="0">
                <a:latin typeface="Calibri"/>
                <a:cs typeface="Calibri"/>
              </a:rPr>
              <a:t>th</a:t>
            </a:r>
            <a:r>
              <a:rPr sz="2400" spc="-25" dirty="0">
                <a:latin typeface="Calibri"/>
                <a:cs typeface="Calibri"/>
              </a:rPr>
              <a:t>a</a:t>
            </a:r>
            <a:r>
              <a:rPr sz="2400" dirty="0">
                <a:latin typeface="Calibri"/>
                <a:cs typeface="Calibri"/>
              </a:rPr>
              <a:t>t </a:t>
            </a:r>
            <a:r>
              <a:rPr sz="2400" spc="-5" dirty="0">
                <a:latin typeface="Calibri"/>
                <a:cs typeface="Calibri"/>
              </a:rPr>
              <a:t>a</a:t>
            </a:r>
            <a:r>
              <a:rPr sz="2400" dirty="0">
                <a:latin typeface="Calibri"/>
                <a:cs typeface="Calibri"/>
              </a:rPr>
              <a:t>n </a:t>
            </a:r>
            <a:r>
              <a:rPr sz="2400" spc="-5" dirty="0">
                <a:latin typeface="Calibri"/>
                <a:cs typeface="Calibri"/>
              </a:rPr>
              <a:t>er</a:t>
            </a:r>
            <a:r>
              <a:rPr sz="2400" spc="-55" dirty="0">
                <a:latin typeface="Calibri"/>
                <a:cs typeface="Calibri"/>
              </a:rPr>
              <a:t>r</a:t>
            </a:r>
            <a:r>
              <a:rPr sz="2400" spc="-5" dirty="0">
                <a:latin typeface="Calibri"/>
                <a:cs typeface="Calibri"/>
              </a:rPr>
              <a:t>or has occur</a:t>
            </a:r>
            <a:r>
              <a:rPr sz="2400" spc="-30" dirty="0">
                <a:latin typeface="Calibri"/>
                <a:cs typeface="Calibri"/>
              </a:rPr>
              <a:t>r</a:t>
            </a:r>
            <a:r>
              <a:rPr sz="2400" spc="-5" dirty="0">
                <a:latin typeface="Calibri"/>
                <a:cs typeface="Calibri"/>
              </a:rPr>
              <a:t>ed</a:t>
            </a:r>
            <a:r>
              <a:rPr lang="en-AU" sz="2400" spc="-5" dirty="0">
                <a:latin typeface="Calibri"/>
                <a:cs typeface="Calibri"/>
              </a:rPr>
              <a:t>.</a:t>
            </a:r>
            <a:endParaRPr sz="2400"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1450207701"/>
              </p:ext>
            </p:extLst>
          </p:nvPr>
        </p:nvGraphicFramePr>
        <p:xfrm>
          <a:off x="1379547" y="3629025"/>
          <a:ext cx="7628358" cy="1415521"/>
        </p:xfrm>
        <a:graphic>
          <a:graphicData uri="http://schemas.openxmlformats.org/drawingml/2006/table">
            <a:tbl>
              <a:tblPr firstRow="1" bandRow="1">
                <a:tableStyleId>{2D5ABB26-0587-4C30-8999-92F81FD0307C}</a:tableStyleId>
              </a:tblPr>
              <a:tblGrid>
                <a:gridCol w="4241031">
                  <a:extLst>
                    <a:ext uri="{9D8B030D-6E8A-4147-A177-3AD203B41FA5}">
                      <a16:colId xmlns:a16="http://schemas.microsoft.com/office/drawing/2014/main" val="20000"/>
                    </a:ext>
                  </a:extLst>
                </a:gridCol>
                <a:gridCol w="533475">
                  <a:extLst>
                    <a:ext uri="{9D8B030D-6E8A-4147-A177-3AD203B41FA5}">
                      <a16:colId xmlns:a16="http://schemas.microsoft.com/office/drawing/2014/main" val="20001"/>
                    </a:ext>
                  </a:extLst>
                </a:gridCol>
                <a:gridCol w="2853852">
                  <a:extLst>
                    <a:ext uri="{9D8B030D-6E8A-4147-A177-3AD203B41FA5}">
                      <a16:colId xmlns:a16="http://schemas.microsoft.com/office/drawing/2014/main" val="20002"/>
                    </a:ext>
                  </a:extLst>
                </a:gridCol>
              </a:tblGrid>
              <a:tr h="722237">
                <a:tc>
                  <a:txBody>
                    <a:bodyPr/>
                    <a:lstStyle/>
                    <a:p>
                      <a:pPr marL="34925">
                        <a:lnSpc>
                          <a:spcPct val="100000"/>
                        </a:lnSpc>
                      </a:pPr>
                      <a:r>
                        <a:rPr sz="2000" dirty="0">
                          <a:solidFill>
                            <a:srgbClr val="00009A"/>
                          </a:solidFill>
                          <a:latin typeface="Courier New"/>
                          <a:cs typeface="Courier New"/>
                        </a:rPr>
                        <a:t>int</a:t>
                      </a:r>
                      <a:r>
                        <a:rPr sz="2000" spc="-5" dirty="0">
                          <a:solidFill>
                            <a:srgbClr val="00009A"/>
                          </a:solidFill>
                          <a:latin typeface="Courier New"/>
                          <a:cs typeface="Courier New"/>
                        </a:rPr>
                        <a:t> </a:t>
                      </a:r>
                      <a:r>
                        <a:rPr sz="2000" b="1" dirty="0">
                          <a:solidFill>
                            <a:srgbClr val="0033CC"/>
                          </a:solidFill>
                          <a:latin typeface="Courier New"/>
                          <a:cs typeface="Courier New"/>
                        </a:rPr>
                        <a:t>fwrite</a:t>
                      </a:r>
                      <a:r>
                        <a:rPr sz="2000" dirty="0">
                          <a:latin typeface="Courier New"/>
                          <a:cs typeface="Courier New"/>
                        </a:rPr>
                        <a:t>( </a:t>
                      </a:r>
                      <a:r>
                        <a:rPr sz="2000" dirty="0">
                          <a:solidFill>
                            <a:srgbClr val="00009A"/>
                          </a:solidFill>
                          <a:latin typeface="Courier New"/>
                          <a:cs typeface="Courier New"/>
                        </a:rPr>
                        <a:t>void </a:t>
                      </a:r>
                      <a:r>
                        <a:rPr sz="2000" dirty="0">
                          <a:latin typeface="Courier New"/>
                          <a:cs typeface="Courier New"/>
                        </a:rPr>
                        <a:t>*buffer,</a:t>
                      </a:r>
                    </a:p>
                    <a:p>
                      <a:pPr marL="1802764">
                        <a:lnSpc>
                          <a:spcPct val="100000"/>
                        </a:lnSpc>
                        <a:spcBef>
                          <a:spcPts val="465"/>
                        </a:spcBef>
                      </a:pPr>
                      <a:r>
                        <a:rPr sz="2000" dirty="0">
                          <a:solidFill>
                            <a:srgbClr val="00009A"/>
                          </a:solidFill>
                          <a:latin typeface="Courier New"/>
                          <a:cs typeface="Courier New"/>
                        </a:rPr>
                        <a:t>int </a:t>
                      </a:r>
                      <a:r>
                        <a:rPr sz="2000" dirty="0">
                          <a:latin typeface="Courier New"/>
                          <a:cs typeface="Courier New"/>
                        </a:rPr>
                        <a:t>sizeOfItem,</a:t>
                      </a:r>
                    </a:p>
                  </a:txBody>
                  <a:tcPr marL="0" marR="0" marT="0" marB="0"/>
                </a:tc>
                <a:tc>
                  <a:txBody>
                    <a:bodyPr/>
                    <a:lstStyle/>
                    <a:p>
                      <a:pPr marL="152400">
                        <a:lnSpc>
                          <a:spcPct val="100000"/>
                        </a:lnSpc>
                      </a:pPr>
                      <a:r>
                        <a:rPr sz="2000" dirty="0">
                          <a:solidFill>
                            <a:srgbClr val="003300"/>
                          </a:solidFill>
                          <a:latin typeface="Courier New"/>
                          <a:cs typeface="Courier New"/>
                        </a:rPr>
                        <a:t>/*</a:t>
                      </a:r>
                      <a:endParaRPr sz="2000" dirty="0">
                        <a:latin typeface="Courier New"/>
                        <a:cs typeface="Courier New"/>
                      </a:endParaRPr>
                    </a:p>
                    <a:p>
                      <a:pPr marL="152400">
                        <a:lnSpc>
                          <a:spcPct val="100000"/>
                        </a:lnSpc>
                        <a:spcBef>
                          <a:spcPts val="465"/>
                        </a:spcBef>
                      </a:pPr>
                      <a:r>
                        <a:rPr sz="2000" dirty="0">
                          <a:solidFill>
                            <a:srgbClr val="003300"/>
                          </a:solidFill>
                          <a:latin typeface="Courier New"/>
                          <a:cs typeface="Courier New"/>
                        </a:rPr>
                        <a:t>/*</a:t>
                      </a:r>
                      <a:endParaRPr sz="2000" dirty="0">
                        <a:latin typeface="Courier New"/>
                        <a:cs typeface="Courier New"/>
                      </a:endParaRPr>
                    </a:p>
                  </a:txBody>
                  <a:tcPr marL="0" marR="0" marT="0" marB="0"/>
                </a:tc>
                <a:tc>
                  <a:txBody>
                    <a:bodyPr/>
                    <a:lstStyle/>
                    <a:p>
                      <a:pPr marL="75565">
                        <a:lnSpc>
                          <a:spcPct val="100000"/>
                        </a:lnSpc>
                      </a:pPr>
                      <a:r>
                        <a:rPr sz="2000" dirty="0">
                          <a:solidFill>
                            <a:srgbClr val="003300"/>
                          </a:solidFill>
                          <a:latin typeface="Courier New"/>
                          <a:cs typeface="Courier New"/>
                        </a:rPr>
                        <a:t>buffer */</a:t>
                      </a:r>
                      <a:endParaRPr sz="2000">
                        <a:latin typeface="Courier New"/>
                        <a:cs typeface="Courier New"/>
                      </a:endParaRPr>
                    </a:p>
                    <a:p>
                      <a:pPr marL="75565">
                        <a:lnSpc>
                          <a:spcPct val="100000"/>
                        </a:lnSpc>
                        <a:spcBef>
                          <a:spcPts val="465"/>
                        </a:spcBef>
                      </a:pPr>
                      <a:r>
                        <a:rPr sz="2000" dirty="0">
                          <a:solidFill>
                            <a:srgbClr val="003300"/>
                          </a:solidFill>
                          <a:latin typeface="Courier New"/>
                          <a:cs typeface="Courier New"/>
                        </a:rPr>
                        <a:t>size of items */</a:t>
                      </a:r>
                      <a:endParaRPr sz="2000">
                        <a:latin typeface="Courier New"/>
                        <a:cs typeface="Courier New"/>
                      </a:endParaRPr>
                    </a:p>
                  </a:txBody>
                  <a:tcPr marL="0" marR="0" marT="0" marB="0"/>
                </a:tc>
                <a:extLst>
                  <a:ext uri="{0D108BD9-81ED-4DB2-BD59-A6C34878D82A}">
                    <a16:rowId xmlns:a16="http://schemas.microsoft.com/office/drawing/2014/main" val="10000"/>
                  </a:ext>
                </a:extLst>
              </a:tr>
              <a:tr h="693284">
                <a:tc>
                  <a:txBody>
                    <a:bodyPr/>
                    <a:lstStyle/>
                    <a:p>
                      <a:pPr marL="1802764" marR="144780">
                        <a:lnSpc>
                          <a:spcPct val="110000"/>
                        </a:lnSpc>
                      </a:pPr>
                      <a:r>
                        <a:rPr sz="2000" dirty="0">
                          <a:solidFill>
                            <a:srgbClr val="00009A"/>
                          </a:solidFill>
                          <a:latin typeface="Courier New"/>
                          <a:cs typeface="Courier New"/>
                        </a:rPr>
                        <a:t>int </a:t>
                      </a:r>
                      <a:r>
                        <a:rPr sz="2000" dirty="0">
                          <a:latin typeface="Courier New"/>
                          <a:cs typeface="Courier New"/>
                        </a:rPr>
                        <a:t>numOfItems, </a:t>
                      </a:r>
                      <a:r>
                        <a:rPr sz="2000" dirty="0">
                          <a:solidFill>
                            <a:srgbClr val="00009A"/>
                          </a:solidFill>
                          <a:latin typeface="Courier New"/>
                          <a:cs typeface="Courier New"/>
                        </a:rPr>
                        <a:t>FILE </a:t>
                      </a:r>
                      <a:r>
                        <a:rPr sz="2000" dirty="0">
                          <a:latin typeface="Courier New"/>
                          <a:cs typeface="Courier New"/>
                        </a:rPr>
                        <a:t>*fp );</a:t>
                      </a:r>
                    </a:p>
                  </a:txBody>
                  <a:tcPr marL="0" marR="0" marT="0" marB="0"/>
                </a:tc>
                <a:tc>
                  <a:txBody>
                    <a:bodyPr/>
                    <a:lstStyle/>
                    <a:p>
                      <a:pPr marL="152400">
                        <a:lnSpc>
                          <a:spcPct val="100000"/>
                        </a:lnSpc>
                      </a:pPr>
                      <a:r>
                        <a:rPr sz="2000" dirty="0">
                          <a:solidFill>
                            <a:srgbClr val="003300"/>
                          </a:solidFill>
                          <a:latin typeface="Courier New"/>
                          <a:cs typeface="Courier New"/>
                        </a:rPr>
                        <a:t>/*</a:t>
                      </a:r>
                      <a:endParaRPr sz="2000">
                        <a:latin typeface="Courier New"/>
                        <a:cs typeface="Courier New"/>
                      </a:endParaRPr>
                    </a:p>
                    <a:p>
                      <a:pPr marL="152400">
                        <a:lnSpc>
                          <a:spcPct val="100000"/>
                        </a:lnSpc>
                        <a:spcBef>
                          <a:spcPts val="240"/>
                        </a:spcBef>
                      </a:pPr>
                      <a:r>
                        <a:rPr sz="2000" dirty="0">
                          <a:solidFill>
                            <a:srgbClr val="003300"/>
                          </a:solidFill>
                          <a:latin typeface="Courier New"/>
                          <a:cs typeface="Courier New"/>
                        </a:rPr>
                        <a:t>/*</a:t>
                      </a:r>
                      <a:endParaRPr sz="2000">
                        <a:latin typeface="Courier New"/>
                        <a:cs typeface="Courier New"/>
                      </a:endParaRPr>
                    </a:p>
                  </a:txBody>
                  <a:tcPr marL="0" marR="0" marT="0" marB="0"/>
                </a:tc>
                <a:tc>
                  <a:txBody>
                    <a:bodyPr/>
                    <a:lstStyle/>
                    <a:p>
                      <a:pPr marL="75565" marR="27305">
                        <a:lnSpc>
                          <a:spcPct val="110000"/>
                        </a:lnSpc>
                      </a:pPr>
                      <a:r>
                        <a:rPr sz="2000" dirty="0">
                          <a:solidFill>
                            <a:srgbClr val="003300"/>
                          </a:solidFill>
                          <a:latin typeface="Courier New"/>
                          <a:cs typeface="Courier New"/>
                        </a:rPr>
                        <a:t>number of items */ file stream ID */</a:t>
                      </a:r>
                      <a:endParaRPr sz="2000" dirty="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sp>
        <p:nvSpPr>
          <p:cNvPr id="6" name="object 3">
            <a:extLst>
              <a:ext uri="{FF2B5EF4-FFF2-40B4-BE49-F238E27FC236}">
                <a16:creationId xmlns:a16="http://schemas.microsoft.com/office/drawing/2014/main" id="{46E2A30D-99A6-402B-889C-8187B78358DA}"/>
              </a:ext>
            </a:extLst>
          </p:cNvPr>
          <p:cNvSpPr txBox="1"/>
          <p:nvPr/>
        </p:nvSpPr>
        <p:spPr>
          <a:xfrm>
            <a:off x="52683" y="1034666"/>
            <a:ext cx="10669814" cy="1050737"/>
          </a:xfrm>
          <a:prstGeom prst="rect">
            <a:avLst/>
          </a:prstGeom>
        </p:spPr>
        <p:txBody>
          <a:bodyPr vert="horz" wrap="square" lIns="0" tIns="0" rIns="0" bIns="0" rtlCol="0">
            <a:spAutoFit/>
          </a:bodyPr>
          <a:lstStyle/>
          <a:p>
            <a:pPr marL="469265" marR="5080" indent="-456565">
              <a:lnSpc>
                <a:spcPct val="150000"/>
              </a:lnSpc>
              <a:buFont typeface="Arial"/>
              <a:buChar char="•"/>
              <a:tabLst>
                <a:tab pos="469900" algn="l"/>
              </a:tabLst>
            </a:pPr>
            <a:r>
              <a:rPr lang="en-US" sz="2400" dirty="0">
                <a:cs typeface="Calibri"/>
              </a:rPr>
              <a:t>Reminder: </a:t>
            </a:r>
          </a:p>
          <a:p>
            <a:pPr marL="812800" marR="5080" lvl="1" indent="-342900">
              <a:lnSpc>
                <a:spcPct val="150000"/>
              </a:lnSpc>
              <a:buFont typeface="Arial" panose="020B0604020202020204" pitchFamily="34" charset="0"/>
              <a:buChar char="•"/>
              <a:tabLst>
                <a:tab pos="469900" algn="l"/>
              </a:tabLst>
            </a:pPr>
            <a:r>
              <a:rPr lang="en-US" sz="2400" dirty="0">
                <a:cs typeface="Calibri"/>
              </a:rPr>
              <a:t>with Binary file streams, you have to perform BLOCK write operation</a:t>
            </a:r>
            <a:endParaRPr sz="2400" dirty="0">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8474" y="0"/>
            <a:ext cx="3656451" cy="783420"/>
          </a:xfrm>
          <a:prstGeom prst="rect">
            <a:avLst/>
          </a:prstGeom>
        </p:spPr>
        <p:txBody>
          <a:bodyPr vert="horz" wrap="square" lIns="0" tIns="166243" rIns="0" bIns="0" rtlCol="0">
            <a:spAutoFit/>
          </a:bodyPr>
          <a:lstStyle/>
          <a:p>
            <a:pPr marL="690880">
              <a:lnSpc>
                <a:spcPct val="100000"/>
              </a:lnSpc>
            </a:pPr>
            <a:r>
              <a:rPr lang="en-US" spc="-5" dirty="0"/>
              <a:t>Example 1</a:t>
            </a:r>
            <a:endParaRPr spc="-5" dirty="0"/>
          </a:p>
        </p:txBody>
      </p:sp>
      <p:sp>
        <p:nvSpPr>
          <p:cNvPr id="3" name="object 3"/>
          <p:cNvSpPr txBox="1"/>
          <p:nvPr/>
        </p:nvSpPr>
        <p:spPr>
          <a:xfrm>
            <a:off x="1136276" y="1686877"/>
            <a:ext cx="3372224" cy="369332"/>
          </a:xfrm>
          <a:prstGeom prst="rect">
            <a:avLst/>
          </a:prstGeom>
        </p:spPr>
        <p:txBody>
          <a:bodyPr vert="horz" wrap="square" lIns="0" tIns="0" rIns="0" bIns="0" rtlCol="0">
            <a:spAutoFit/>
          </a:bodyPr>
          <a:lstStyle/>
          <a:p>
            <a:pPr marL="12700">
              <a:lnSpc>
                <a:spcPct val="100000"/>
              </a:lnSpc>
            </a:pPr>
            <a:r>
              <a:rPr lang="en-US" sz="2400" dirty="0">
                <a:latin typeface="Calibri"/>
                <a:cs typeface="Calibri"/>
              </a:rPr>
              <a:t>1. </a:t>
            </a:r>
            <a:r>
              <a:rPr sz="2400" spc="-5" dirty="0">
                <a:latin typeface="Calibri"/>
                <a:cs typeface="Calibri"/>
              </a:rPr>
              <a:t>Decla</a:t>
            </a:r>
            <a:r>
              <a:rPr sz="2400" spc="-35" dirty="0">
                <a:latin typeface="Calibri"/>
                <a:cs typeface="Calibri"/>
              </a:rPr>
              <a:t>r</a:t>
            </a:r>
            <a:r>
              <a:rPr sz="2400" spc="-5" dirty="0">
                <a:latin typeface="Calibri"/>
                <a:cs typeface="Calibri"/>
              </a:rPr>
              <a:t>e</a:t>
            </a:r>
            <a:r>
              <a:rPr sz="2400" spc="-20" dirty="0">
                <a:latin typeface="Calibri"/>
                <a:cs typeface="Calibri"/>
              </a:rPr>
              <a:t> </a:t>
            </a:r>
            <a:r>
              <a:rPr sz="2400" dirty="0">
                <a:latin typeface="Calibri"/>
                <a:cs typeface="Calibri"/>
              </a:rPr>
              <a:t>a</a:t>
            </a:r>
            <a:r>
              <a:rPr sz="2400" spc="-5" dirty="0">
                <a:latin typeface="Calibri"/>
                <a:cs typeface="Calibri"/>
              </a:rPr>
              <a:t> bu</a:t>
            </a:r>
            <a:r>
              <a:rPr sz="2400" spc="-30" dirty="0">
                <a:latin typeface="Calibri"/>
                <a:cs typeface="Calibri"/>
              </a:rPr>
              <a:t>f</a:t>
            </a:r>
            <a:r>
              <a:rPr sz="2400" spc="-70" dirty="0">
                <a:latin typeface="Calibri"/>
                <a:cs typeface="Calibri"/>
              </a:rPr>
              <a:t>f</a:t>
            </a:r>
            <a:r>
              <a:rPr sz="2400" spc="-10" dirty="0">
                <a:latin typeface="Calibri"/>
                <a:cs typeface="Calibri"/>
              </a:rPr>
              <a:t>e</a:t>
            </a:r>
            <a:r>
              <a:rPr sz="2400" spc="-5" dirty="0">
                <a:latin typeface="Calibri"/>
                <a:cs typeface="Calibri"/>
              </a:rPr>
              <a:t>r</a:t>
            </a:r>
            <a:r>
              <a:rPr lang="en-AU" sz="2400" spc="-5" dirty="0">
                <a:latin typeface="Calibri"/>
                <a:cs typeface="Calibri"/>
              </a:rPr>
              <a:t>:</a:t>
            </a:r>
            <a:endParaRPr sz="2400" dirty="0">
              <a:latin typeface="Calibri"/>
              <a:cs typeface="Calibri"/>
            </a:endParaRPr>
          </a:p>
        </p:txBody>
      </p:sp>
      <p:sp>
        <p:nvSpPr>
          <p:cNvPr id="4" name="object 4"/>
          <p:cNvSpPr txBox="1"/>
          <p:nvPr/>
        </p:nvSpPr>
        <p:spPr>
          <a:xfrm>
            <a:off x="1536700" y="2236634"/>
            <a:ext cx="3448424" cy="1308050"/>
          </a:xfrm>
          <a:prstGeom prst="rect">
            <a:avLst/>
          </a:prstGeom>
        </p:spPr>
        <p:txBody>
          <a:bodyPr vert="horz" wrap="square" lIns="0" tIns="0" rIns="0" bIns="0" rtlCol="0">
            <a:spAutoFit/>
          </a:bodyPr>
          <a:lstStyle/>
          <a:p>
            <a:pPr marL="12700"/>
            <a:r>
              <a:rPr sz="2000" spc="-5" dirty="0">
                <a:solidFill>
                  <a:srgbClr val="00009A"/>
                </a:solidFill>
                <a:latin typeface="Courier New"/>
                <a:cs typeface="Courier New"/>
              </a:rPr>
              <a:t>#define</a:t>
            </a:r>
            <a:r>
              <a:rPr lang="en-AU" sz="2000" spc="-5" dirty="0">
                <a:solidFill>
                  <a:srgbClr val="00009A"/>
                </a:solidFill>
                <a:latin typeface="Courier New"/>
                <a:cs typeface="Courier New"/>
              </a:rPr>
              <a:t> </a:t>
            </a:r>
            <a:r>
              <a:rPr lang="en-AU" sz="2000" spc="-5" dirty="0">
                <a:latin typeface="Courier New"/>
                <a:cs typeface="Courier New"/>
              </a:rPr>
              <a:t>BUFFSIZE 240</a:t>
            </a:r>
            <a:endParaRPr lang="en-AU" sz="2000" dirty="0">
              <a:latin typeface="Courier New"/>
              <a:cs typeface="Courier New"/>
            </a:endParaRPr>
          </a:p>
          <a:p>
            <a:pPr marL="12700">
              <a:lnSpc>
                <a:spcPct val="100000"/>
              </a:lnSpc>
              <a:spcBef>
                <a:spcPts val="240"/>
              </a:spcBef>
              <a:tabLst>
                <a:tab pos="469265" algn="l"/>
                <a:tab pos="926465" algn="l"/>
              </a:tabLst>
            </a:pPr>
            <a:r>
              <a:rPr sz="2000" spc="-5" dirty="0">
                <a:latin typeface="Courier New"/>
                <a:cs typeface="Courier New"/>
              </a:rPr>
              <a:t>.	.	.</a:t>
            </a:r>
            <a:endParaRPr lang="en-AU" sz="2000" spc="-5" dirty="0">
              <a:latin typeface="Courier New"/>
              <a:cs typeface="Courier New"/>
            </a:endParaRPr>
          </a:p>
          <a:p>
            <a:pPr marL="12700">
              <a:spcBef>
                <a:spcPts val="240"/>
              </a:spcBef>
              <a:tabLst>
                <a:tab pos="469265" algn="l"/>
                <a:tab pos="926465" algn="l"/>
              </a:tabLst>
            </a:pPr>
            <a:r>
              <a:rPr lang="en-AU" sz="2000" spc="-5" dirty="0">
                <a:solidFill>
                  <a:srgbClr val="00009A"/>
                </a:solidFill>
                <a:latin typeface="Courier New"/>
                <a:cs typeface="Courier New"/>
              </a:rPr>
              <a:t>char </a:t>
            </a:r>
            <a:r>
              <a:rPr lang="en-AU" sz="2000" spc="-5" dirty="0">
                <a:latin typeface="Courier New"/>
                <a:cs typeface="Courier New"/>
              </a:rPr>
              <a:t>buff[BUFSIZE];</a:t>
            </a:r>
            <a:endParaRPr lang="en-AU" sz="2000" dirty="0">
              <a:latin typeface="Courier New"/>
              <a:cs typeface="Courier New"/>
            </a:endParaRPr>
          </a:p>
          <a:p>
            <a:pPr marL="12700">
              <a:lnSpc>
                <a:spcPct val="100000"/>
              </a:lnSpc>
              <a:spcBef>
                <a:spcPts val="240"/>
              </a:spcBef>
              <a:tabLst>
                <a:tab pos="469265" algn="l"/>
                <a:tab pos="926465" algn="l"/>
              </a:tabLst>
            </a:pPr>
            <a:endParaRPr sz="2000" dirty="0">
              <a:latin typeface="Courier New"/>
              <a:cs typeface="Courier New"/>
            </a:endParaRPr>
          </a:p>
        </p:txBody>
      </p:sp>
      <p:sp>
        <p:nvSpPr>
          <p:cNvPr id="6" name="object 6"/>
          <p:cNvSpPr txBox="1"/>
          <p:nvPr/>
        </p:nvSpPr>
        <p:spPr>
          <a:xfrm>
            <a:off x="1136276" y="3324225"/>
            <a:ext cx="8101965" cy="3590727"/>
          </a:xfrm>
          <a:prstGeom prst="rect">
            <a:avLst/>
          </a:prstGeom>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spcBef>
                <a:spcPts val="37"/>
              </a:spcBef>
            </a:pPr>
            <a:endParaRPr sz="2850" dirty="0">
              <a:latin typeface="Times New Roman"/>
              <a:cs typeface="Times New Roman"/>
            </a:endParaRPr>
          </a:p>
          <a:p>
            <a:pPr marL="12700">
              <a:lnSpc>
                <a:spcPct val="100000"/>
              </a:lnSpc>
            </a:pPr>
            <a:r>
              <a:rPr sz="2400" dirty="0">
                <a:latin typeface="Calibri"/>
                <a:cs typeface="Calibri"/>
              </a:rPr>
              <a:t>2.</a:t>
            </a:r>
            <a:r>
              <a:rPr sz="2400" spc="15" dirty="0">
                <a:latin typeface="Calibri"/>
                <a:cs typeface="Calibri"/>
              </a:rPr>
              <a:t> </a:t>
            </a:r>
            <a:r>
              <a:rPr sz="2400" spc="-90" dirty="0">
                <a:latin typeface="Calibri"/>
                <a:cs typeface="Calibri"/>
              </a:rPr>
              <a:t>W</a:t>
            </a:r>
            <a:r>
              <a:rPr sz="2400" dirty="0">
                <a:latin typeface="Calibri"/>
                <a:cs typeface="Calibri"/>
              </a:rPr>
              <a:t>r</a:t>
            </a:r>
            <a:r>
              <a:rPr sz="2400" spc="-5" dirty="0">
                <a:latin typeface="Calibri"/>
                <a:cs typeface="Calibri"/>
              </a:rPr>
              <a:t>i</a:t>
            </a:r>
            <a:r>
              <a:rPr sz="2400" spc="-35" dirty="0">
                <a:latin typeface="Calibri"/>
                <a:cs typeface="Calibri"/>
              </a:rPr>
              <a:t>t</a:t>
            </a:r>
            <a:r>
              <a:rPr sz="2400" spc="-5" dirty="0">
                <a:latin typeface="Calibri"/>
                <a:cs typeface="Calibri"/>
              </a:rPr>
              <a:t>e</a:t>
            </a:r>
            <a:r>
              <a:rPr sz="2400" spc="-15" dirty="0">
                <a:latin typeface="Calibri"/>
                <a:cs typeface="Calibri"/>
              </a:rPr>
              <a:t> </a:t>
            </a:r>
            <a:r>
              <a:rPr sz="2400" dirty="0">
                <a:latin typeface="Calibri"/>
                <a:cs typeface="Calibri"/>
              </a:rPr>
              <a:t>a</a:t>
            </a:r>
            <a:r>
              <a:rPr sz="2400" spc="-5" dirty="0">
                <a:latin typeface="Calibri"/>
                <a:cs typeface="Calibri"/>
              </a:rPr>
              <a:t> specifie</a:t>
            </a:r>
            <a:r>
              <a:rPr sz="2400" dirty="0">
                <a:latin typeface="Calibri"/>
                <a:cs typeface="Calibri"/>
              </a:rPr>
              <a:t>d</a:t>
            </a:r>
            <a:r>
              <a:rPr sz="2400" spc="-5" dirty="0">
                <a:latin typeface="Calibri"/>
                <a:cs typeface="Calibri"/>
              </a:rPr>
              <a:t> numbe</a:t>
            </a:r>
            <a:r>
              <a:rPr sz="2400" dirty="0">
                <a:latin typeface="Calibri"/>
                <a:cs typeface="Calibri"/>
              </a:rPr>
              <a:t>r</a:t>
            </a:r>
            <a:r>
              <a:rPr sz="2400" spc="15" dirty="0">
                <a:latin typeface="Calibri"/>
                <a:cs typeface="Calibri"/>
              </a:rPr>
              <a:t> </a:t>
            </a:r>
            <a:r>
              <a:rPr sz="2400" spc="-5" dirty="0">
                <a:latin typeface="Calibri"/>
                <a:cs typeface="Calibri"/>
              </a:rPr>
              <a:t>o</a:t>
            </a:r>
            <a:r>
              <a:rPr sz="2400" dirty="0">
                <a:latin typeface="Calibri"/>
                <a:cs typeface="Calibri"/>
              </a:rPr>
              <a:t>f </a:t>
            </a:r>
            <a:r>
              <a:rPr sz="2400" spc="-5" dirty="0">
                <a:latin typeface="Calibri"/>
                <a:cs typeface="Calibri"/>
              </a:rPr>
              <a:t>i</a:t>
            </a:r>
            <a:r>
              <a:rPr sz="2400" spc="-35" dirty="0">
                <a:latin typeface="Calibri"/>
                <a:cs typeface="Calibri"/>
              </a:rPr>
              <a:t>t</a:t>
            </a:r>
            <a:r>
              <a:rPr sz="2400" dirty="0">
                <a:latin typeface="Calibri"/>
                <a:cs typeface="Calibri"/>
              </a:rPr>
              <a:t>ems</a:t>
            </a:r>
            <a:r>
              <a:rPr sz="2400" spc="-5" dirty="0">
                <a:latin typeface="Calibri"/>
                <a:cs typeface="Calibri"/>
              </a:rPr>
              <a:t> i</a:t>
            </a:r>
            <a:r>
              <a:rPr sz="2400" spc="-30" dirty="0">
                <a:latin typeface="Calibri"/>
                <a:cs typeface="Calibri"/>
              </a:rPr>
              <a:t>n</a:t>
            </a:r>
            <a:r>
              <a:rPr sz="2400" spc="-35" dirty="0">
                <a:latin typeface="Calibri"/>
                <a:cs typeface="Calibri"/>
              </a:rPr>
              <a:t>t</a:t>
            </a:r>
            <a:r>
              <a:rPr sz="2400" dirty="0">
                <a:latin typeface="Calibri"/>
                <a:cs typeface="Calibri"/>
              </a:rPr>
              <a:t>o</a:t>
            </a:r>
            <a:r>
              <a:rPr sz="2400" spc="5" dirty="0">
                <a:latin typeface="Calibri"/>
                <a:cs typeface="Calibri"/>
              </a:rPr>
              <a:t> </a:t>
            </a:r>
            <a:r>
              <a:rPr sz="2400" dirty="0">
                <a:latin typeface="Calibri"/>
                <a:cs typeface="Calibri"/>
              </a:rPr>
              <a:t>a</a:t>
            </a:r>
            <a:r>
              <a:rPr sz="2400" spc="-5" dirty="0">
                <a:latin typeface="Calibri"/>
                <a:cs typeface="Calibri"/>
              </a:rPr>
              <a:t> fil</a:t>
            </a:r>
            <a:r>
              <a:rPr sz="2400" dirty="0">
                <a:latin typeface="Calibri"/>
                <a:cs typeface="Calibri"/>
              </a:rPr>
              <a:t>e</a:t>
            </a:r>
            <a:r>
              <a:rPr sz="2400" spc="-5" dirty="0">
                <a:latin typeface="Calibri"/>
                <a:cs typeface="Calibri"/>
              </a:rPr>
              <a:t> </a:t>
            </a:r>
            <a:r>
              <a:rPr sz="2400" spc="-35" dirty="0">
                <a:latin typeface="Calibri"/>
                <a:cs typeface="Calibri"/>
              </a:rPr>
              <a:t>s</a:t>
            </a:r>
            <a:r>
              <a:rPr sz="2400" spc="-5" dirty="0">
                <a:latin typeface="Calibri"/>
                <a:cs typeface="Calibri"/>
              </a:rPr>
              <a:t>t</a:t>
            </a:r>
            <a:r>
              <a:rPr sz="2400" spc="-40" dirty="0">
                <a:latin typeface="Calibri"/>
                <a:cs typeface="Calibri"/>
              </a:rPr>
              <a:t>r</a:t>
            </a:r>
            <a:r>
              <a:rPr sz="2400" spc="-10" dirty="0">
                <a:latin typeface="Calibri"/>
                <a:cs typeface="Calibri"/>
              </a:rPr>
              <a:t>e</a:t>
            </a:r>
            <a:r>
              <a:rPr sz="2400" spc="-5" dirty="0">
                <a:latin typeface="Calibri"/>
                <a:cs typeface="Calibri"/>
              </a:rPr>
              <a:t>a</a:t>
            </a:r>
            <a:r>
              <a:rPr sz="2400" dirty="0">
                <a:latin typeface="Calibri"/>
                <a:cs typeface="Calibri"/>
              </a:rPr>
              <a:t>m</a:t>
            </a:r>
            <a:r>
              <a:rPr lang="en-AU" sz="2400" dirty="0">
                <a:latin typeface="Calibri"/>
                <a:cs typeface="Calibri"/>
              </a:rPr>
              <a:t>:</a:t>
            </a:r>
            <a:endParaRPr sz="2400" dirty="0">
              <a:latin typeface="Calibri"/>
              <a:cs typeface="Calibri"/>
            </a:endParaRPr>
          </a:p>
          <a:p>
            <a:pPr marL="12700">
              <a:lnSpc>
                <a:spcPct val="100000"/>
              </a:lnSpc>
              <a:spcBef>
                <a:spcPts val="1460"/>
              </a:spcBef>
            </a:pPr>
            <a:r>
              <a:rPr sz="2000" spc="-5" dirty="0">
                <a:solidFill>
                  <a:srgbClr val="00009A"/>
                </a:solidFill>
                <a:latin typeface="Courier New"/>
                <a:cs typeface="Courier New"/>
              </a:rPr>
              <a:t>if</a:t>
            </a:r>
            <a:r>
              <a:rPr sz="2000" spc="-5" dirty="0">
                <a:latin typeface="Courier New"/>
                <a:cs typeface="Courier New"/>
              </a:rPr>
              <a:t>(</a:t>
            </a:r>
            <a:r>
              <a:rPr sz="2000" b="1" spc="-5" dirty="0">
                <a:solidFill>
                  <a:srgbClr val="0033CC"/>
                </a:solidFill>
                <a:latin typeface="Courier New"/>
                <a:cs typeface="Courier New"/>
              </a:rPr>
              <a:t>fwrite</a:t>
            </a:r>
            <a:r>
              <a:rPr sz="2000" spc="-5" dirty="0">
                <a:latin typeface="Courier New"/>
                <a:cs typeface="Courier New"/>
              </a:rPr>
              <a:t>(buff, </a:t>
            </a:r>
            <a:r>
              <a:rPr sz="2000" b="1" spc="-5" dirty="0">
                <a:solidFill>
                  <a:srgbClr val="0033CC"/>
                </a:solidFill>
                <a:latin typeface="Courier New"/>
                <a:cs typeface="Courier New"/>
              </a:rPr>
              <a:t>sizeof</a:t>
            </a:r>
            <a:r>
              <a:rPr sz="2000" dirty="0">
                <a:latin typeface="Courier New"/>
                <a:cs typeface="Courier New"/>
              </a:rPr>
              <a:t>(</a:t>
            </a:r>
            <a:r>
              <a:rPr sz="2000" spc="-5" dirty="0">
                <a:solidFill>
                  <a:srgbClr val="00009A"/>
                </a:solidFill>
                <a:latin typeface="Courier New"/>
                <a:cs typeface="Courier New"/>
              </a:rPr>
              <a:t>char</a:t>
            </a:r>
            <a:r>
              <a:rPr sz="2000" spc="-5" dirty="0">
                <a:latin typeface="Courier New"/>
                <a:cs typeface="Courier New"/>
              </a:rPr>
              <a:t>),BUFFSIZE,fp)</a:t>
            </a:r>
            <a:r>
              <a:rPr sz="2000" dirty="0">
                <a:latin typeface="Courier New"/>
                <a:cs typeface="Courier New"/>
              </a:rPr>
              <a:t> </a:t>
            </a:r>
            <a:r>
              <a:rPr sz="2000" spc="-5" dirty="0">
                <a:latin typeface="Courier New"/>
                <a:cs typeface="Courier New"/>
              </a:rPr>
              <a:t>!=</a:t>
            </a:r>
            <a:r>
              <a:rPr sz="2000" dirty="0">
                <a:latin typeface="Courier New"/>
                <a:cs typeface="Courier New"/>
              </a:rPr>
              <a:t> </a:t>
            </a:r>
            <a:r>
              <a:rPr sz="2000" spc="-5" dirty="0">
                <a:latin typeface="Courier New"/>
                <a:cs typeface="Courier New"/>
              </a:rPr>
              <a:t>BUFSIZE)</a:t>
            </a:r>
            <a:endParaRPr sz="2000" dirty="0">
              <a:latin typeface="Courier New"/>
              <a:cs typeface="Courier New"/>
            </a:endParaRPr>
          </a:p>
          <a:p>
            <a:pPr marL="12700">
              <a:lnSpc>
                <a:spcPct val="100000"/>
              </a:lnSpc>
              <a:spcBef>
                <a:spcPts val="209"/>
              </a:spcBef>
            </a:pPr>
            <a:r>
              <a:rPr sz="2000" spc="-5" dirty="0">
                <a:latin typeface="Courier New"/>
                <a:cs typeface="Courier New"/>
              </a:rPr>
              <a:t>{</a:t>
            </a:r>
            <a:endParaRPr sz="2000" dirty="0">
              <a:latin typeface="Courier New"/>
              <a:cs typeface="Courier New"/>
            </a:endParaRPr>
          </a:p>
          <a:p>
            <a:pPr marL="469265">
              <a:lnSpc>
                <a:spcPct val="100000"/>
              </a:lnSpc>
              <a:spcBef>
                <a:spcPts val="240"/>
              </a:spcBef>
            </a:pPr>
            <a:endParaRPr lang="en-US" sz="2000" i="1" spc="-5" dirty="0">
              <a:latin typeface="Courier New"/>
              <a:cs typeface="Courier New"/>
            </a:endParaRPr>
          </a:p>
          <a:p>
            <a:pPr marL="316865">
              <a:lnSpc>
                <a:spcPct val="100000"/>
              </a:lnSpc>
            </a:pPr>
            <a:r>
              <a:rPr lang="en-US" sz="2000" spc="-5" dirty="0">
                <a:solidFill>
                  <a:srgbClr val="003300"/>
                </a:solidFill>
                <a:latin typeface="Courier New"/>
                <a:cs typeface="Courier New"/>
              </a:rPr>
              <a:t>/* check for ERROR condition */</a:t>
            </a:r>
            <a:endParaRPr lang="en-US" sz="2000" dirty="0">
              <a:latin typeface="Courier New"/>
              <a:cs typeface="Courier New"/>
            </a:endParaRPr>
          </a:p>
          <a:p>
            <a:pPr marL="469265">
              <a:lnSpc>
                <a:spcPct val="100000"/>
              </a:lnSpc>
              <a:spcBef>
                <a:spcPts val="240"/>
              </a:spcBef>
            </a:pPr>
            <a:r>
              <a:rPr lang="en-US" sz="2000" spc="-5" dirty="0">
                <a:solidFill>
                  <a:srgbClr val="00009A"/>
                </a:solidFill>
                <a:latin typeface="Courier New"/>
                <a:cs typeface="Courier New"/>
              </a:rPr>
              <a:t>if</a:t>
            </a:r>
            <a:r>
              <a:rPr lang="en-US" sz="2000" spc="-5" dirty="0">
                <a:latin typeface="Courier New"/>
                <a:cs typeface="Courier New"/>
              </a:rPr>
              <a:t>( </a:t>
            </a:r>
            <a:r>
              <a:rPr lang="en-US" sz="2000" b="1" spc="-5" dirty="0" err="1">
                <a:solidFill>
                  <a:srgbClr val="0033CC"/>
                </a:solidFill>
                <a:latin typeface="Courier New"/>
                <a:cs typeface="Courier New"/>
              </a:rPr>
              <a:t>ferror</a:t>
            </a:r>
            <a:r>
              <a:rPr lang="en-US" sz="2000" spc="-5" dirty="0">
                <a:latin typeface="Courier New"/>
                <a:cs typeface="Courier New"/>
              </a:rPr>
              <a:t>(</a:t>
            </a:r>
            <a:r>
              <a:rPr lang="en-US" sz="2000" spc="-5" dirty="0" err="1">
                <a:latin typeface="Courier New"/>
                <a:cs typeface="Courier New"/>
              </a:rPr>
              <a:t>fp</a:t>
            </a:r>
            <a:r>
              <a:rPr lang="en-US" sz="2000" spc="-5" dirty="0">
                <a:latin typeface="Courier New"/>
                <a:cs typeface="Courier New"/>
              </a:rPr>
              <a:t>) ) { </a:t>
            </a:r>
            <a:r>
              <a:rPr lang="en-US" sz="2000" i="1" spc="-5" dirty="0">
                <a:latin typeface="Courier New"/>
                <a:cs typeface="Courier New"/>
              </a:rPr>
              <a:t>. . . error recovery . .</a:t>
            </a:r>
            <a:r>
              <a:rPr lang="en-US" sz="2000" i="1" spc="5" dirty="0">
                <a:latin typeface="Courier New"/>
                <a:cs typeface="Courier New"/>
              </a:rPr>
              <a:t> </a:t>
            </a:r>
            <a:r>
              <a:rPr lang="en-US" sz="2000" spc="-5" dirty="0">
                <a:latin typeface="Courier New"/>
                <a:cs typeface="Courier New"/>
              </a:rPr>
              <a:t>.}</a:t>
            </a:r>
          </a:p>
          <a:p>
            <a:pPr marL="469265">
              <a:lnSpc>
                <a:spcPct val="100000"/>
              </a:lnSpc>
              <a:spcBef>
                <a:spcPts val="240"/>
              </a:spcBef>
            </a:pPr>
            <a:endParaRPr lang="en-US" sz="2000" i="1" spc="-5" dirty="0">
              <a:latin typeface="Courier New"/>
              <a:cs typeface="Courier New"/>
            </a:endParaRPr>
          </a:p>
          <a:p>
            <a:pPr marL="12700">
              <a:lnSpc>
                <a:spcPct val="100000"/>
              </a:lnSpc>
              <a:spcBef>
                <a:spcPts val="240"/>
              </a:spcBef>
            </a:pPr>
            <a:r>
              <a:rPr sz="2000" spc="-5" dirty="0">
                <a:latin typeface="Courier New"/>
                <a:cs typeface="Courier New"/>
              </a:rPr>
              <a:t>}</a:t>
            </a:r>
            <a:endParaRPr sz="2000" dirty="0">
              <a:latin typeface="Courier New"/>
              <a:cs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6190" y="-52446"/>
            <a:ext cx="7162800" cy="711092"/>
          </a:xfrm>
          <a:prstGeom prst="rect">
            <a:avLst/>
          </a:prstGeom>
        </p:spPr>
        <p:txBody>
          <a:bodyPr vert="horz" wrap="square" lIns="0" tIns="94615" rIns="0" bIns="0" rtlCol="0">
            <a:spAutoFit/>
          </a:bodyPr>
          <a:lstStyle/>
          <a:p>
            <a:pPr marL="487680">
              <a:lnSpc>
                <a:spcPct val="100000"/>
              </a:lnSpc>
            </a:pPr>
            <a:r>
              <a:rPr lang="en-US" spc="-10" dirty="0"/>
              <a:t>Binary File: Read Error Handling</a:t>
            </a:r>
            <a:endParaRPr spc="-5" dirty="0"/>
          </a:p>
        </p:txBody>
      </p:sp>
      <p:sp>
        <p:nvSpPr>
          <p:cNvPr id="3" name="object 3"/>
          <p:cNvSpPr txBox="1"/>
          <p:nvPr/>
        </p:nvSpPr>
        <p:spPr>
          <a:xfrm>
            <a:off x="0" y="2283446"/>
            <a:ext cx="10604500" cy="1050737"/>
          </a:xfrm>
          <a:prstGeom prst="rect">
            <a:avLst/>
          </a:prstGeom>
        </p:spPr>
        <p:txBody>
          <a:bodyPr vert="horz" wrap="square" lIns="0" tIns="0" rIns="0" bIns="0" rtlCol="0">
            <a:spAutoFit/>
          </a:bodyPr>
          <a:lstStyle/>
          <a:p>
            <a:pPr marL="926465" marR="5080" lvl="1" indent="-456565" algn="just">
              <a:lnSpc>
                <a:spcPct val="150000"/>
              </a:lnSpc>
              <a:buFont typeface="Arial"/>
              <a:buChar char="•"/>
              <a:tabLst>
                <a:tab pos="469900" algn="l"/>
              </a:tabLst>
            </a:pPr>
            <a:r>
              <a:rPr sz="2400" spc="-5" dirty="0">
                <a:latin typeface="Calibri"/>
                <a:cs typeface="Calibri"/>
              </a:rPr>
              <a:t>Th</a:t>
            </a:r>
            <a:r>
              <a:rPr sz="2400" dirty="0">
                <a:latin typeface="Calibri"/>
                <a:cs typeface="Calibri"/>
              </a:rPr>
              <a:t>e</a:t>
            </a:r>
            <a:r>
              <a:rPr sz="2400" spc="-5" dirty="0">
                <a:latin typeface="Calibri"/>
                <a:cs typeface="Calibri"/>
              </a:rPr>
              <a:t> </a:t>
            </a:r>
            <a:r>
              <a:rPr sz="2400" b="1" spc="-5" dirty="0">
                <a:solidFill>
                  <a:srgbClr val="0033CC"/>
                </a:solidFill>
                <a:latin typeface="Courier New"/>
                <a:cs typeface="Courier New"/>
              </a:rPr>
              <a:t>frea</a:t>
            </a:r>
            <a:r>
              <a:rPr sz="2400" b="1" dirty="0">
                <a:solidFill>
                  <a:srgbClr val="0033CC"/>
                </a:solidFill>
                <a:latin typeface="Courier New"/>
                <a:cs typeface="Courier New"/>
              </a:rPr>
              <a:t>d</a:t>
            </a:r>
            <a:r>
              <a:rPr sz="2400" b="1" spc="-1055" dirty="0">
                <a:solidFill>
                  <a:srgbClr val="0033CC"/>
                </a:solidFill>
                <a:latin typeface="Courier New"/>
                <a:cs typeface="Courier New"/>
              </a:rPr>
              <a:t> </a:t>
            </a:r>
            <a:r>
              <a:rPr sz="2400" spc="-5" dirty="0">
                <a:latin typeface="Calibri"/>
                <a:cs typeface="Calibri"/>
              </a:rPr>
              <a:t>functio</a:t>
            </a:r>
            <a:r>
              <a:rPr sz="2400" dirty="0">
                <a:latin typeface="Calibri"/>
                <a:cs typeface="Calibri"/>
              </a:rPr>
              <a:t>n </a:t>
            </a:r>
            <a:r>
              <a:rPr lang="en-US" sz="2400" dirty="0">
                <a:cs typeface="Calibri"/>
              </a:rPr>
              <a:t>reads a </a:t>
            </a:r>
            <a:r>
              <a:rPr lang="en-US" sz="2400" b="1" dirty="0">
                <a:cs typeface="Calibri"/>
              </a:rPr>
              <a:t>given number of items, all of the same size, </a:t>
            </a:r>
            <a:r>
              <a:rPr sz="2400" dirty="0">
                <a:latin typeface="Calibri"/>
                <a:cs typeface="Calibri"/>
              </a:rPr>
              <a:t>f</a:t>
            </a:r>
            <a:r>
              <a:rPr sz="2400" spc="-50" dirty="0">
                <a:latin typeface="Calibri"/>
                <a:cs typeface="Calibri"/>
              </a:rPr>
              <a:t>r</a:t>
            </a:r>
            <a:r>
              <a:rPr sz="2400" spc="-5" dirty="0">
                <a:latin typeface="Calibri"/>
                <a:cs typeface="Calibri"/>
              </a:rPr>
              <a:t>o</a:t>
            </a:r>
            <a:r>
              <a:rPr sz="2400" dirty="0">
                <a:latin typeface="Calibri"/>
                <a:cs typeface="Calibri"/>
              </a:rPr>
              <a:t>m</a:t>
            </a:r>
            <a:r>
              <a:rPr sz="2400" spc="-5" dirty="0">
                <a:latin typeface="Calibri"/>
                <a:cs typeface="Calibri"/>
              </a:rPr>
              <a:t> th</a:t>
            </a:r>
            <a:r>
              <a:rPr sz="2400" dirty="0">
                <a:latin typeface="Calibri"/>
                <a:cs typeface="Calibri"/>
              </a:rPr>
              <a:t>e </a:t>
            </a:r>
            <a:r>
              <a:rPr sz="2400" spc="-35" dirty="0">
                <a:latin typeface="Calibri"/>
                <a:cs typeface="Calibri"/>
              </a:rPr>
              <a:t>s</a:t>
            </a:r>
            <a:r>
              <a:rPr sz="2400" spc="-5" dirty="0">
                <a:latin typeface="Calibri"/>
                <a:cs typeface="Calibri"/>
              </a:rPr>
              <a:t>t</a:t>
            </a:r>
            <a:r>
              <a:rPr sz="2400" spc="-40" dirty="0">
                <a:latin typeface="Calibri"/>
                <a:cs typeface="Calibri"/>
              </a:rPr>
              <a:t>r</a:t>
            </a:r>
            <a:r>
              <a:rPr sz="2400" spc="-10" dirty="0">
                <a:latin typeface="Calibri"/>
                <a:cs typeface="Calibri"/>
              </a:rPr>
              <a:t>e</a:t>
            </a:r>
            <a:r>
              <a:rPr sz="2400" dirty="0">
                <a:latin typeface="Calibri"/>
                <a:cs typeface="Calibri"/>
              </a:rPr>
              <a:t>am</a:t>
            </a:r>
            <a:r>
              <a:rPr sz="2400" spc="-15" dirty="0">
                <a:latin typeface="Calibri"/>
                <a:cs typeface="Calibri"/>
              </a:rPr>
              <a:t> </a:t>
            </a:r>
            <a:r>
              <a:rPr sz="2400" spc="-5" dirty="0">
                <a:latin typeface="Calibri"/>
                <a:cs typeface="Calibri"/>
              </a:rPr>
              <a:t>an</a:t>
            </a:r>
            <a:r>
              <a:rPr sz="2400" dirty="0">
                <a:latin typeface="Calibri"/>
                <a:cs typeface="Calibri"/>
              </a:rPr>
              <a:t>d</a:t>
            </a:r>
            <a:r>
              <a:rPr sz="2400" spc="5" dirty="0">
                <a:latin typeface="Calibri"/>
                <a:cs typeface="Calibri"/>
              </a:rPr>
              <a:t> </a:t>
            </a:r>
            <a:r>
              <a:rPr sz="2400" spc="-5" dirty="0">
                <a:latin typeface="Calibri"/>
                <a:cs typeface="Calibri"/>
              </a:rPr>
              <a:t>place</a:t>
            </a:r>
            <a:r>
              <a:rPr sz="2400" dirty="0">
                <a:latin typeface="Calibri"/>
                <a:cs typeface="Calibri"/>
              </a:rPr>
              <a:t>s</a:t>
            </a:r>
            <a:r>
              <a:rPr sz="2400" spc="10" dirty="0">
                <a:latin typeface="Calibri"/>
                <a:cs typeface="Calibri"/>
              </a:rPr>
              <a:t> </a:t>
            </a:r>
            <a:r>
              <a:rPr sz="2400" spc="-5" dirty="0">
                <a:latin typeface="Calibri"/>
                <a:cs typeface="Calibri"/>
              </a:rPr>
              <a:t>the</a:t>
            </a:r>
            <a:r>
              <a:rPr sz="2400" dirty="0">
                <a:latin typeface="Calibri"/>
                <a:cs typeface="Calibri"/>
              </a:rPr>
              <a:t>m </a:t>
            </a:r>
            <a:r>
              <a:rPr sz="2400" spc="-5" dirty="0">
                <a:latin typeface="Calibri"/>
                <a:cs typeface="Calibri"/>
              </a:rPr>
              <a:t>i</a:t>
            </a:r>
            <a:r>
              <a:rPr sz="2400" spc="-30" dirty="0">
                <a:latin typeface="Calibri"/>
                <a:cs typeface="Calibri"/>
              </a:rPr>
              <a:t>n</a:t>
            </a:r>
            <a:r>
              <a:rPr sz="2400" spc="-35" dirty="0">
                <a:latin typeface="Calibri"/>
                <a:cs typeface="Calibri"/>
              </a:rPr>
              <a:t>t</a:t>
            </a:r>
            <a:r>
              <a:rPr sz="2400" dirty="0">
                <a:latin typeface="Calibri"/>
                <a:cs typeface="Calibri"/>
              </a:rPr>
              <a:t>o</a:t>
            </a:r>
            <a:r>
              <a:rPr sz="2400" spc="5" dirty="0">
                <a:latin typeface="Calibri"/>
                <a:cs typeface="Calibri"/>
              </a:rPr>
              <a:t> </a:t>
            </a:r>
            <a:r>
              <a:rPr lang="en-US" sz="2400" spc="-5" dirty="0">
                <a:latin typeface="Calibri"/>
                <a:cs typeface="Calibri"/>
              </a:rPr>
              <a:t>a</a:t>
            </a:r>
            <a:r>
              <a:rPr sz="2400" dirty="0">
                <a:latin typeface="Calibri"/>
                <a:cs typeface="Calibri"/>
              </a:rPr>
              <a:t> memory </a:t>
            </a:r>
            <a:r>
              <a:rPr sz="2400" spc="-5" dirty="0">
                <a:latin typeface="Calibri"/>
                <a:cs typeface="Calibri"/>
              </a:rPr>
              <a:t>bu</a:t>
            </a:r>
            <a:r>
              <a:rPr sz="2400" spc="-30" dirty="0">
                <a:latin typeface="Calibri"/>
                <a:cs typeface="Calibri"/>
              </a:rPr>
              <a:t>f</a:t>
            </a:r>
            <a:r>
              <a:rPr sz="2400" spc="-70" dirty="0">
                <a:latin typeface="Calibri"/>
                <a:cs typeface="Calibri"/>
              </a:rPr>
              <a:t>f</a:t>
            </a:r>
            <a:r>
              <a:rPr sz="2400" spc="-10" dirty="0">
                <a:latin typeface="Calibri"/>
                <a:cs typeface="Calibri"/>
              </a:rPr>
              <a:t>e</a:t>
            </a:r>
            <a:r>
              <a:rPr sz="2400" spc="-5" dirty="0">
                <a:latin typeface="Calibri"/>
                <a:cs typeface="Calibri"/>
              </a:rPr>
              <a:t>r</a:t>
            </a:r>
            <a:r>
              <a:rPr lang="en-AU" sz="2400" spc="-5" dirty="0">
                <a:latin typeface="Calibri"/>
                <a:cs typeface="Calibri"/>
              </a:rPr>
              <a:t>.</a:t>
            </a:r>
            <a:endParaRPr sz="2400" dirty="0">
              <a:latin typeface="Calibri"/>
              <a:cs typeface="Calibri"/>
            </a:endParaRPr>
          </a:p>
        </p:txBody>
      </p:sp>
      <p:sp>
        <p:nvSpPr>
          <p:cNvPr id="5" name="object 5"/>
          <p:cNvSpPr txBox="1"/>
          <p:nvPr/>
        </p:nvSpPr>
        <p:spPr>
          <a:xfrm>
            <a:off x="-17201" y="5838825"/>
            <a:ext cx="10693400" cy="1604735"/>
          </a:xfrm>
          <a:prstGeom prst="rect">
            <a:avLst/>
          </a:prstGeom>
        </p:spPr>
        <p:txBody>
          <a:bodyPr vert="horz" wrap="square" lIns="0" tIns="0" rIns="0" bIns="0" rtlCol="0">
            <a:spAutoFit/>
          </a:bodyPr>
          <a:lstStyle/>
          <a:p>
            <a:pPr marL="469900" marR="5080" indent="-457200" algn="just">
              <a:lnSpc>
                <a:spcPct val="150000"/>
              </a:lnSpc>
              <a:buFont typeface="Arial"/>
              <a:buChar char="•"/>
              <a:tabLst>
                <a:tab pos="469900" algn="l"/>
              </a:tabLst>
            </a:pPr>
            <a:r>
              <a:rPr sz="2400" b="1" spc="-5" dirty="0">
                <a:solidFill>
                  <a:srgbClr val="0033CC"/>
                </a:solidFill>
                <a:latin typeface="Courier New"/>
                <a:cs typeface="Courier New"/>
              </a:rPr>
              <a:t>frea</a:t>
            </a:r>
            <a:r>
              <a:rPr sz="2400" b="1" dirty="0">
                <a:solidFill>
                  <a:srgbClr val="0033CC"/>
                </a:solidFill>
                <a:latin typeface="Courier New"/>
                <a:cs typeface="Courier New"/>
              </a:rPr>
              <a:t>d</a:t>
            </a:r>
            <a:r>
              <a:rPr sz="2400" b="1" spc="-35" dirty="0">
                <a:solidFill>
                  <a:srgbClr val="0033CC"/>
                </a:solidFill>
                <a:latin typeface="Courier New"/>
                <a:cs typeface="Courier New"/>
              </a:rPr>
              <a:t> </a:t>
            </a:r>
            <a:r>
              <a:rPr sz="2400" spc="-40" dirty="0">
                <a:latin typeface="Calibri"/>
                <a:cs typeface="Calibri"/>
              </a:rPr>
              <a:t>r</a:t>
            </a:r>
            <a:r>
              <a:rPr sz="2400" spc="-25" dirty="0">
                <a:latin typeface="Calibri"/>
                <a:cs typeface="Calibri"/>
              </a:rPr>
              <a:t>e</a:t>
            </a:r>
            <a:r>
              <a:rPr sz="2400" spc="-5" dirty="0">
                <a:latin typeface="Calibri"/>
                <a:cs typeface="Calibri"/>
              </a:rPr>
              <a:t>turn</a:t>
            </a:r>
            <a:r>
              <a:rPr sz="2400" dirty="0">
                <a:latin typeface="Calibri"/>
                <a:cs typeface="Calibri"/>
              </a:rPr>
              <a:t>s</a:t>
            </a:r>
            <a:r>
              <a:rPr sz="2400" spc="10" dirty="0">
                <a:latin typeface="Calibri"/>
                <a:cs typeface="Calibri"/>
              </a:rPr>
              <a:t> </a:t>
            </a:r>
            <a:r>
              <a:rPr sz="2400" dirty="0">
                <a:latin typeface="Calibri"/>
                <a:cs typeface="Calibri"/>
              </a:rPr>
              <a:t>a</a:t>
            </a:r>
            <a:r>
              <a:rPr sz="2400" spc="-5" dirty="0">
                <a:latin typeface="Calibri"/>
                <a:cs typeface="Calibri"/>
              </a:rPr>
              <a:t> numbe</a:t>
            </a:r>
            <a:r>
              <a:rPr sz="2400" dirty="0">
                <a:latin typeface="Calibri"/>
                <a:cs typeface="Calibri"/>
              </a:rPr>
              <a:t>r</a:t>
            </a:r>
            <a:r>
              <a:rPr sz="2400" spc="20" dirty="0">
                <a:latin typeface="Calibri"/>
                <a:cs typeface="Calibri"/>
              </a:rPr>
              <a:t> </a:t>
            </a:r>
            <a:r>
              <a:rPr sz="2400" spc="-5" dirty="0">
                <a:latin typeface="Calibri"/>
                <a:cs typeface="Calibri"/>
              </a:rPr>
              <a:t>o</a:t>
            </a:r>
            <a:r>
              <a:rPr sz="2400" dirty="0">
                <a:latin typeface="Calibri"/>
                <a:cs typeface="Calibri"/>
              </a:rPr>
              <a:t>f</a:t>
            </a:r>
            <a:r>
              <a:rPr sz="2400" spc="-5" dirty="0">
                <a:latin typeface="Calibri"/>
                <a:cs typeface="Calibri"/>
              </a:rPr>
              <a:t> i</a:t>
            </a:r>
            <a:r>
              <a:rPr sz="2400" spc="-35" dirty="0">
                <a:latin typeface="Calibri"/>
                <a:cs typeface="Calibri"/>
              </a:rPr>
              <a:t>t</a:t>
            </a:r>
            <a:r>
              <a:rPr sz="2400" dirty="0">
                <a:latin typeface="Calibri"/>
                <a:cs typeface="Calibri"/>
              </a:rPr>
              <a:t>ems </a:t>
            </a:r>
            <a:r>
              <a:rPr sz="2400" spc="-5" dirty="0">
                <a:latin typeface="Calibri"/>
                <a:cs typeface="Calibri"/>
              </a:rPr>
              <a:t>actuall</a:t>
            </a:r>
            <a:r>
              <a:rPr sz="2400" dirty="0">
                <a:latin typeface="Calibri"/>
                <a:cs typeface="Calibri"/>
              </a:rPr>
              <a:t>y</a:t>
            </a:r>
            <a:r>
              <a:rPr sz="2400" spc="-15" dirty="0">
                <a:latin typeface="Calibri"/>
                <a:cs typeface="Calibri"/>
              </a:rPr>
              <a:t> </a:t>
            </a:r>
            <a:r>
              <a:rPr sz="2400" spc="-40" dirty="0">
                <a:latin typeface="Calibri"/>
                <a:cs typeface="Calibri"/>
              </a:rPr>
              <a:t>r</a:t>
            </a:r>
            <a:r>
              <a:rPr sz="2400" spc="-10" dirty="0">
                <a:latin typeface="Calibri"/>
                <a:cs typeface="Calibri"/>
              </a:rPr>
              <a:t>e</a:t>
            </a:r>
            <a:r>
              <a:rPr sz="2400" dirty="0">
                <a:latin typeface="Calibri"/>
                <a:cs typeface="Calibri"/>
              </a:rPr>
              <a:t>ad</a:t>
            </a:r>
            <a:r>
              <a:rPr sz="2400" spc="-15" dirty="0">
                <a:latin typeface="Calibri"/>
                <a:cs typeface="Calibri"/>
              </a:rPr>
              <a:t> </a:t>
            </a:r>
            <a:r>
              <a:rPr sz="2400" dirty="0">
                <a:latin typeface="Calibri"/>
                <a:cs typeface="Calibri"/>
              </a:rPr>
              <a:t>f</a:t>
            </a:r>
            <a:r>
              <a:rPr sz="2400" spc="-50" dirty="0">
                <a:latin typeface="Calibri"/>
                <a:cs typeface="Calibri"/>
              </a:rPr>
              <a:t>r</a:t>
            </a:r>
            <a:r>
              <a:rPr sz="2400" spc="-5" dirty="0">
                <a:latin typeface="Calibri"/>
                <a:cs typeface="Calibri"/>
              </a:rPr>
              <a:t>om th</a:t>
            </a:r>
            <a:r>
              <a:rPr sz="2400" dirty="0">
                <a:latin typeface="Calibri"/>
                <a:cs typeface="Calibri"/>
              </a:rPr>
              <a:t>e</a:t>
            </a:r>
            <a:r>
              <a:rPr sz="2400" spc="5" dirty="0">
                <a:latin typeface="Calibri"/>
                <a:cs typeface="Calibri"/>
              </a:rPr>
              <a:t> </a:t>
            </a:r>
            <a:r>
              <a:rPr sz="2400" spc="-5" dirty="0">
                <a:latin typeface="Calibri"/>
                <a:cs typeface="Calibri"/>
              </a:rPr>
              <a:t>file</a:t>
            </a:r>
            <a:r>
              <a:rPr lang="en-AU" sz="2400" spc="-5" dirty="0">
                <a:latin typeface="Calibri"/>
                <a:cs typeface="Calibri"/>
              </a:rPr>
              <a:t>: </a:t>
            </a:r>
          </a:p>
          <a:p>
            <a:pPr marL="927100" marR="5080" lvl="1" indent="-457200" algn="just">
              <a:lnSpc>
                <a:spcPct val="150000"/>
              </a:lnSpc>
              <a:buFont typeface="Arial"/>
              <a:buChar char="•"/>
              <a:tabLst>
                <a:tab pos="469900" algn="l"/>
              </a:tabLst>
            </a:pPr>
            <a:r>
              <a:rPr sz="2400" dirty="0">
                <a:latin typeface="Calibri"/>
                <a:cs typeface="Calibri"/>
              </a:rPr>
              <a:t>If</a:t>
            </a:r>
            <a:r>
              <a:rPr sz="2400" spc="-10" dirty="0">
                <a:latin typeface="Calibri"/>
                <a:cs typeface="Calibri"/>
              </a:rPr>
              <a:t> </a:t>
            </a:r>
            <a:r>
              <a:rPr sz="2400" spc="-5" dirty="0">
                <a:latin typeface="Calibri"/>
                <a:cs typeface="Calibri"/>
              </a:rPr>
              <a:t>th</a:t>
            </a:r>
            <a:r>
              <a:rPr sz="2400" dirty="0">
                <a:latin typeface="Calibri"/>
                <a:cs typeface="Calibri"/>
              </a:rPr>
              <a:t>e </a:t>
            </a:r>
            <a:r>
              <a:rPr sz="2400" spc="-5" dirty="0">
                <a:latin typeface="Calibri"/>
                <a:cs typeface="Calibri"/>
              </a:rPr>
              <a:t>actua</a:t>
            </a:r>
            <a:r>
              <a:rPr sz="2400" dirty="0">
                <a:latin typeface="Calibri"/>
                <a:cs typeface="Calibri"/>
              </a:rPr>
              <a:t>l </a:t>
            </a:r>
            <a:r>
              <a:rPr sz="2400" spc="-5" dirty="0">
                <a:latin typeface="Calibri"/>
                <a:cs typeface="Calibri"/>
              </a:rPr>
              <a:t>numbe</a:t>
            </a:r>
            <a:r>
              <a:rPr sz="2400" dirty="0">
                <a:latin typeface="Calibri"/>
                <a:cs typeface="Calibri"/>
              </a:rPr>
              <a:t>r</a:t>
            </a:r>
            <a:r>
              <a:rPr sz="2400" spc="15" dirty="0">
                <a:latin typeface="Calibri"/>
                <a:cs typeface="Calibri"/>
              </a:rPr>
              <a:t> </a:t>
            </a:r>
            <a:r>
              <a:rPr sz="2400" spc="-5" dirty="0">
                <a:latin typeface="Calibri"/>
                <a:cs typeface="Calibri"/>
              </a:rPr>
              <a:t>o</a:t>
            </a:r>
            <a:r>
              <a:rPr sz="2400" dirty="0">
                <a:latin typeface="Calibri"/>
                <a:cs typeface="Calibri"/>
              </a:rPr>
              <a:t>f </a:t>
            </a:r>
            <a:r>
              <a:rPr sz="2400" spc="-5" dirty="0">
                <a:latin typeface="Calibri"/>
                <a:cs typeface="Calibri"/>
              </a:rPr>
              <a:t>i</a:t>
            </a:r>
            <a:r>
              <a:rPr sz="2400" spc="-35" dirty="0">
                <a:latin typeface="Calibri"/>
                <a:cs typeface="Calibri"/>
              </a:rPr>
              <a:t>t</a:t>
            </a:r>
            <a:r>
              <a:rPr sz="2400" dirty="0">
                <a:latin typeface="Calibri"/>
                <a:cs typeface="Calibri"/>
              </a:rPr>
              <a:t>ems</a:t>
            </a:r>
            <a:r>
              <a:rPr sz="2400" spc="-5" dirty="0">
                <a:latin typeface="Calibri"/>
                <a:cs typeface="Calibri"/>
              </a:rPr>
              <a:t> </a:t>
            </a:r>
            <a:r>
              <a:rPr sz="2400" spc="-40" dirty="0">
                <a:latin typeface="Calibri"/>
                <a:cs typeface="Calibri"/>
              </a:rPr>
              <a:t>r</a:t>
            </a:r>
            <a:r>
              <a:rPr sz="2400" spc="-10" dirty="0">
                <a:latin typeface="Calibri"/>
                <a:cs typeface="Calibri"/>
              </a:rPr>
              <a:t>e</a:t>
            </a:r>
            <a:r>
              <a:rPr sz="2400" dirty="0">
                <a:latin typeface="Calibri"/>
                <a:cs typeface="Calibri"/>
              </a:rPr>
              <a:t>ad</a:t>
            </a:r>
            <a:r>
              <a:rPr sz="2400" spc="-10" dirty="0">
                <a:latin typeface="Calibri"/>
                <a:cs typeface="Calibri"/>
              </a:rPr>
              <a:t> </a:t>
            </a:r>
            <a:r>
              <a:rPr sz="2400" spc="-5" dirty="0">
                <a:latin typeface="Calibri"/>
                <a:cs typeface="Calibri"/>
              </a:rPr>
              <a:t>i</a:t>
            </a:r>
            <a:r>
              <a:rPr sz="2400" dirty="0">
                <a:latin typeface="Calibri"/>
                <a:cs typeface="Calibri"/>
              </a:rPr>
              <a:t>s</a:t>
            </a:r>
            <a:r>
              <a:rPr sz="2400" spc="5" dirty="0">
                <a:latin typeface="Calibri"/>
                <a:cs typeface="Calibri"/>
              </a:rPr>
              <a:t> </a:t>
            </a:r>
            <a:r>
              <a:rPr sz="2400" spc="-5" dirty="0">
                <a:latin typeface="Calibri"/>
                <a:cs typeface="Calibri"/>
              </a:rPr>
              <a:t>les</a:t>
            </a:r>
            <a:r>
              <a:rPr sz="2400" dirty="0">
                <a:latin typeface="Calibri"/>
                <a:cs typeface="Calibri"/>
              </a:rPr>
              <a:t>s </a:t>
            </a:r>
            <a:r>
              <a:rPr sz="2400" spc="-5" dirty="0">
                <a:latin typeface="Calibri"/>
                <a:cs typeface="Calibri"/>
              </a:rPr>
              <a:t>than</a:t>
            </a:r>
            <a:r>
              <a:rPr lang="en-US" sz="2400" spc="-5" dirty="0">
                <a:latin typeface="Calibri"/>
                <a:cs typeface="Calibri"/>
              </a:rPr>
              <a:t> </a:t>
            </a:r>
            <a:r>
              <a:rPr sz="2400" spc="-5" dirty="0" err="1">
                <a:latin typeface="Courier New"/>
                <a:cs typeface="Courier New"/>
              </a:rPr>
              <a:t>numOfItems</a:t>
            </a:r>
            <a:r>
              <a:rPr sz="2400" dirty="0">
                <a:latin typeface="Courier New"/>
                <a:cs typeface="Courier New"/>
              </a:rPr>
              <a:t>,</a:t>
            </a:r>
            <a:r>
              <a:rPr sz="2400" spc="-25" dirty="0">
                <a:latin typeface="Courier New"/>
                <a:cs typeface="Courier New"/>
              </a:rPr>
              <a:t> </a:t>
            </a:r>
            <a:r>
              <a:rPr sz="2400" b="1" spc="-5" dirty="0">
                <a:latin typeface="Calibri"/>
                <a:cs typeface="Calibri"/>
              </a:rPr>
              <a:t>chec</a:t>
            </a:r>
            <a:r>
              <a:rPr sz="2400" b="1" dirty="0">
                <a:latin typeface="Calibri"/>
                <a:cs typeface="Calibri"/>
              </a:rPr>
              <a:t>k</a:t>
            </a:r>
            <a:r>
              <a:rPr sz="2400" b="1" spc="15" dirty="0">
                <a:latin typeface="Calibri"/>
                <a:cs typeface="Calibri"/>
              </a:rPr>
              <a:t> </a:t>
            </a:r>
            <a:r>
              <a:rPr sz="2400" b="1" spc="-5" dirty="0">
                <a:latin typeface="Calibri"/>
                <a:cs typeface="Calibri"/>
              </a:rPr>
              <a:t>er</a:t>
            </a:r>
            <a:r>
              <a:rPr sz="2400" b="1" spc="-55" dirty="0">
                <a:latin typeface="Calibri"/>
                <a:cs typeface="Calibri"/>
              </a:rPr>
              <a:t>r</a:t>
            </a:r>
            <a:r>
              <a:rPr sz="2400" b="1" spc="-5" dirty="0">
                <a:latin typeface="Calibri"/>
                <a:cs typeface="Calibri"/>
              </a:rPr>
              <a:t>or</a:t>
            </a:r>
            <a:r>
              <a:rPr sz="2400" b="1" spc="-10" dirty="0">
                <a:latin typeface="Calibri"/>
                <a:cs typeface="Calibri"/>
              </a:rPr>
              <a:t> </a:t>
            </a:r>
            <a:r>
              <a:rPr sz="2400" b="1" spc="-5" dirty="0">
                <a:latin typeface="Calibri"/>
                <a:cs typeface="Calibri"/>
              </a:rPr>
              <a:t>indi</a:t>
            </a:r>
            <a:r>
              <a:rPr sz="2400" b="1" spc="-30" dirty="0">
                <a:latin typeface="Calibri"/>
                <a:cs typeface="Calibri"/>
              </a:rPr>
              <a:t>c</a:t>
            </a:r>
            <a:r>
              <a:rPr sz="2400" b="1" spc="-25" dirty="0">
                <a:latin typeface="Calibri"/>
                <a:cs typeface="Calibri"/>
              </a:rPr>
              <a:t>a</a:t>
            </a:r>
            <a:r>
              <a:rPr sz="2400" b="1" spc="-35" dirty="0">
                <a:latin typeface="Calibri"/>
                <a:cs typeface="Calibri"/>
              </a:rPr>
              <a:t>t</a:t>
            </a:r>
            <a:r>
              <a:rPr sz="2400" b="1" spc="-5" dirty="0">
                <a:latin typeface="Calibri"/>
                <a:cs typeface="Calibri"/>
              </a:rPr>
              <a:t>o</a:t>
            </a:r>
            <a:r>
              <a:rPr sz="2400" b="1" spc="-55" dirty="0">
                <a:latin typeface="Calibri"/>
                <a:cs typeface="Calibri"/>
              </a:rPr>
              <a:t>r</a:t>
            </a:r>
            <a:r>
              <a:rPr sz="2400" b="1" dirty="0">
                <a:latin typeface="Calibri"/>
                <a:cs typeface="Calibri"/>
              </a:rPr>
              <a:t>s</a:t>
            </a:r>
            <a:r>
              <a:rPr lang="en-AU" sz="2400" b="1" dirty="0">
                <a:latin typeface="Calibri"/>
                <a:cs typeface="Calibri"/>
              </a:rPr>
              <a:t>.</a:t>
            </a:r>
            <a:endParaRPr sz="2400" b="1"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2562768258"/>
              </p:ext>
            </p:extLst>
          </p:nvPr>
        </p:nvGraphicFramePr>
        <p:xfrm>
          <a:off x="1231900" y="3924049"/>
          <a:ext cx="7628358" cy="1415521"/>
        </p:xfrm>
        <a:graphic>
          <a:graphicData uri="http://schemas.openxmlformats.org/drawingml/2006/table">
            <a:tbl>
              <a:tblPr firstRow="1" bandRow="1">
                <a:tableStyleId>{2D5ABB26-0587-4C30-8999-92F81FD0307C}</a:tableStyleId>
              </a:tblPr>
              <a:tblGrid>
                <a:gridCol w="4164831">
                  <a:extLst>
                    <a:ext uri="{9D8B030D-6E8A-4147-A177-3AD203B41FA5}">
                      <a16:colId xmlns:a16="http://schemas.microsoft.com/office/drawing/2014/main" val="20000"/>
                    </a:ext>
                  </a:extLst>
                </a:gridCol>
                <a:gridCol w="609675">
                  <a:extLst>
                    <a:ext uri="{9D8B030D-6E8A-4147-A177-3AD203B41FA5}">
                      <a16:colId xmlns:a16="http://schemas.microsoft.com/office/drawing/2014/main" val="20001"/>
                    </a:ext>
                  </a:extLst>
                </a:gridCol>
                <a:gridCol w="2853852">
                  <a:extLst>
                    <a:ext uri="{9D8B030D-6E8A-4147-A177-3AD203B41FA5}">
                      <a16:colId xmlns:a16="http://schemas.microsoft.com/office/drawing/2014/main" val="20002"/>
                    </a:ext>
                  </a:extLst>
                </a:gridCol>
              </a:tblGrid>
              <a:tr h="722237">
                <a:tc>
                  <a:txBody>
                    <a:bodyPr/>
                    <a:lstStyle/>
                    <a:p>
                      <a:pPr marL="34925">
                        <a:lnSpc>
                          <a:spcPct val="100000"/>
                        </a:lnSpc>
                      </a:pPr>
                      <a:r>
                        <a:rPr sz="2000" dirty="0">
                          <a:solidFill>
                            <a:srgbClr val="00009A"/>
                          </a:solidFill>
                          <a:latin typeface="Courier New"/>
                          <a:cs typeface="Courier New"/>
                        </a:rPr>
                        <a:t>int</a:t>
                      </a:r>
                      <a:r>
                        <a:rPr sz="2000" spc="-5" dirty="0">
                          <a:solidFill>
                            <a:srgbClr val="00009A"/>
                          </a:solidFill>
                          <a:latin typeface="Courier New"/>
                          <a:cs typeface="Courier New"/>
                        </a:rPr>
                        <a:t> </a:t>
                      </a:r>
                      <a:r>
                        <a:rPr sz="2000" b="1" dirty="0">
                          <a:solidFill>
                            <a:srgbClr val="0033CC"/>
                          </a:solidFill>
                          <a:latin typeface="Courier New"/>
                          <a:cs typeface="Courier New"/>
                        </a:rPr>
                        <a:t>fread</a:t>
                      </a:r>
                      <a:r>
                        <a:rPr sz="2000" dirty="0">
                          <a:latin typeface="Courier New"/>
                          <a:cs typeface="Courier New"/>
                        </a:rPr>
                        <a:t>( </a:t>
                      </a:r>
                      <a:r>
                        <a:rPr sz="2000" dirty="0">
                          <a:solidFill>
                            <a:srgbClr val="00009A"/>
                          </a:solidFill>
                          <a:latin typeface="Courier New"/>
                          <a:cs typeface="Courier New"/>
                        </a:rPr>
                        <a:t>void </a:t>
                      </a:r>
                      <a:r>
                        <a:rPr sz="2000" dirty="0">
                          <a:latin typeface="Courier New"/>
                          <a:cs typeface="Courier New"/>
                        </a:rPr>
                        <a:t>*buffer,</a:t>
                      </a:r>
                    </a:p>
                    <a:p>
                      <a:pPr marL="1650364">
                        <a:lnSpc>
                          <a:spcPct val="100000"/>
                        </a:lnSpc>
                        <a:spcBef>
                          <a:spcPts val="465"/>
                        </a:spcBef>
                      </a:pPr>
                      <a:r>
                        <a:rPr sz="2000" dirty="0">
                          <a:solidFill>
                            <a:srgbClr val="00009A"/>
                          </a:solidFill>
                          <a:latin typeface="Courier New"/>
                          <a:cs typeface="Courier New"/>
                        </a:rPr>
                        <a:t>int </a:t>
                      </a:r>
                      <a:r>
                        <a:rPr sz="2000" dirty="0">
                          <a:latin typeface="Courier New"/>
                          <a:cs typeface="Courier New"/>
                        </a:rPr>
                        <a:t>sizeOfItem,</a:t>
                      </a:r>
                    </a:p>
                  </a:txBody>
                  <a:tcPr marL="0" marR="0" marT="0" marB="0"/>
                </a:tc>
                <a:tc>
                  <a:txBody>
                    <a:bodyPr/>
                    <a:lstStyle/>
                    <a:p>
                      <a:pPr marL="228600">
                        <a:lnSpc>
                          <a:spcPct val="100000"/>
                        </a:lnSpc>
                      </a:pPr>
                      <a:r>
                        <a:rPr sz="2000" dirty="0">
                          <a:solidFill>
                            <a:srgbClr val="003300"/>
                          </a:solidFill>
                          <a:latin typeface="Courier New"/>
                          <a:cs typeface="Courier New"/>
                        </a:rPr>
                        <a:t>/*</a:t>
                      </a:r>
                      <a:endParaRPr sz="2000">
                        <a:latin typeface="Courier New"/>
                        <a:cs typeface="Courier New"/>
                      </a:endParaRPr>
                    </a:p>
                    <a:p>
                      <a:pPr marL="228600">
                        <a:lnSpc>
                          <a:spcPct val="100000"/>
                        </a:lnSpc>
                        <a:spcBef>
                          <a:spcPts val="465"/>
                        </a:spcBef>
                      </a:pPr>
                      <a:r>
                        <a:rPr sz="2000" dirty="0">
                          <a:solidFill>
                            <a:srgbClr val="003300"/>
                          </a:solidFill>
                          <a:latin typeface="Courier New"/>
                          <a:cs typeface="Courier New"/>
                        </a:rPr>
                        <a:t>/*</a:t>
                      </a:r>
                      <a:endParaRPr sz="2000">
                        <a:latin typeface="Courier New"/>
                        <a:cs typeface="Courier New"/>
                      </a:endParaRPr>
                    </a:p>
                  </a:txBody>
                  <a:tcPr marL="0" marR="0" marT="0" marB="0"/>
                </a:tc>
                <a:tc>
                  <a:txBody>
                    <a:bodyPr/>
                    <a:lstStyle/>
                    <a:p>
                      <a:pPr marL="75565">
                        <a:lnSpc>
                          <a:spcPct val="100000"/>
                        </a:lnSpc>
                      </a:pPr>
                      <a:r>
                        <a:rPr sz="2000" dirty="0">
                          <a:solidFill>
                            <a:srgbClr val="003300"/>
                          </a:solidFill>
                          <a:latin typeface="Courier New"/>
                          <a:cs typeface="Courier New"/>
                        </a:rPr>
                        <a:t>buffer */</a:t>
                      </a:r>
                      <a:endParaRPr sz="2000">
                        <a:latin typeface="Courier New"/>
                        <a:cs typeface="Courier New"/>
                      </a:endParaRPr>
                    </a:p>
                    <a:p>
                      <a:pPr marL="75565">
                        <a:lnSpc>
                          <a:spcPct val="100000"/>
                        </a:lnSpc>
                        <a:spcBef>
                          <a:spcPts val="465"/>
                        </a:spcBef>
                      </a:pPr>
                      <a:r>
                        <a:rPr sz="2000" dirty="0">
                          <a:solidFill>
                            <a:srgbClr val="003300"/>
                          </a:solidFill>
                          <a:latin typeface="Courier New"/>
                          <a:cs typeface="Courier New"/>
                        </a:rPr>
                        <a:t>size of items */</a:t>
                      </a:r>
                      <a:endParaRPr sz="2000">
                        <a:latin typeface="Courier New"/>
                        <a:cs typeface="Courier New"/>
                      </a:endParaRPr>
                    </a:p>
                  </a:txBody>
                  <a:tcPr marL="0" marR="0" marT="0" marB="0"/>
                </a:tc>
                <a:extLst>
                  <a:ext uri="{0D108BD9-81ED-4DB2-BD59-A6C34878D82A}">
                    <a16:rowId xmlns:a16="http://schemas.microsoft.com/office/drawing/2014/main" val="10000"/>
                  </a:ext>
                </a:extLst>
              </a:tr>
              <a:tr h="693284">
                <a:tc>
                  <a:txBody>
                    <a:bodyPr/>
                    <a:lstStyle/>
                    <a:p>
                      <a:pPr marL="1650364" marR="220979">
                        <a:lnSpc>
                          <a:spcPct val="110000"/>
                        </a:lnSpc>
                      </a:pPr>
                      <a:r>
                        <a:rPr sz="2000" dirty="0">
                          <a:solidFill>
                            <a:srgbClr val="00009A"/>
                          </a:solidFill>
                          <a:latin typeface="Courier New"/>
                          <a:cs typeface="Courier New"/>
                        </a:rPr>
                        <a:t>int </a:t>
                      </a:r>
                      <a:r>
                        <a:rPr sz="2000" dirty="0">
                          <a:latin typeface="Courier New"/>
                          <a:cs typeface="Courier New"/>
                        </a:rPr>
                        <a:t>numOfItems, </a:t>
                      </a:r>
                      <a:r>
                        <a:rPr sz="2000" dirty="0">
                          <a:solidFill>
                            <a:srgbClr val="00009A"/>
                          </a:solidFill>
                          <a:latin typeface="Courier New"/>
                          <a:cs typeface="Courier New"/>
                        </a:rPr>
                        <a:t>FILE </a:t>
                      </a:r>
                      <a:r>
                        <a:rPr sz="2000" dirty="0">
                          <a:latin typeface="Courier New"/>
                          <a:cs typeface="Courier New"/>
                        </a:rPr>
                        <a:t>*fp );</a:t>
                      </a:r>
                      <a:endParaRPr sz="2000">
                        <a:latin typeface="Courier New"/>
                        <a:cs typeface="Courier New"/>
                      </a:endParaRPr>
                    </a:p>
                  </a:txBody>
                  <a:tcPr marL="0" marR="0" marT="0" marB="0"/>
                </a:tc>
                <a:tc>
                  <a:txBody>
                    <a:bodyPr/>
                    <a:lstStyle/>
                    <a:p>
                      <a:pPr marL="228600">
                        <a:lnSpc>
                          <a:spcPct val="100000"/>
                        </a:lnSpc>
                      </a:pPr>
                      <a:r>
                        <a:rPr sz="2000" dirty="0">
                          <a:solidFill>
                            <a:srgbClr val="003300"/>
                          </a:solidFill>
                          <a:latin typeface="Courier New"/>
                          <a:cs typeface="Courier New"/>
                        </a:rPr>
                        <a:t>/*</a:t>
                      </a:r>
                      <a:endParaRPr sz="2000">
                        <a:latin typeface="Courier New"/>
                        <a:cs typeface="Courier New"/>
                      </a:endParaRPr>
                    </a:p>
                    <a:p>
                      <a:pPr marL="228600">
                        <a:lnSpc>
                          <a:spcPct val="100000"/>
                        </a:lnSpc>
                        <a:spcBef>
                          <a:spcPts val="240"/>
                        </a:spcBef>
                      </a:pPr>
                      <a:r>
                        <a:rPr sz="2000" dirty="0">
                          <a:solidFill>
                            <a:srgbClr val="003300"/>
                          </a:solidFill>
                          <a:latin typeface="Courier New"/>
                          <a:cs typeface="Courier New"/>
                        </a:rPr>
                        <a:t>/*</a:t>
                      </a:r>
                      <a:endParaRPr sz="2000">
                        <a:latin typeface="Courier New"/>
                        <a:cs typeface="Courier New"/>
                      </a:endParaRPr>
                    </a:p>
                  </a:txBody>
                  <a:tcPr marL="0" marR="0" marT="0" marB="0"/>
                </a:tc>
                <a:tc>
                  <a:txBody>
                    <a:bodyPr/>
                    <a:lstStyle/>
                    <a:p>
                      <a:pPr marL="75565" marR="27305">
                        <a:lnSpc>
                          <a:spcPct val="110000"/>
                        </a:lnSpc>
                      </a:pPr>
                      <a:r>
                        <a:rPr sz="2000" dirty="0">
                          <a:solidFill>
                            <a:srgbClr val="003300"/>
                          </a:solidFill>
                          <a:latin typeface="Courier New"/>
                          <a:cs typeface="Courier New"/>
                        </a:rPr>
                        <a:t>number of items */ file stream ID */</a:t>
                      </a:r>
                      <a:endParaRPr sz="2000" dirty="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sp>
        <p:nvSpPr>
          <p:cNvPr id="6" name="object 3">
            <a:extLst>
              <a:ext uri="{FF2B5EF4-FFF2-40B4-BE49-F238E27FC236}">
                <a16:creationId xmlns:a16="http://schemas.microsoft.com/office/drawing/2014/main" id="{A56DAC50-D9B3-4907-BF58-CAE21DFF17A7}"/>
              </a:ext>
            </a:extLst>
          </p:cNvPr>
          <p:cNvSpPr txBox="1"/>
          <p:nvPr/>
        </p:nvSpPr>
        <p:spPr>
          <a:xfrm>
            <a:off x="52683" y="1034666"/>
            <a:ext cx="10669814" cy="1050737"/>
          </a:xfrm>
          <a:prstGeom prst="rect">
            <a:avLst/>
          </a:prstGeom>
        </p:spPr>
        <p:txBody>
          <a:bodyPr vert="horz" wrap="square" lIns="0" tIns="0" rIns="0" bIns="0" rtlCol="0">
            <a:spAutoFit/>
          </a:bodyPr>
          <a:lstStyle/>
          <a:p>
            <a:pPr marL="469265" marR="5080" indent="-456565">
              <a:lnSpc>
                <a:spcPct val="150000"/>
              </a:lnSpc>
              <a:buFont typeface="Arial"/>
              <a:buChar char="•"/>
              <a:tabLst>
                <a:tab pos="469900" algn="l"/>
              </a:tabLst>
            </a:pPr>
            <a:r>
              <a:rPr lang="en-US" sz="2400" dirty="0">
                <a:cs typeface="Calibri"/>
              </a:rPr>
              <a:t>Reminder:</a:t>
            </a:r>
          </a:p>
          <a:p>
            <a:pPr marL="926465" marR="5080" lvl="1" indent="-456565">
              <a:lnSpc>
                <a:spcPct val="150000"/>
              </a:lnSpc>
              <a:buFont typeface="Arial"/>
              <a:buChar char="•"/>
              <a:tabLst>
                <a:tab pos="469900" algn="l"/>
              </a:tabLst>
            </a:pPr>
            <a:r>
              <a:rPr lang="en-US" sz="2400" dirty="0">
                <a:cs typeface="Calibri"/>
              </a:rPr>
              <a:t>With Binary file streams, you have to perform BLOCK read operation</a:t>
            </a:r>
            <a:endParaRPr sz="2400" dirty="0">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80374" y="0"/>
            <a:ext cx="3732651" cy="615553"/>
          </a:xfrm>
          <a:prstGeom prst="rect">
            <a:avLst/>
          </a:prstGeom>
        </p:spPr>
        <p:txBody>
          <a:bodyPr vert="horz" wrap="square" lIns="0" tIns="0" rIns="0" bIns="0" rtlCol="0">
            <a:spAutoFit/>
          </a:bodyPr>
          <a:lstStyle/>
          <a:p>
            <a:pPr marL="530860">
              <a:lnSpc>
                <a:spcPct val="100000"/>
              </a:lnSpc>
            </a:pPr>
            <a:r>
              <a:rPr lang="en-US" spc="-5" dirty="0"/>
              <a:t>Example 2</a:t>
            </a:r>
            <a:endParaRPr spc="-5" dirty="0"/>
          </a:p>
        </p:txBody>
      </p:sp>
      <p:sp>
        <p:nvSpPr>
          <p:cNvPr id="3" name="object 3"/>
          <p:cNvSpPr txBox="1"/>
          <p:nvPr/>
        </p:nvSpPr>
        <p:spPr>
          <a:xfrm>
            <a:off x="1104271" y="1470469"/>
            <a:ext cx="2680970" cy="369332"/>
          </a:xfrm>
          <a:prstGeom prst="rect">
            <a:avLst/>
          </a:prstGeom>
        </p:spPr>
        <p:txBody>
          <a:bodyPr vert="horz" wrap="square" lIns="0" tIns="0" rIns="0" bIns="0" rtlCol="0">
            <a:spAutoFit/>
          </a:bodyPr>
          <a:lstStyle/>
          <a:p>
            <a:pPr marL="12700">
              <a:lnSpc>
                <a:spcPct val="100000"/>
              </a:lnSpc>
            </a:pPr>
            <a:r>
              <a:rPr sz="2400" dirty="0">
                <a:latin typeface="Calibri"/>
                <a:cs typeface="Calibri"/>
              </a:rPr>
              <a:t>1.</a:t>
            </a:r>
            <a:r>
              <a:rPr sz="2400" spc="15" dirty="0">
                <a:latin typeface="Calibri"/>
                <a:cs typeface="Calibri"/>
              </a:rPr>
              <a:t> </a:t>
            </a:r>
            <a:r>
              <a:rPr sz="2400" spc="-5" dirty="0">
                <a:latin typeface="Calibri"/>
                <a:cs typeface="Calibri"/>
              </a:rPr>
              <a:t>Decla</a:t>
            </a:r>
            <a:r>
              <a:rPr sz="2400" spc="-35" dirty="0">
                <a:latin typeface="Calibri"/>
                <a:cs typeface="Calibri"/>
              </a:rPr>
              <a:t>r</a:t>
            </a:r>
            <a:r>
              <a:rPr sz="2400" spc="-5" dirty="0">
                <a:latin typeface="Calibri"/>
                <a:cs typeface="Calibri"/>
              </a:rPr>
              <a:t>e</a:t>
            </a:r>
            <a:r>
              <a:rPr sz="2400" spc="-20" dirty="0">
                <a:latin typeface="Calibri"/>
                <a:cs typeface="Calibri"/>
              </a:rPr>
              <a:t> </a:t>
            </a:r>
            <a:r>
              <a:rPr sz="2400" dirty="0">
                <a:latin typeface="Calibri"/>
                <a:cs typeface="Calibri"/>
              </a:rPr>
              <a:t>a</a:t>
            </a:r>
            <a:r>
              <a:rPr sz="2400" spc="-5" dirty="0">
                <a:latin typeface="Calibri"/>
                <a:cs typeface="Calibri"/>
              </a:rPr>
              <a:t> bu</a:t>
            </a:r>
            <a:r>
              <a:rPr sz="2400" spc="-30" dirty="0">
                <a:latin typeface="Calibri"/>
                <a:cs typeface="Calibri"/>
              </a:rPr>
              <a:t>f</a:t>
            </a:r>
            <a:r>
              <a:rPr sz="2400" spc="-70" dirty="0">
                <a:latin typeface="Calibri"/>
                <a:cs typeface="Calibri"/>
              </a:rPr>
              <a:t>f</a:t>
            </a:r>
            <a:r>
              <a:rPr sz="2400" spc="-10" dirty="0">
                <a:latin typeface="Calibri"/>
                <a:cs typeface="Calibri"/>
              </a:rPr>
              <a:t>e</a:t>
            </a:r>
            <a:r>
              <a:rPr sz="2400" spc="-5" dirty="0">
                <a:latin typeface="Calibri"/>
                <a:cs typeface="Calibri"/>
              </a:rPr>
              <a:t>r</a:t>
            </a:r>
            <a:endParaRPr sz="2400" dirty="0">
              <a:latin typeface="Calibri"/>
              <a:cs typeface="Calibri"/>
            </a:endParaRPr>
          </a:p>
        </p:txBody>
      </p:sp>
      <p:sp>
        <p:nvSpPr>
          <p:cNvPr id="4" name="object 4"/>
          <p:cNvSpPr txBox="1"/>
          <p:nvPr/>
        </p:nvSpPr>
        <p:spPr>
          <a:xfrm>
            <a:off x="1418475" y="2034089"/>
            <a:ext cx="2921000" cy="1615827"/>
          </a:xfrm>
          <a:prstGeom prst="rect">
            <a:avLst/>
          </a:prstGeom>
        </p:spPr>
        <p:txBody>
          <a:bodyPr vert="horz" wrap="square" lIns="0" tIns="0" rIns="0" bIns="0" rtlCol="0">
            <a:spAutoFit/>
          </a:bodyPr>
          <a:lstStyle/>
          <a:p>
            <a:pPr marL="12700"/>
            <a:r>
              <a:rPr sz="2000" spc="-5" dirty="0">
                <a:solidFill>
                  <a:srgbClr val="00009A"/>
                </a:solidFill>
                <a:latin typeface="Courier New"/>
                <a:cs typeface="Courier New"/>
              </a:rPr>
              <a:t>#define</a:t>
            </a:r>
            <a:r>
              <a:rPr lang="en-AU" sz="2000" spc="-5" dirty="0">
                <a:solidFill>
                  <a:srgbClr val="00009A"/>
                </a:solidFill>
                <a:latin typeface="Courier New"/>
                <a:cs typeface="Courier New"/>
              </a:rPr>
              <a:t> </a:t>
            </a:r>
            <a:r>
              <a:rPr lang="en-AU" sz="2000" spc="-5" dirty="0">
                <a:latin typeface="Courier New"/>
                <a:cs typeface="Courier New"/>
              </a:rPr>
              <a:t>BUFSIZE 15</a:t>
            </a:r>
            <a:endParaRPr lang="en-AU" sz="2000" dirty="0">
              <a:latin typeface="Courier New"/>
              <a:cs typeface="Courier New"/>
            </a:endParaRPr>
          </a:p>
          <a:p>
            <a:pPr marL="12700">
              <a:lnSpc>
                <a:spcPct val="100000"/>
              </a:lnSpc>
            </a:pPr>
            <a:endParaRPr sz="2000" dirty="0">
              <a:latin typeface="Courier New"/>
              <a:cs typeface="Courier New"/>
            </a:endParaRPr>
          </a:p>
          <a:p>
            <a:pPr marL="12700">
              <a:lnSpc>
                <a:spcPct val="100000"/>
              </a:lnSpc>
              <a:spcBef>
                <a:spcPts val="240"/>
              </a:spcBef>
              <a:tabLst>
                <a:tab pos="469265" algn="l"/>
                <a:tab pos="926465" algn="l"/>
              </a:tabLst>
            </a:pPr>
            <a:r>
              <a:rPr sz="2000" spc="-5" dirty="0">
                <a:latin typeface="Courier New"/>
                <a:cs typeface="Courier New"/>
              </a:rPr>
              <a:t>.	.	.</a:t>
            </a:r>
            <a:endParaRPr lang="en-AU" sz="2000" spc="-5" dirty="0">
              <a:latin typeface="Courier New"/>
              <a:cs typeface="Courier New"/>
            </a:endParaRPr>
          </a:p>
          <a:p>
            <a:pPr marL="12700">
              <a:spcBef>
                <a:spcPts val="240"/>
              </a:spcBef>
              <a:tabLst>
                <a:tab pos="469265" algn="l"/>
                <a:tab pos="926465" algn="l"/>
              </a:tabLst>
            </a:pPr>
            <a:r>
              <a:rPr lang="en-AU" sz="2000" spc="-5" dirty="0">
                <a:solidFill>
                  <a:srgbClr val="00009A"/>
                </a:solidFill>
                <a:latin typeface="Courier New"/>
                <a:cs typeface="Courier New"/>
              </a:rPr>
              <a:t>char </a:t>
            </a:r>
            <a:r>
              <a:rPr lang="en-AU" sz="2000" spc="-5" dirty="0">
                <a:latin typeface="Courier New"/>
                <a:cs typeface="Courier New"/>
              </a:rPr>
              <a:t>buff[BUFSIZE];</a:t>
            </a:r>
            <a:endParaRPr lang="en-AU" sz="2000" dirty="0">
              <a:latin typeface="Courier New"/>
              <a:cs typeface="Courier New"/>
            </a:endParaRPr>
          </a:p>
          <a:p>
            <a:pPr marL="12700">
              <a:lnSpc>
                <a:spcPct val="100000"/>
              </a:lnSpc>
              <a:spcBef>
                <a:spcPts val="240"/>
              </a:spcBef>
              <a:tabLst>
                <a:tab pos="469265" algn="l"/>
                <a:tab pos="926465" algn="l"/>
              </a:tabLst>
            </a:pPr>
            <a:endParaRPr sz="2000" dirty="0">
              <a:latin typeface="Courier New"/>
              <a:cs typeface="Courier New"/>
            </a:endParaRPr>
          </a:p>
        </p:txBody>
      </p:sp>
      <p:sp>
        <p:nvSpPr>
          <p:cNvPr id="7" name="object 7"/>
          <p:cNvSpPr txBox="1"/>
          <p:nvPr/>
        </p:nvSpPr>
        <p:spPr>
          <a:xfrm>
            <a:off x="1104271" y="3841463"/>
            <a:ext cx="7843520" cy="381635"/>
          </a:xfrm>
          <a:prstGeom prst="rect">
            <a:avLst/>
          </a:prstGeom>
        </p:spPr>
        <p:txBody>
          <a:bodyPr vert="horz" wrap="square" lIns="0" tIns="0" rIns="0" bIns="0" rtlCol="0">
            <a:spAutoFit/>
          </a:bodyPr>
          <a:lstStyle/>
          <a:p>
            <a:pPr marL="12700">
              <a:lnSpc>
                <a:spcPct val="100000"/>
              </a:lnSpc>
            </a:pPr>
            <a:r>
              <a:rPr sz="2400" dirty="0">
                <a:latin typeface="Calibri"/>
                <a:cs typeface="Calibri"/>
              </a:rPr>
              <a:t>2.</a:t>
            </a:r>
            <a:r>
              <a:rPr sz="2400" spc="15" dirty="0">
                <a:latin typeface="Calibri"/>
                <a:cs typeface="Calibri"/>
              </a:rPr>
              <a:t> </a:t>
            </a:r>
            <a:r>
              <a:rPr sz="2400" spc="-50" dirty="0">
                <a:latin typeface="Calibri"/>
                <a:cs typeface="Calibri"/>
              </a:rPr>
              <a:t>R</a:t>
            </a:r>
            <a:r>
              <a:rPr sz="2400" spc="-5" dirty="0">
                <a:latin typeface="Calibri"/>
                <a:cs typeface="Calibri"/>
              </a:rPr>
              <a:t>e</a:t>
            </a:r>
            <a:r>
              <a:rPr sz="2400" dirty="0">
                <a:latin typeface="Calibri"/>
                <a:cs typeface="Calibri"/>
              </a:rPr>
              <a:t>ad</a:t>
            </a:r>
            <a:r>
              <a:rPr sz="2400" spc="-10" dirty="0">
                <a:latin typeface="Calibri"/>
                <a:cs typeface="Calibri"/>
              </a:rPr>
              <a:t> </a:t>
            </a:r>
            <a:r>
              <a:rPr sz="2400" dirty="0">
                <a:latin typeface="Calibri"/>
                <a:cs typeface="Calibri"/>
              </a:rPr>
              <a:t>a</a:t>
            </a:r>
            <a:r>
              <a:rPr sz="2400" spc="-5" dirty="0">
                <a:latin typeface="Calibri"/>
                <a:cs typeface="Calibri"/>
              </a:rPr>
              <a:t> specifie</a:t>
            </a:r>
            <a:r>
              <a:rPr sz="2400" dirty="0">
                <a:latin typeface="Calibri"/>
                <a:cs typeface="Calibri"/>
              </a:rPr>
              <a:t>d</a:t>
            </a:r>
            <a:r>
              <a:rPr sz="2400" spc="-5" dirty="0">
                <a:latin typeface="Calibri"/>
                <a:cs typeface="Calibri"/>
              </a:rPr>
              <a:t> numbe</a:t>
            </a:r>
            <a:r>
              <a:rPr sz="2400" dirty="0">
                <a:latin typeface="Calibri"/>
                <a:cs typeface="Calibri"/>
              </a:rPr>
              <a:t>r</a:t>
            </a:r>
            <a:r>
              <a:rPr sz="2400" spc="15" dirty="0">
                <a:latin typeface="Calibri"/>
                <a:cs typeface="Calibri"/>
              </a:rPr>
              <a:t> </a:t>
            </a:r>
            <a:r>
              <a:rPr sz="2400" spc="-5" dirty="0">
                <a:latin typeface="Calibri"/>
                <a:cs typeface="Calibri"/>
              </a:rPr>
              <a:t>o</a:t>
            </a:r>
            <a:r>
              <a:rPr sz="2400" dirty="0">
                <a:latin typeface="Calibri"/>
                <a:cs typeface="Calibri"/>
              </a:rPr>
              <a:t>f </a:t>
            </a:r>
            <a:r>
              <a:rPr sz="2400" spc="-5" dirty="0">
                <a:latin typeface="Calibri"/>
                <a:cs typeface="Calibri"/>
              </a:rPr>
              <a:t>i</a:t>
            </a:r>
            <a:r>
              <a:rPr sz="2400" spc="-35" dirty="0">
                <a:latin typeface="Calibri"/>
                <a:cs typeface="Calibri"/>
              </a:rPr>
              <a:t>t</a:t>
            </a:r>
            <a:r>
              <a:rPr sz="2400" dirty="0">
                <a:latin typeface="Calibri"/>
                <a:cs typeface="Calibri"/>
              </a:rPr>
              <a:t>ems</a:t>
            </a:r>
            <a:r>
              <a:rPr sz="2400" spc="-5" dirty="0">
                <a:latin typeface="Calibri"/>
                <a:cs typeface="Calibri"/>
              </a:rPr>
              <a:t> </a:t>
            </a:r>
            <a:r>
              <a:rPr sz="2400" dirty="0">
                <a:latin typeface="Calibri"/>
                <a:cs typeface="Calibri"/>
              </a:rPr>
              <a:t>f</a:t>
            </a:r>
            <a:r>
              <a:rPr sz="2400" spc="-50" dirty="0">
                <a:latin typeface="Calibri"/>
                <a:cs typeface="Calibri"/>
              </a:rPr>
              <a:t>r</a:t>
            </a:r>
            <a:r>
              <a:rPr sz="2400" spc="-5" dirty="0">
                <a:latin typeface="Calibri"/>
                <a:cs typeface="Calibri"/>
              </a:rPr>
              <a:t>o</a:t>
            </a:r>
            <a:r>
              <a:rPr sz="2400" dirty="0">
                <a:latin typeface="Calibri"/>
                <a:cs typeface="Calibri"/>
              </a:rPr>
              <a:t>m</a:t>
            </a:r>
            <a:r>
              <a:rPr sz="2400" spc="-5" dirty="0">
                <a:latin typeface="Calibri"/>
                <a:cs typeface="Calibri"/>
              </a:rPr>
              <a:t> </a:t>
            </a:r>
            <a:r>
              <a:rPr sz="2400" dirty="0">
                <a:latin typeface="Calibri"/>
                <a:cs typeface="Calibri"/>
              </a:rPr>
              <a:t>a</a:t>
            </a:r>
            <a:r>
              <a:rPr sz="2400" spc="-5" dirty="0">
                <a:latin typeface="Calibri"/>
                <a:cs typeface="Calibri"/>
              </a:rPr>
              <a:t> fil</a:t>
            </a:r>
            <a:r>
              <a:rPr sz="2400" dirty="0">
                <a:latin typeface="Calibri"/>
                <a:cs typeface="Calibri"/>
              </a:rPr>
              <a:t>e</a:t>
            </a:r>
            <a:r>
              <a:rPr sz="2400" spc="-5" dirty="0">
                <a:latin typeface="Calibri"/>
                <a:cs typeface="Calibri"/>
              </a:rPr>
              <a:t> </a:t>
            </a:r>
            <a:r>
              <a:rPr sz="2400" spc="-35" dirty="0">
                <a:latin typeface="Calibri"/>
                <a:cs typeface="Calibri"/>
              </a:rPr>
              <a:t>s</a:t>
            </a:r>
            <a:r>
              <a:rPr sz="2400" spc="-5" dirty="0">
                <a:latin typeface="Calibri"/>
                <a:cs typeface="Calibri"/>
              </a:rPr>
              <a:t>t</a:t>
            </a:r>
            <a:r>
              <a:rPr sz="2400" spc="-40" dirty="0">
                <a:latin typeface="Calibri"/>
                <a:cs typeface="Calibri"/>
              </a:rPr>
              <a:t>r</a:t>
            </a:r>
            <a:r>
              <a:rPr sz="2400" spc="-10" dirty="0">
                <a:latin typeface="Calibri"/>
                <a:cs typeface="Calibri"/>
              </a:rPr>
              <a:t>e</a:t>
            </a:r>
            <a:r>
              <a:rPr sz="2400" spc="-5" dirty="0">
                <a:latin typeface="Calibri"/>
                <a:cs typeface="Calibri"/>
              </a:rPr>
              <a:t>a</a:t>
            </a:r>
            <a:r>
              <a:rPr sz="2400" dirty="0">
                <a:latin typeface="Calibri"/>
                <a:cs typeface="Calibri"/>
              </a:rPr>
              <a:t>m</a:t>
            </a:r>
          </a:p>
        </p:txBody>
      </p:sp>
      <p:sp>
        <p:nvSpPr>
          <p:cNvPr id="8" name="object 8"/>
          <p:cNvSpPr txBox="1"/>
          <p:nvPr/>
        </p:nvSpPr>
        <p:spPr>
          <a:xfrm>
            <a:off x="1470804" y="4627673"/>
            <a:ext cx="8616310" cy="2521203"/>
          </a:xfrm>
          <a:prstGeom prst="rect">
            <a:avLst/>
          </a:prstGeom>
        </p:spPr>
        <p:txBody>
          <a:bodyPr vert="horz" wrap="square" lIns="0" tIns="0" rIns="0" bIns="0" rtlCol="0">
            <a:spAutoFit/>
          </a:bodyPr>
          <a:lstStyle/>
          <a:p>
            <a:pPr marL="12700"/>
            <a:r>
              <a:rPr sz="2000" spc="-5" dirty="0">
                <a:solidFill>
                  <a:srgbClr val="00009A"/>
                </a:solidFill>
                <a:latin typeface="Courier New"/>
                <a:cs typeface="Courier New"/>
              </a:rPr>
              <a:t>if</a:t>
            </a:r>
            <a:r>
              <a:rPr sz="2000" spc="-5" dirty="0">
                <a:latin typeface="Courier New"/>
                <a:cs typeface="Courier New"/>
              </a:rPr>
              <a:t>( </a:t>
            </a:r>
            <a:r>
              <a:rPr sz="2000" b="1" spc="-5" dirty="0">
                <a:solidFill>
                  <a:srgbClr val="0033CC"/>
                </a:solidFill>
                <a:latin typeface="Courier New"/>
                <a:cs typeface="Courier New"/>
              </a:rPr>
              <a:t>fread</a:t>
            </a:r>
            <a:r>
              <a:rPr sz="2000" spc="-5" dirty="0">
                <a:latin typeface="Courier New"/>
                <a:cs typeface="Courier New"/>
              </a:rPr>
              <a:t>(buff, </a:t>
            </a:r>
            <a:r>
              <a:rPr sz="2000" b="1" spc="-5" dirty="0">
                <a:solidFill>
                  <a:srgbClr val="0033CC"/>
                </a:solidFill>
                <a:latin typeface="Courier New"/>
                <a:cs typeface="Courier New"/>
              </a:rPr>
              <a:t>sizeof</a:t>
            </a:r>
            <a:r>
              <a:rPr sz="2000" dirty="0">
                <a:latin typeface="Courier New"/>
                <a:cs typeface="Courier New"/>
              </a:rPr>
              <a:t>(</a:t>
            </a:r>
            <a:r>
              <a:rPr sz="2000" spc="-5" dirty="0">
                <a:solidFill>
                  <a:srgbClr val="00009A"/>
                </a:solidFill>
                <a:latin typeface="Courier New"/>
                <a:cs typeface="Courier New"/>
              </a:rPr>
              <a:t>char</a:t>
            </a:r>
            <a:r>
              <a:rPr sz="2000" spc="-5" dirty="0">
                <a:latin typeface="Courier New"/>
                <a:cs typeface="Courier New"/>
              </a:rPr>
              <a:t>),BUFSIZE,</a:t>
            </a:r>
            <a:r>
              <a:rPr sz="2000" dirty="0">
                <a:latin typeface="Courier New"/>
                <a:cs typeface="Courier New"/>
              </a:rPr>
              <a:t> </a:t>
            </a:r>
            <a:r>
              <a:rPr sz="2000" spc="-5" dirty="0">
                <a:latin typeface="Courier New"/>
                <a:cs typeface="Courier New"/>
              </a:rPr>
              <a:t>fp)</a:t>
            </a:r>
            <a:r>
              <a:rPr sz="2000" dirty="0">
                <a:latin typeface="Courier New"/>
                <a:cs typeface="Courier New"/>
              </a:rPr>
              <a:t> </a:t>
            </a:r>
            <a:r>
              <a:rPr sz="2000" spc="-5" dirty="0">
                <a:latin typeface="Courier New"/>
                <a:cs typeface="Courier New"/>
              </a:rPr>
              <a:t>!=</a:t>
            </a:r>
            <a:r>
              <a:rPr lang="en-AU" sz="2000" spc="-5" dirty="0">
                <a:latin typeface="Courier New"/>
                <a:cs typeface="Courier New"/>
              </a:rPr>
              <a:t> BUFFSIZE )</a:t>
            </a:r>
            <a:endParaRPr lang="en-AU" sz="2000" dirty="0">
              <a:latin typeface="Courier New"/>
              <a:cs typeface="Courier New"/>
            </a:endParaRPr>
          </a:p>
          <a:p>
            <a:pPr marL="12700">
              <a:lnSpc>
                <a:spcPct val="100000"/>
              </a:lnSpc>
              <a:spcBef>
                <a:spcPts val="209"/>
              </a:spcBef>
            </a:pPr>
            <a:r>
              <a:rPr sz="2000" spc="-5" dirty="0">
                <a:latin typeface="Courier New"/>
                <a:cs typeface="Courier New"/>
              </a:rPr>
              <a:t>{</a:t>
            </a:r>
            <a:endParaRPr sz="2000" dirty="0">
              <a:latin typeface="Courier New"/>
              <a:cs typeface="Courier New"/>
            </a:endParaRPr>
          </a:p>
          <a:p>
            <a:pPr marL="316865">
              <a:lnSpc>
                <a:spcPct val="100000"/>
              </a:lnSpc>
              <a:spcBef>
                <a:spcPts val="240"/>
              </a:spcBef>
            </a:pPr>
            <a:r>
              <a:rPr sz="2000" spc="-5" dirty="0">
                <a:solidFill>
                  <a:srgbClr val="003300"/>
                </a:solidFill>
                <a:latin typeface="Courier New"/>
                <a:cs typeface="Courier New"/>
              </a:rPr>
              <a:t>/* check for EOF condition */</a:t>
            </a:r>
            <a:endParaRPr sz="2000" dirty="0">
              <a:latin typeface="Courier New"/>
              <a:cs typeface="Courier New"/>
            </a:endParaRPr>
          </a:p>
          <a:p>
            <a:pPr marL="469265">
              <a:lnSpc>
                <a:spcPct val="100000"/>
              </a:lnSpc>
              <a:spcBef>
                <a:spcPts val="240"/>
              </a:spcBef>
            </a:pPr>
            <a:r>
              <a:rPr sz="2000" spc="-5" dirty="0">
                <a:solidFill>
                  <a:srgbClr val="00009A"/>
                </a:solidFill>
                <a:latin typeface="Courier New"/>
                <a:cs typeface="Courier New"/>
              </a:rPr>
              <a:t>if</a:t>
            </a:r>
            <a:r>
              <a:rPr sz="2000" spc="-5" dirty="0">
                <a:latin typeface="Courier New"/>
                <a:cs typeface="Courier New"/>
              </a:rPr>
              <a:t>( </a:t>
            </a:r>
            <a:r>
              <a:rPr lang="en-US" sz="2000" spc="-5" dirty="0">
                <a:latin typeface="Courier New"/>
                <a:cs typeface="Courier New"/>
              </a:rPr>
              <a:t>!</a:t>
            </a:r>
            <a:r>
              <a:rPr sz="2000" b="1" spc="-5" dirty="0" err="1">
                <a:solidFill>
                  <a:srgbClr val="0033CC"/>
                </a:solidFill>
                <a:latin typeface="Courier New"/>
                <a:cs typeface="Courier New"/>
              </a:rPr>
              <a:t>feof</a:t>
            </a:r>
            <a:r>
              <a:rPr sz="2000" spc="-5" dirty="0">
                <a:latin typeface="Courier New"/>
                <a:cs typeface="Courier New"/>
              </a:rPr>
              <a:t>(fp) ) { </a:t>
            </a:r>
            <a:r>
              <a:rPr sz="2000" i="1" spc="-5" dirty="0">
                <a:latin typeface="Courier New"/>
                <a:cs typeface="Courier New"/>
              </a:rPr>
              <a:t>. . . error recovery . . .</a:t>
            </a:r>
            <a:r>
              <a:rPr sz="2000" i="1" spc="5" dirty="0">
                <a:latin typeface="Courier New"/>
                <a:cs typeface="Courier New"/>
              </a:rPr>
              <a:t> </a:t>
            </a:r>
            <a:r>
              <a:rPr sz="2000" spc="-5" dirty="0">
                <a:latin typeface="Courier New"/>
                <a:cs typeface="Courier New"/>
              </a:rPr>
              <a:t>}</a:t>
            </a:r>
            <a:endParaRPr sz="2000" dirty="0">
              <a:latin typeface="Courier New"/>
              <a:cs typeface="Courier New"/>
            </a:endParaRPr>
          </a:p>
          <a:p>
            <a:pPr>
              <a:lnSpc>
                <a:spcPct val="100000"/>
              </a:lnSpc>
              <a:spcBef>
                <a:spcPts val="41"/>
              </a:spcBef>
            </a:pPr>
            <a:endParaRPr sz="1550" dirty="0">
              <a:latin typeface="Times New Roman"/>
              <a:cs typeface="Times New Roman"/>
            </a:endParaRPr>
          </a:p>
          <a:p>
            <a:pPr marL="316865">
              <a:lnSpc>
                <a:spcPct val="100000"/>
              </a:lnSpc>
            </a:pPr>
            <a:r>
              <a:rPr sz="2000" spc="-5" dirty="0">
                <a:solidFill>
                  <a:srgbClr val="003300"/>
                </a:solidFill>
                <a:latin typeface="Courier New"/>
                <a:cs typeface="Courier New"/>
              </a:rPr>
              <a:t>/* check for ERROR condition */</a:t>
            </a:r>
            <a:endParaRPr sz="2000" dirty="0">
              <a:latin typeface="Courier New"/>
              <a:cs typeface="Courier New"/>
            </a:endParaRPr>
          </a:p>
          <a:p>
            <a:pPr marL="469265">
              <a:lnSpc>
                <a:spcPct val="100000"/>
              </a:lnSpc>
              <a:spcBef>
                <a:spcPts val="240"/>
              </a:spcBef>
            </a:pPr>
            <a:r>
              <a:rPr sz="2000" spc="-5" dirty="0">
                <a:solidFill>
                  <a:srgbClr val="00009A"/>
                </a:solidFill>
                <a:latin typeface="Courier New"/>
                <a:cs typeface="Courier New"/>
              </a:rPr>
              <a:t>if</a:t>
            </a:r>
            <a:r>
              <a:rPr sz="2000" spc="-5" dirty="0">
                <a:latin typeface="Courier New"/>
                <a:cs typeface="Courier New"/>
              </a:rPr>
              <a:t>( </a:t>
            </a:r>
            <a:r>
              <a:rPr sz="2000" b="1" spc="-5" dirty="0">
                <a:solidFill>
                  <a:srgbClr val="0033CC"/>
                </a:solidFill>
                <a:latin typeface="Courier New"/>
                <a:cs typeface="Courier New"/>
              </a:rPr>
              <a:t>ferror</a:t>
            </a:r>
            <a:r>
              <a:rPr sz="2000" spc="-5" dirty="0">
                <a:latin typeface="Courier New"/>
                <a:cs typeface="Courier New"/>
              </a:rPr>
              <a:t>(fp) ) { </a:t>
            </a:r>
            <a:r>
              <a:rPr sz="2000" i="1" spc="-5" dirty="0">
                <a:latin typeface="Courier New"/>
                <a:cs typeface="Courier New"/>
              </a:rPr>
              <a:t>. . . error recovery . .</a:t>
            </a:r>
            <a:r>
              <a:rPr sz="2000" i="1" spc="5" dirty="0">
                <a:latin typeface="Courier New"/>
                <a:cs typeface="Courier New"/>
              </a:rPr>
              <a:t> </a:t>
            </a:r>
            <a:r>
              <a:rPr sz="2000" spc="-5" dirty="0">
                <a:latin typeface="Courier New"/>
                <a:cs typeface="Courier New"/>
              </a:rPr>
              <a:t>.}</a:t>
            </a:r>
            <a:endParaRPr lang="en-US" sz="2000" spc="-5" dirty="0">
              <a:latin typeface="Courier New"/>
              <a:cs typeface="Courier New"/>
            </a:endParaRPr>
          </a:p>
          <a:p>
            <a:pPr marL="469265">
              <a:lnSpc>
                <a:spcPct val="100000"/>
              </a:lnSpc>
              <a:spcBef>
                <a:spcPts val="240"/>
              </a:spcBef>
            </a:pPr>
            <a:r>
              <a:rPr lang="en-US" sz="2000" spc="-5" dirty="0">
                <a:latin typeface="Courier New"/>
                <a:cs typeface="Courier New"/>
              </a:rPr>
              <a:t>// may be not enough data to read</a:t>
            </a:r>
            <a:endParaRPr sz="2000" dirty="0">
              <a:latin typeface="Courier New"/>
              <a:cs typeface="Courier New"/>
            </a:endParaRPr>
          </a:p>
        </p:txBody>
      </p:sp>
      <p:sp>
        <p:nvSpPr>
          <p:cNvPr id="10" name="object 10"/>
          <p:cNvSpPr txBox="1"/>
          <p:nvPr/>
        </p:nvSpPr>
        <p:spPr>
          <a:xfrm>
            <a:off x="1454791" y="6883340"/>
            <a:ext cx="1778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a:t>
            </a:r>
            <a:endParaRPr sz="2000">
              <a:latin typeface="Courier New"/>
              <a:cs typeface="Courier New"/>
            </a:endParaRPr>
          </a:p>
        </p:txBody>
      </p:sp>
      <p:sp>
        <p:nvSpPr>
          <p:cNvPr id="11" name="object 11"/>
          <p:cNvSpPr/>
          <p:nvPr/>
        </p:nvSpPr>
        <p:spPr>
          <a:xfrm>
            <a:off x="4332617" y="2548127"/>
            <a:ext cx="5280025" cy="333375"/>
          </a:xfrm>
          <a:custGeom>
            <a:avLst/>
            <a:gdLst/>
            <a:ahLst/>
            <a:cxnLst/>
            <a:rect l="l" t="t" r="r" b="b"/>
            <a:pathLst>
              <a:path w="5280025" h="333375">
                <a:moveTo>
                  <a:pt x="5279898" y="332993"/>
                </a:moveTo>
                <a:lnTo>
                  <a:pt x="5279898" y="0"/>
                </a:lnTo>
                <a:lnTo>
                  <a:pt x="0" y="0"/>
                </a:lnTo>
                <a:lnTo>
                  <a:pt x="0" y="332994"/>
                </a:lnTo>
                <a:lnTo>
                  <a:pt x="6857" y="332994"/>
                </a:lnTo>
                <a:lnTo>
                  <a:pt x="6857" y="12953"/>
                </a:lnTo>
                <a:lnTo>
                  <a:pt x="12953" y="6095"/>
                </a:lnTo>
                <a:lnTo>
                  <a:pt x="12953" y="12953"/>
                </a:lnTo>
                <a:lnTo>
                  <a:pt x="5267706" y="12953"/>
                </a:lnTo>
                <a:lnTo>
                  <a:pt x="5267706" y="6095"/>
                </a:lnTo>
                <a:lnTo>
                  <a:pt x="5273801" y="12953"/>
                </a:lnTo>
                <a:lnTo>
                  <a:pt x="5273801" y="332993"/>
                </a:lnTo>
                <a:lnTo>
                  <a:pt x="5279898" y="332993"/>
                </a:lnTo>
                <a:close/>
              </a:path>
              <a:path w="5280025" h="333375">
                <a:moveTo>
                  <a:pt x="12953" y="12953"/>
                </a:moveTo>
                <a:lnTo>
                  <a:pt x="12953" y="6095"/>
                </a:lnTo>
                <a:lnTo>
                  <a:pt x="6857" y="12953"/>
                </a:lnTo>
                <a:lnTo>
                  <a:pt x="12953" y="12953"/>
                </a:lnTo>
                <a:close/>
              </a:path>
              <a:path w="5280025" h="333375">
                <a:moveTo>
                  <a:pt x="12953" y="320801"/>
                </a:moveTo>
                <a:lnTo>
                  <a:pt x="12953" y="12953"/>
                </a:lnTo>
                <a:lnTo>
                  <a:pt x="6857" y="12953"/>
                </a:lnTo>
                <a:lnTo>
                  <a:pt x="6857" y="320801"/>
                </a:lnTo>
                <a:lnTo>
                  <a:pt x="12953" y="320801"/>
                </a:lnTo>
                <a:close/>
              </a:path>
              <a:path w="5280025" h="333375">
                <a:moveTo>
                  <a:pt x="5273801" y="320801"/>
                </a:moveTo>
                <a:lnTo>
                  <a:pt x="6857" y="320801"/>
                </a:lnTo>
                <a:lnTo>
                  <a:pt x="12953" y="326897"/>
                </a:lnTo>
                <a:lnTo>
                  <a:pt x="12953" y="332994"/>
                </a:lnTo>
                <a:lnTo>
                  <a:pt x="5267706" y="332993"/>
                </a:lnTo>
                <a:lnTo>
                  <a:pt x="5267706" y="326897"/>
                </a:lnTo>
                <a:lnTo>
                  <a:pt x="5273801" y="320801"/>
                </a:lnTo>
                <a:close/>
              </a:path>
              <a:path w="5280025" h="333375">
                <a:moveTo>
                  <a:pt x="12953" y="332994"/>
                </a:moveTo>
                <a:lnTo>
                  <a:pt x="12953" y="326897"/>
                </a:lnTo>
                <a:lnTo>
                  <a:pt x="6857" y="320801"/>
                </a:lnTo>
                <a:lnTo>
                  <a:pt x="6857" y="332994"/>
                </a:lnTo>
                <a:lnTo>
                  <a:pt x="12953" y="332994"/>
                </a:lnTo>
                <a:close/>
              </a:path>
              <a:path w="5280025" h="333375">
                <a:moveTo>
                  <a:pt x="5273801" y="12953"/>
                </a:moveTo>
                <a:lnTo>
                  <a:pt x="5267706" y="6095"/>
                </a:lnTo>
                <a:lnTo>
                  <a:pt x="5267706" y="12953"/>
                </a:lnTo>
                <a:lnTo>
                  <a:pt x="5273801" y="12953"/>
                </a:lnTo>
                <a:close/>
              </a:path>
              <a:path w="5280025" h="333375">
                <a:moveTo>
                  <a:pt x="5273801" y="320801"/>
                </a:moveTo>
                <a:lnTo>
                  <a:pt x="5273801" y="12953"/>
                </a:lnTo>
                <a:lnTo>
                  <a:pt x="5267706" y="12953"/>
                </a:lnTo>
                <a:lnTo>
                  <a:pt x="5267706" y="320801"/>
                </a:lnTo>
                <a:lnTo>
                  <a:pt x="5273801" y="320801"/>
                </a:lnTo>
                <a:close/>
              </a:path>
              <a:path w="5280025" h="333375">
                <a:moveTo>
                  <a:pt x="5273801" y="332993"/>
                </a:moveTo>
                <a:lnTo>
                  <a:pt x="5273801" y="320801"/>
                </a:lnTo>
                <a:lnTo>
                  <a:pt x="5267706" y="326897"/>
                </a:lnTo>
                <a:lnTo>
                  <a:pt x="5267706" y="332993"/>
                </a:lnTo>
                <a:lnTo>
                  <a:pt x="5273801" y="332993"/>
                </a:lnTo>
                <a:close/>
              </a:path>
            </a:pathLst>
          </a:custGeom>
          <a:solidFill>
            <a:srgbClr val="000000"/>
          </a:solidFill>
        </p:spPr>
        <p:txBody>
          <a:bodyPr wrap="square" lIns="0" tIns="0" rIns="0" bIns="0" rtlCol="0"/>
          <a:lstStyle/>
          <a:p>
            <a:endParaRPr/>
          </a:p>
        </p:txBody>
      </p:sp>
      <p:sp>
        <p:nvSpPr>
          <p:cNvPr id="12" name="object 12"/>
          <p:cNvSpPr txBox="1"/>
          <p:nvPr/>
        </p:nvSpPr>
        <p:spPr>
          <a:xfrm>
            <a:off x="4339475" y="2554223"/>
            <a:ext cx="5267325" cy="321310"/>
          </a:xfrm>
          <a:prstGeom prst="rect">
            <a:avLst/>
          </a:prstGeom>
          <a:solidFill>
            <a:srgbClr val="EAEAEA"/>
          </a:solidFill>
        </p:spPr>
        <p:txBody>
          <a:bodyPr vert="horz" wrap="square" lIns="0" tIns="0" rIns="0" bIns="0" rtlCol="0">
            <a:spAutoFit/>
          </a:bodyPr>
          <a:lstStyle/>
          <a:p>
            <a:pPr marL="90170">
              <a:lnSpc>
                <a:spcPct val="100000"/>
              </a:lnSpc>
            </a:pPr>
            <a:r>
              <a:rPr sz="1600" dirty="0">
                <a:latin typeface="Courier New"/>
                <a:cs typeface="Courier New"/>
              </a:rPr>
              <a:t>24</a:t>
            </a:r>
            <a:r>
              <a:rPr sz="1600" spc="5" dirty="0">
                <a:latin typeface="Courier New"/>
                <a:cs typeface="Courier New"/>
              </a:rPr>
              <a:t> </a:t>
            </a:r>
            <a:r>
              <a:rPr sz="1600" dirty="0">
                <a:latin typeface="Courier New"/>
                <a:cs typeface="Courier New"/>
              </a:rPr>
              <a:t>–1</a:t>
            </a:r>
            <a:r>
              <a:rPr sz="1600" spc="5" dirty="0">
                <a:latin typeface="Courier New"/>
                <a:cs typeface="Courier New"/>
              </a:rPr>
              <a:t> </a:t>
            </a:r>
            <a:r>
              <a:rPr sz="1600" dirty="0">
                <a:latin typeface="Courier New"/>
                <a:cs typeface="Courier New"/>
              </a:rPr>
              <a:t>5</a:t>
            </a:r>
            <a:r>
              <a:rPr sz="1600" spc="5" dirty="0">
                <a:latin typeface="Courier New"/>
                <a:cs typeface="Courier New"/>
              </a:rPr>
              <a:t> </a:t>
            </a:r>
            <a:r>
              <a:rPr sz="1600" dirty="0">
                <a:latin typeface="Courier New"/>
                <a:cs typeface="Courier New"/>
              </a:rPr>
              <a:t>17</a:t>
            </a:r>
            <a:r>
              <a:rPr sz="1600" spc="5" dirty="0">
                <a:latin typeface="Courier New"/>
                <a:cs typeface="Courier New"/>
              </a:rPr>
              <a:t> </a:t>
            </a:r>
            <a:r>
              <a:rPr sz="1600" dirty="0">
                <a:latin typeface="Courier New"/>
                <a:cs typeface="Courier New"/>
              </a:rPr>
              <a:t>32</a:t>
            </a:r>
            <a:r>
              <a:rPr sz="1600" spc="5" dirty="0">
                <a:latin typeface="Courier New"/>
                <a:cs typeface="Courier New"/>
              </a:rPr>
              <a:t> </a:t>
            </a:r>
            <a:r>
              <a:rPr sz="1600" dirty="0">
                <a:latin typeface="Courier New"/>
                <a:cs typeface="Courier New"/>
              </a:rPr>
              <a:t>28</a:t>
            </a:r>
            <a:r>
              <a:rPr sz="1600" spc="5" dirty="0">
                <a:latin typeface="Courier New"/>
                <a:cs typeface="Courier New"/>
              </a:rPr>
              <a:t> </a:t>
            </a:r>
            <a:r>
              <a:rPr sz="1600" dirty="0">
                <a:latin typeface="Courier New"/>
                <a:cs typeface="Courier New"/>
              </a:rPr>
              <a:t>0</a:t>
            </a:r>
            <a:r>
              <a:rPr sz="1600" spc="-5" dirty="0">
                <a:latin typeface="Courier New"/>
                <a:cs typeface="Courier New"/>
              </a:rPr>
              <a:t> </a:t>
            </a:r>
            <a:r>
              <a:rPr sz="1600" dirty="0">
                <a:latin typeface="Courier New"/>
                <a:cs typeface="Courier New"/>
              </a:rPr>
              <a:t>11 74 27 3 –64 8 14 26</a:t>
            </a:r>
            <a:endParaRPr sz="1600">
              <a:latin typeface="Courier New"/>
              <a:cs typeface="Courier New"/>
            </a:endParaRPr>
          </a:p>
        </p:txBody>
      </p:sp>
      <p:sp>
        <p:nvSpPr>
          <p:cNvPr id="13" name="object 13"/>
          <p:cNvSpPr/>
          <p:nvPr/>
        </p:nvSpPr>
        <p:spPr>
          <a:xfrm>
            <a:off x="4310519" y="2513076"/>
            <a:ext cx="5312410" cy="372110"/>
          </a:xfrm>
          <a:custGeom>
            <a:avLst/>
            <a:gdLst/>
            <a:ahLst/>
            <a:cxnLst/>
            <a:rect l="l" t="t" r="r" b="b"/>
            <a:pathLst>
              <a:path w="5312409" h="372110">
                <a:moveTo>
                  <a:pt x="16001" y="363474"/>
                </a:moveTo>
                <a:lnTo>
                  <a:pt x="16001" y="347472"/>
                </a:lnTo>
                <a:lnTo>
                  <a:pt x="0" y="347472"/>
                </a:lnTo>
                <a:lnTo>
                  <a:pt x="0" y="363474"/>
                </a:lnTo>
                <a:lnTo>
                  <a:pt x="16001" y="363474"/>
                </a:lnTo>
                <a:close/>
              </a:path>
              <a:path w="5312409" h="372110">
                <a:moveTo>
                  <a:pt x="16001" y="331470"/>
                </a:moveTo>
                <a:lnTo>
                  <a:pt x="16001" y="316230"/>
                </a:lnTo>
                <a:lnTo>
                  <a:pt x="0" y="316230"/>
                </a:lnTo>
                <a:lnTo>
                  <a:pt x="0" y="331470"/>
                </a:lnTo>
                <a:lnTo>
                  <a:pt x="16001" y="331470"/>
                </a:lnTo>
                <a:close/>
              </a:path>
              <a:path w="5312409" h="372110">
                <a:moveTo>
                  <a:pt x="16001" y="300228"/>
                </a:moveTo>
                <a:lnTo>
                  <a:pt x="16001" y="284226"/>
                </a:lnTo>
                <a:lnTo>
                  <a:pt x="0" y="284226"/>
                </a:lnTo>
                <a:lnTo>
                  <a:pt x="0" y="300228"/>
                </a:lnTo>
                <a:lnTo>
                  <a:pt x="16001" y="300228"/>
                </a:lnTo>
                <a:close/>
              </a:path>
              <a:path w="5312409" h="372110">
                <a:moveTo>
                  <a:pt x="16001" y="268224"/>
                </a:moveTo>
                <a:lnTo>
                  <a:pt x="16001" y="252222"/>
                </a:lnTo>
                <a:lnTo>
                  <a:pt x="0" y="252222"/>
                </a:lnTo>
                <a:lnTo>
                  <a:pt x="0" y="268224"/>
                </a:lnTo>
                <a:lnTo>
                  <a:pt x="16001" y="268224"/>
                </a:lnTo>
                <a:close/>
              </a:path>
              <a:path w="5312409" h="372110">
                <a:moveTo>
                  <a:pt x="16001" y="236220"/>
                </a:moveTo>
                <a:lnTo>
                  <a:pt x="16001" y="220980"/>
                </a:lnTo>
                <a:lnTo>
                  <a:pt x="0" y="220980"/>
                </a:lnTo>
                <a:lnTo>
                  <a:pt x="0" y="236220"/>
                </a:lnTo>
                <a:lnTo>
                  <a:pt x="16001" y="236220"/>
                </a:lnTo>
                <a:close/>
              </a:path>
              <a:path w="5312409" h="372110">
                <a:moveTo>
                  <a:pt x="16001" y="204978"/>
                </a:moveTo>
                <a:lnTo>
                  <a:pt x="16001" y="188976"/>
                </a:lnTo>
                <a:lnTo>
                  <a:pt x="0" y="188976"/>
                </a:lnTo>
                <a:lnTo>
                  <a:pt x="0" y="204978"/>
                </a:lnTo>
                <a:lnTo>
                  <a:pt x="16001" y="204978"/>
                </a:lnTo>
                <a:close/>
              </a:path>
              <a:path w="5312409" h="372110">
                <a:moveTo>
                  <a:pt x="16001" y="172974"/>
                </a:moveTo>
                <a:lnTo>
                  <a:pt x="16001" y="156972"/>
                </a:lnTo>
                <a:lnTo>
                  <a:pt x="0" y="156972"/>
                </a:lnTo>
                <a:lnTo>
                  <a:pt x="0" y="172974"/>
                </a:lnTo>
                <a:lnTo>
                  <a:pt x="16001" y="172974"/>
                </a:lnTo>
                <a:close/>
              </a:path>
              <a:path w="5312409" h="372110">
                <a:moveTo>
                  <a:pt x="16001" y="140970"/>
                </a:moveTo>
                <a:lnTo>
                  <a:pt x="16001" y="125730"/>
                </a:lnTo>
                <a:lnTo>
                  <a:pt x="0" y="125730"/>
                </a:lnTo>
                <a:lnTo>
                  <a:pt x="0" y="140970"/>
                </a:lnTo>
                <a:lnTo>
                  <a:pt x="16001" y="140970"/>
                </a:lnTo>
                <a:close/>
              </a:path>
              <a:path w="5312409" h="372110">
                <a:moveTo>
                  <a:pt x="16001" y="109728"/>
                </a:moveTo>
                <a:lnTo>
                  <a:pt x="16001" y="93726"/>
                </a:lnTo>
                <a:lnTo>
                  <a:pt x="0" y="93726"/>
                </a:lnTo>
                <a:lnTo>
                  <a:pt x="0" y="109728"/>
                </a:lnTo>
                <a:lnTo>
                  <a:pt x="16001" y="109728"/>
                </a:lnTo>
                <a:close/>
              </a:path>
              <a:path w="5312409" h="372110">
                <a:moveTo>
                  <a:pt x="16001" y="77724"/>
                </a:moveTo>
                <a:lnTo>
                  <a:pt x="16001" y="61722"/>
                </a:lnTo>
                <a:lnTo>
                  <a:pt x="0" y="61722"/>
                </a:lnTo>
                <a:lnTo>
                  <a:pt x="0" y="77724"/>
                </a:lnTo>
                <a:lnTo>
                  <a:pt x="16001" y="77724"/>
                </a:lnTo>
                <a:close/>
              </a:path>
              <a:path w="5312409" h="372110">
                <a:moveTo>
                  <a:pt x="16001" y="45720"/>
                </a:moveTo>
                <a:lnTo>
                  <a:pt x="16001" y="30480"/>
                </a:lnTo>
                <a:lnTo>
                  <a:pt x="0" y="30480"/>
                </a:lnTo>
                <a:lnTo>
                  <a:pt x="0" y="45720"/>
                </a:lnTo>
                <a:lnTo>
                  <a:pt x="16001" y="45720"/>
                </a:lnTo>
                <a:close/>
              </a:path>
              <a:path w="5312409" h="372110">
                <a:moveTo>
                  <a:pt x="17525" y="16002"/>
                </a:moveTo>
                <a:lnTo>
                  <a:pt x="17525" y="0"/>
                </a:lnTo>
                <a:lnTo>
                  <a:pt x="0" y="0"/>
                </a:lnTo>
                <a:lnTo>
                  <a:pt x="0" y="14478"/>
                </a:lnTo>
                <a:lnTo>
                  <a:pt x="9143" y="14478"/>
                </a:lnTo>
                <a:lnTo>
                  <a:pt x="16001" y="7620"/>
                </a:lnTo>
                <a:lnTo>
                  <a:pt x="16001" y="16002"/>
                </a:lnTo>
                <a:lnTo>
                  <a:pt x="17525" y="16002"/>
                </a:lnTo>
                <a:close/>
              </a:path>
              <a:path w="5312409" h="372110">
                <a:moveTo>
                  <a:pt x="16001" y="16002"/>
                </a:moveTo>
                <a:lnTo>
                  <a:pt x="16001" y="14478"/>
                </a:lnTo>
                <a:lnTo>
                  <a:pt x="9143" y="14478"/>
                </a:lnTo>
                <a:lnTo>
                  <a:pt x="7620" y="16002"/>
                </a:lnTo>
                <a:lnTo>
                  <a:pt x="16001" y="16002"/>
                </a:lnTo>
                <a:close/>
              </a:path>
              <a:path w="5312409" h="372110">
                <a:moveTo>
                  <a:pt x="16001" y="14478"/>
                </a:moveTo>
                <a:lnTo>
                  <a:pt x="16001" y="7620"/>
                </a:lnTo>
                <a:lnTo>
                  <a:pt x="9143" y="14478"/>
                </a:lnTo>
                <a:lnTo>
                  <a:pt x="16001" y="14478"/>
                </a:lnTo>
                <a:close/>
              </a:path>
              <a:path w="5312409" h="372110">
                <a:moveTo>
                  <a:pt x="49529" y="16002"/>
                </a:moveTo>
                <a:lnTo>
                  <a:pt x="49529" y="0"/>
                </a:lnTo>
                <a:lnTo>
                  <a:pt x="33527" y="0"/>
                </a:lnTo>
                <a:lnTo>
                  <a:pt x="33527" y="16002"/>
                </a:lnTo>
                <a:lnTo>
                  <a:pt x="49529" y="16002"/>
                </a:lnTo>
                <a:close/>
              </a:path>
              <a:path w="5312409" h="372110">
                <a:moveTo>
                  <a:pt x="80772" y="16002"/>
                </a:moveTo>
                <a:lnTo>
                  <a:pt x="80772" y="0"/>
                </a:lnTo>
                <a:lnTo>
                  <a:pt x="64770" y="0"/>
                </a:lnTo>
                <a:lnTo>
                  <a:pt x="64770" y="16002"/>
                </a:lnTo>
                <a:lnTo>
                  <a:pt x="80772" y="16002"/>
                </a:lnTo>
                <a:close/>
              </a:path>
              <a:path w="5312409" h="372110">
                <a:moveTo>
                  <a:pt x="112775" y="16002"/>
                </a:moveTo>
                <a:lnTo>
                  <a:pt x="112775" y="0"/>
                </a:lnTo>
                <a:lnTo>
                  <a:pt x="96774" y="0"/>
                </a:lnTo>
                <a:lnTo>
                  <a:pt x="96774" y="16002"/>
                </a:lnTo>
                <a:lnTo>
                  <a:pt x="112775" y="16002"/>
                </a:lnTo>
                <a:close/>
              </a:path>
              <a:path w="5312409" h="372110">
                <a:moveTo>
                  <a:pt x="144779" y="16002"/>
                </a:moveTo>
                <a:lnTo>
                  <a:pt x="144779" y="0"/>
                </a:lnTo>
                <a:lnTo>
                  <a:pt x="128777" y="0"/>
                </a:lnTo>
                <a:lnTo>
                  <a:pt x="128777" y="16002"/>
                </a:lnTo>
                <a:lnTo>
                  <a:pt x="144779" y="16002"/>
                </a:lnTo>
                <a:close/>
              </a:path>
              <a:path w="5312409" h="372110">
                <a:moveTo>
                  <a:pt x="176022" y="16002"/>
                </a:moveTo>
                <a:lnTo>
                  <a:pt x="176022" y="0"/>
                </a:lnTo>
                <a:lnTo>
                  <a:pt x="160020" y="0"/>
                </a:lnTo>
                <a:lnTo>
                  <a:pt x="160020" y="16002"/>
                </a:lnTo>
                <a:lnTo>
                  <a:pt x="176022" y="16002"/>
                </a:lnTo>
                <a:close/>
              </a:path>
              <a:path w="5312409" h="372110">
                <a:moveTo>
                  <a:pt x="208025" y="16002"/>
                </a:moveTo>
                <a:lnTo>
                  <a:pt x="208025" y="0"/>
                </a:lnTo>
                <a:lnTo>
                  <a:pt x="192024" y="0"/>
                </a:lnTo>
                <a:lnTo>
                  <a:pt x="192024" y="16002"/>
                </a:lnTo>
                <a:lnTo>
                  <a:pt x="208025" y="16002"/>
                </a:lnTo>
                <a:close/>
              </a:path>
              <a:path w="5312409" h="372110">
                <a:moveTo>
                  <a:pt x="240029" y="16002"/>
                </a:moveTo>
                <a:lnTo>
                  <a:pt x="240029" y="0"/>
                </a:lnTo>
                <a:lnTo>
                  <a:pt x="224027" y="0"/>
                </a:lnTo>
                <a:lnTo>
                  <a:pt x="224027" y="16002"/>
                </a:lnTo>
                <a:lnTo>
                  <a:pt x="240029" y="16002"/>
                </a:lnTo>
                <a:close/>
              </a:path>
              <a:path w="5312409" h="372110">
                <a:moveTo>
                  <a:pt x="271272" y="16002"/>
                </a:moveTo>
                <a:lnTo>
                  <a:pt x="271272" y="0"/>
                </a:lnTo>
                <a:lnTo>
                  <a:pt x="255270" y="0"/>
                </a:lnTo>
                <a:lnTo>
                  <a:pt x="255270" y="16002"/>
                </a:lnTo>
                <a:lnTo>
                  <a:pt x="271272" y="16002"/>
                </a:lnTo>
                <a:close/>
              </a:path>
              <a:path w="5312409" h="372110">
                <a:moveTo>
                  <a:pt x="303275" y="16002"/>
                </a:moveTo>
                <a:lnTo>
                  <a:pt x="303275" y="0"/>
                </a:lnTo>
                <a:lnTo>
                  <a:pt x="287274" y="0"/>
                </a:lnTo>
                <a:lnTo>
                  <a:pt x="287274" y="16002"/>
                </a:lnTo>
                <a:lnTo>
                  <a:pt x="303275" y="16002"/>
                </a:lnTo>
                <a:close/>
              </a:path>
              <a:path w="5312409" h="372110">
                <a:moveTo>
                  <a:pt x="335279" y="16002"/>
                </a:moveTo>
                <a:lnTo>
                  <a:pt x="335279" y="0"/>
                </a:lnTo>
                <a:lnTo>
                  <a:pt x="319277" y="0"/>
                </a:lnTo>
                <a:lnTo>
                  <a:pt x="319277" y="16002"/>
                </a:lnTo>
                <a:lnTo>
                  <a:pt x="335279" y="16002"/>
                </a:lnTo>
                <a:close/>
              </a:path>
              <a:path w="5312409" h="372110">
                <a:moveTo>
                  <a:pt x="366522" y="16002"/>
                </a:moveTo>
                <a:lnTo>
                  <a:pt x="366522" y="0"/>
                </a:lnTo>
                <a:lnTo>
                  <a:pt x="350520" y="0"/>
                </a:lnTo>
                <a:lnTo>
                  <a:pt x="350520" y="16002"/>
                </a:lnTo>
                <a:lnTo>
                  <a:pt x="366522" y="16002"/>
                </a:lnTo>
                <a:close/>
              </a:path>
              <a:path w="5312409" h="372110">
                <a:moveTo>
                  <a:pt x="398525" y="16002"/>
                </a:moveTo>
                <a:lnTo>
                  <a:pt x="398525" y="0"/>
                </a:lnTo>
                <a:lnTo>
                  <a:pt x="382524" y="0"/>
                </a:lnTo>
                <a:lnTo>
                  <a:pt x="382524" y="16002"/>
                </a:lnTo>
                <a:lnTo>
                  <a:pt x="398525" y="16002"/>
                </a:lnTo>
                <a:close/>
              </a:path>
              <a:path w="5312409" h="372110">
                <a:moveTo>
                  <a:pt x="430529" y="16002"/>
                </a:moveTo>
                <a:lnTo>
                  <a:pt x="430529" y="0"/>
                </a:lnTo>
                <a:lnTo>
                  <a:pt x="414527" y="0"/>
                </a:lnTo>
                <a:lnTo>
                  <a:pt x="414527" y="16002"/>
                </a:lnTo>
                <a:lnTo>
                  <a:pt x="430529" y="16002"/>
                </a:lnTo>
                <a:close/>
              </a:path>
              <a:path w="5312409" h="372110">
                <a:moveTo>
                  <a:pt x="461772" y="16002"/>
                </a:moveTo>
                <a:lnTo>
                  <a:pt x="461772" y="0"/>
                </a:lnTo>
                <a:lnTo>
                  <a:pt x="445770" y="0"/>
                </a:lnTo>
                <a:lnTo>
                  <a:pt x="445770" y="16002"/>
                </a:lnTo>
                <a:lnTo>
                  <a:pt x="461772" y="16002"/>
                </a:lnTo>
                <a:close/>
              </a:path>
              <a:path w="5312409" h="372110">
                <a:moveTo>
                  <a:pt x="493775" y="16002"/>
                </a:moveTo>
                <a:lnTo>
                  <a:pt x="493775" y="0"/>
                </a:lnTo>
                <a:lnTo>
                  <a:pt x="477774" y="0"/>
                </a:lnTo>
                <a:lnTo>
                  <a:pt x="477774" y="16002"/>
                </a:lnTo>
                <a:lnTo>
                  <a:pt x="493775" y="16002"/>
                </a:lnTo>
                <a:close/>
              </a:path>
              <a:path w="5312409" h="372110">
                <a:moveTo>
                  <a:pt x="525779" y="16002"/>
                </a:moveTo>
                <a:lnTo>
                  <a:pt x="525779" y="0"/>
                </a:lnTo>
                <a:lnTo>
                  <a:pt x="509777" y="0"/>
                </a:lnTo>
                <a:lnTo>
                  <a:pt x="509777" y="16002"/>
                </a:lnTo>
                <a:lnTo>
                  <a:pt x="525779" y="16002"/>
                </a:lnTo>
                <a:close/>
              </a:path>
              <a:path w="5312409" h="372110">
                <a:moveTo>
                  <a:pt x="557022" y="16002"/>
                </a:moveTo>
                <a:lnTo>
                  <a:pt x="557022" y="0"/>
                </a:lnTo>
                <a:lnTo>
                  <a:pt x="541020" y="0"/>
                </a:lnTo>
                <a:lnTo>
                  <a:pt x="541020" y="16002"/>
                </a:lnTo>
                <a:lnTo>
                  <a:pt x="557022" y="16002"/>
                </a:lnTo>
                <a:close/>
              </a:path>
              <a:path w="5312409" h="372110">
                <a:moveTo>
                  <a:pt x="589026" y="16002"/>
                </a:moveTo>
                <a:lnTo>
                  <a:pt x="589026" y="0"/>
                </a:lnTo>
                <a:lnTo>
                  <a:pt x="573024" y="0"/>
                </a:lnTo>
                <a:lnTo>
                  <a:pt x="573024" y="16002"/>
                </a:lnTo>
                <a:lnTo>
                  <a:pt x="589026" y="16002"/>
                </a:lnTo>
                <a:close/>
              </a:path>
              <a:path w="5312409" h="372110">
                <a:moveTo>
                  <a:pt x="621029" y="16002"/>
                </a:moveTo>
                <a:lnTo>
                  <a:pt x="621029" y="0"/>
                </a:lnTo>
                <a:lnTo>
                  <a:pt x="605027" y="0"/>
                </a:lnTo>
                <a:lnTo>
                  <a:pt x="605027" y="16002"/>
                </a:lnTo>
                <a:lnTo>
                  <a:pt x="621029" y="16002"/>
                </a:lnTo>
                <a:close/>
              </a:path>
              <a:path w="5312409" h="372110">
                <a:moveTo>
                  <a:pt x="652272" y="16002"/>
                </a:moveTo>
                <a:lnTo>
                  <a:pt x="652272" y="0"/>
                </a:lnTo>
                <a:lnTo>
                  <a:pt x="636270" y="0"/>
                </a:lnTo>
                <a:lnTo>
                  <a:pt x="636270" y="16002"/>
                </a:lnTo>
                <a:lnTo>
                  <a:pt x="652272" y="16002"/>
                </a:lnTo>
                <a:close/>
              </a:path>
              <a:path w="5312409" h="372110">
                <a:moveTo>
                  <a:pt x="684276" y="16002"/>
                </a:moveTo>
                <a:lnTo>
                  <a:pt x="684276" y="0"/>
                </a:lnTo>
                <a:lnTo>
                  <a:pt x="668274" y="0"/>
                </a:lnTo>
                <a:lnTo>
                  <a:pt x="668274" y="16002"/>
                </a:lnTo>
                <a:lnTo>
                  <a:pt x="684276" y="16002"/>
                </a:lnTo>
                <a:close/>
              </a:path>
              <a:path w="5312409" h="372110">
                <a:moveTo>
                  <a:pt x="716279" y="16002"/>
                </a:moveTo>
                <a:lnTo>
                  <a:pt x="716279" y="0"/>
                </a:lnTo>
                <a:lnTo>
                  <a:pt x="700277" y="0"/>
                </a:lnTo>
                <a:lnTo>
                  <a:pt x="700277" y="16002"/>
                </a:lnTo>
                <a:lnTo>
                  <a:pt x="716279" y="16002"/>
                </a:lnTo>
                <a:close/>
              </a:path>
              <a:path w="5312409" h="372110">
                <a:moveTo>
                  <a:pt x="747522" y="16002"/>
                </a:moveTo>
                <a:lnTo>
                  <a:pt x="747522" y="0"/>
                </a:lnTo>
                <a:lnTo>
                  <a:pt x="731520" y="0"/>
                </a:lnTo>
                <a:lnTo>
                  <a:pt x="731520" y="16002"/>
                </a:lnTo>
                <a:lnTo>
                  <a:pt x="747522" y="16002"/>
                </a:lnTo>
                <a:close/>
              </a:path>
              <a:path w="5312409" h="372110">
                <a:moveTo>
                  <a:pt x="779526" y="16002"/>
                </a:moveTo>
                <a:lnTo>
                  <a:pt x="779526" y="0"/>
                </a:lnTo>
                <a:lnTo>
                  <a:pt x="763524" y="0"/>
                </a:lnTo>
                <a:lnTo>
                  <a:pt x="763524" y="16002"/>
                </a:lnTo>
                <a:lnTo>
                  <a:pt x="779526" y="16002"/>
                </a:lnTo>
                <a:close/>
              </a:path>
              <a:path w="5312409" h="372110">
                <a:moveTo>
                  <a:pt x="811529" y="16002"/>
                </a:moveTo>
                <a:lnTo>
                  <a:pt x="811529" y="0"/>
                </a:lnTo>
                <a:lnTo>
                  <a:pt x="795527" y="0"/>
                </a:lnTo>
                <a:lnTo>
                  <a:pt x="795527" y="16002"/>
                </a:lnTo>
                <a:lnTo>
                  <a:pt x="811529" y="16002"/>
                </a:lnTo>
                <a:close/>
              </a:path>
              <a:path w="5312409" h="372110">
                <a:moveTo>
                  <a:pt x="842772" y="16002"/>
                </a:moveTo>
                <a:lnTo>
                  <a:pt x="842772" y="0"/>
                </a:lnTo>
                <a:lnTo>
                  <a:pt x="826770" y="0"/>
                </a:lnTo>
                <a:lnTo>
                  <a:pt x="826770" y="16002"/>
                </a:lnTo>
                <a:lnTo>
                  <a:pt x="842772" y="16002"/>
                </a:lnTo>
                <a:close/>
              </a:path>
              <a:path w="5312409" h="372110">
                <a:moveTo>
                  <a:pt x="874776" y="16002"/>
                </a:moveTo>
                <a:lnTo>
                  <a:pt x="874776" y="0"/>
                </a:lnTo>
                <a:lnTo>
                  <a:pt x="858774" y="0"/>
                </a:lnTo>
                <a:lnTo>
                  <a:pt x="858774" y="16002"/>
                </a:lnTo>
                <a:lnTo>
                  <a:pt x="874776" y="16002"/>
                </a:lnTo>
                <a:close/>
              </a:path>
              <a:path w="5312409" h="372110">
                <a:moveTo>
                  <a:pt x="906779" y="16002"/>
                </a:moveTo>
                <a:lnTo>
                  <a:pt x="906779" y="0"/>
                </a:lnTo>
                <a:lnTo>
                  <a:pt x="890777" y="0"/>
                </a:lnTo>
                <a:lnTo>
                  <a:pt x="890777" y="16002"/>
                </a:lnTo>
                <a:lnTo>
                  <a:pt x="906779" y="16002"/>
                </a:lnTo>
                <a:close/>
              </a:path>
              <a:path w="5312409" h="372110">
                <a:moveTo>
                  <a:pt x="938022" y="16002"/>
                </a:moveTo>
                <a:lnTo>
                  <a:pt x="938022" y="0"/>
                </a:lnTo>
                <a:lnTo>
                  <a:pt x="922020" y="0"/>
                </a:lnTo>
                <a:lnTo>
                  <a:pt x="922020" y="16002"/>
                </a:lnTo>
                <a:lnTo>
                  <a:pt x="938022" y="16002"/>
                </a:lnTo>
                <a:close/>
              </a:path>
              <a:path w="5312409" h="372110">
                <a:moveTo>
                  <a:pt x="970026" y="16002"/>
                </a:moveTo>
                <a:lnTo>
                  <a:pt x="970026" y="0"/>
                </a:lnTo>
                <a:lnTo>
                  <a:pt x="954024" y="0"/>
                </a:lnTo>
                <a:lnTo>
                  <a:pt x="954024" y="16002"/>
                </a:lnTo>
                <a:lnTo>
                  <a:pt x="970026" y="16002"/>
                </a:lnTo>
                <a:close/>
              </a:path>
              <a:path w="5312409" h="372110">
                <a:moveTo>
                  <a:pt x="1002029" y="16002"/>
                </a:moveTo>
                <a:lnTo>
                  <a:pt x="1002029" y="0"/>
                </a:lnTo>
                <a:lnTo>
                  <a:pt x="986027" y="0"/>
                </a:lnTo>
                <a:lnTo>
                  <a:pt x="986027" y="16002"/>
                </a:lnTo>
                <a:lnTo>
                  <a:pt x="1002029" y="16002"/>
                </a:lnTo>
                <a:close/>
              </a:path>
              <a:path w="5312409" h="372110">
                <a:moveTo>
                  <a:pt x="1033272" y="16002"/>
                </a:moveTo>
                <a:lnTo>
                  <a:pt x="1033272" y="0"/>
                </a:lnTo>
                <a:lnTo>
                  <a:pt x="1017270" y="0"/>
                </a:lnTo>
                <a:lnTo>
                  <a:pt x="1017270" y="16002"/>
                </a:lnTo>
                <a:lnTo>
                  <a:pt x="1033272" y="16002"/>
                </a:lnTo>
                <a:close/>
              </a:path>
              <a:path w="5312409" h="372110">
                <a:moveTo>
                  <a:pt x="1065276" y="16002"/>
                </a:moveTo>
                <a:lnTo>
                  <a:pt x="1065276" y="0"/>
                </a:lnTo>
                <a:lnTo>
                  <a:pt x="1049274" y="0"/>
                </a:lnTo>
                <a:lnTo>
                  <a:pt x="1049274" y="16002"/>
                </a:lnTo>
                <a:lnTo>
                  <a:pt x="1065276" y="16002"/>
                </a:lnTo>
                <a:close/>
              </a:path>
              <a:path w="5312409" h="372110">
                <a:moveTo>
                  <a:pt x="1097279" y="16002"/>
                </a:moveTo>
                <a:lnTo>
                  <a:pt x="1097279" y="0"/>
                </a:lnTo>
                <a:lnTo>
                  <a:pt x="1081277" y="0"/>
                </a:lnTo>
                <a:lnTo>
                  <a:pt x="1081277" y="16002"/>
                </a:lnTo>
                <a:lnTo>
                  <a:pt x="1097279" y="16002"/>
                </a:lnTo>
                <a:close/>
              </a:path>
              <a:path w="5312409" h="372110">
                <a:moveTo>
                  <a:pt x="1128522" y="16002"/>
                </a:moveTo>
                <a:lnTo>
                  <a:pt x="1128522" y="0"/>
                </a:lnTo>
                <a:lnTo>
                  <a:pt x="1112520" y="0"/>
                </a:lnTo>
                <a:lnTo>
                  <a:pt x="1112520" y="16002"/>
                </a:lnTo>
                <a:lnTo>
                  <a:pt x="1128522" y="16002"/>
                </a:lnTo>
                <a:close/>
              </a:path>
              <a:path w="5312409" h="372110">
                <a:moveTo>
                  <a:pt x="1160526" y="16002"/>
                </a:moveTo>
                <a:lnTo>
                  <a:pt x="1160526" y="0"/>
                </a:lnTo>
                <a:lnTo>
                  <a:pt x="1144524" y="0"/>
                </a:lnTo>
                <a:lnTo>
                  <a:pt x="1144524" y="16002"/>
                </a:lnTo>
                <a:lnTo>
                  <a:pt x="1160526" y="16002"/>
                </a:lnTo>
                <a:close/>
              </a:path>
              <a:path w="5312409" h="372110">
                <a:moveTo>
                  <a:pt x="1192529" y="16002"/>
                </a:moveTo>
                <a:lnTo>
                  <a:pt x="1192529" y="0"/>
                </a:lnTo>
                <a:lnTo>
                  <a:pt x="1176527" y="0"/>
                </a:lnTo>
                <a:lnTo>
                  <a:pt x="1176527" y="16002"/>
                </a:lnTo>
                <a:lnTo>
                  <a:pt x="1192529" y="16002"/>
                </a:lnTo>
                <a:close/>
              </a:path>
              <a:path w="5312409" h="372110">
                <a:moveTo>
                  <a:pt x="1223772" y="16002"/>
                </a:moveTo>
                <a:lnTo>
                  <a:pt x="1223772" y="0"/>
                </a:lnTo>
                <a:lnTo>
                  <a:pt x="1207770" y="0"/>
                </a:lnTo>
                <a:lnTo>
                  <a:pt x="1207770" y="16002"/>
                </a:lnTo>
                <a:lnTo>
                  <a:pt x="1223772" y="16002"/>
                </a:lnTo>
                <a:close/>
              </a:path>
              <a:path w="5312409" h="372110">
                <a:moveTo>
                  <a:pt x="1255776" y="16002"/>
                </a:moveTo>
                <a:lnTo>
                  <a:pt x="1255776" y="0"/>
                </a:lnTo>
                <a:lnTo>
                  <a:pt x="1239774" y="0"/>
                </a:lnTo>
                <a:lnTo>
                  <a:pt x="1239774" y="16002"/>
                </a:lnTo>
                <a:lnTo>
                  <a:pt x="1255776" y="16002"/>
                </a:lnTo>
                <a:close/>
              </a:path>
              <a:path w="5312409" h="372110">
                <a:moveTo>
                  <a:pt x="1287779" y="16002"/>
                </a:moveTo>
                <a:lnTo>
                  <a:pt x="1287779" y="0"/>
                </a:lnTo>
                <a:lnTo>
                  <a:pt x="1271777" y="0"/>
                </a:lnTo>
                <a:lnTo>
                  <a:pt x="1271777" y="16002"/>
                </a:lnTo>
                <a:lnTo>
                  <a:pt x="1287779" y="16002"/>
                </a:lnTo>
                <a:close/>
              </a:path>
              <a:path w="5312409" h="372110">
                <a:moveTo>
                  <a:pt x="1319022" y="16002"/>
                </a:moveTo>
                <a:lnTo>
                  <a:pt x="1319022" y="0"/>
                </a:lnTo>
                <a:lnTo>
                  <a:pt x="1303020" y="0"/>
                </a:lnTo>
                <a:lnTo>
                  <a:pt x="1303020" y="16002"/>
                </a:lnTo>
                <a:lnTo>
                  <a:pt x="1319022" y="16002"/>
                </a:lnTo>
                <a:close/>
              </a:path>
              <a:path w="5312409" h="372110">
                <a:moveTo>
                  <a:pt x="1351026" y="16002"/>
                </a:moveTo>
                <a:lnTo>
                  <a:pt x="1351026" y="0"/>
                </a:lnTo>
                <a:lnTo>
                  <a:pt x="1335024" y="0"/>
                </a:lnTo>
                <a:lnTo>
                  <a:pt x="1335024" y="16002"/>
                </a:lnTo>
                <a:lnTo>
                  <a:pt x="1351026" y="16002"/>
                </a:lnTo>
                <a:close/>
              </a:path>
              <a:path w="5312409" h="372110">
                <a:moveTo>
                  <a:pt x="1383029" y="16002"/>
                </a:moveTo>
                <a:lnTo>
                  <a:pt x="1383029" y="0"/>
                </a:lnTo>
                <a:lnTo>
                  <a:pt x="1367027" y="0"/>
                </a:lnTo>
                <a:lnTo>
                  <a:pt x="1367027" y="16002"/>
                </a:lnTo>
                <a:lnTo>
                  <a:pt x="1383029" y="16002"/>
                </a:lnTo>
                <a:close/>
              </a:path>
              <a:path w="5312409" h="372110">
                <a:moveTo>
                  <a:pt x="1414272" y="16002"/>
                </a:moveTo>
                <a:lnTo>
                  <a:pt x="1414272" y="0"/>
                </a:lnTo>
                <a:lnTo>
                  <a:pt x="1398270" y="0"/>
                </a:lnTo>
                <a:lnTo>
                  <a:pt x="1398270" y="16002"/>
                </a:lnTo>
                <a:lnTo>
                  <a:pt x="1414272" y="16002"/>
                </a:lnTo>
                <a:close/>
              </a:path>
              <a:path w="5312409" h="372110">
                <a:moveTo>
                  <a:pt x="1446276" y="16002"/>
                </a:moveTo>
                <a:lnTo>
                  <a:pt x="1446276" y="0"/>
                </a:lnTo>
                <a:lnTo>
                  <a:pt x="1430274" y="0"/>
                </a:lnTo>
                <a:lnTo>
                  <a:pt x="1430274" y="16002"/>
                </a:lnTo>
                <a:lnTo>
                  <a:pt x="1446276" y="16002"/>
                </a:lnTo>
                <a:close/>
              </a:path>
              <a:path w="5312409" h="372110">
                <a:moveTo>
                  <a:pt x="1478279" y="16002"/>
                </a:moveTo>
                <a:lnTo>
                  <a:pt x="1478279" y="0"/>
                </a:lnTo>
                <a:lnTo>
                  <a:pt x="1462277" y="0"/>
                </a:lnTo>
                <a:lnTo>
                  <a:pt x="1462277" y="16002"/>
                </a:lnTo>
                <a:lnTo>
                  <a:pt x="1478279" y="16002"/>
                </a:lnTo>
                <a:close/>
              </a:path>
              <a:path w="5312409" h="372110">
                <a:moveTo>
                  <a:pt x="1509522" y="16002"/>
                </a:moveTo>
                <a:lnTo>
                  <a:pt x="1509522" y="0"/>
                </a:lnTo>
                <a:lnTo>
                  <a:pt x="1493520" y="0"/>
                </a:lnTo>
                <a:lnTo>
                  <a:pt x="1493520" y="16002"/>
                </a:lnTo>
                <a:lnTo>
                  <a:pt x="1509522" y="16002"/>
                </a:lnTo>
                <a:close/>
              </a:path>
              <a:path w="5312409" h="372110">
                <a:moveTo>
                  <a:pt x="1541526" y="16002"/>
                </a:moveTo>
                <a:lnTo>
                  <a:pt x="1541526" y="0"/>
                </a:lnTo>
                <a:lnTo>
                  <a:pt x="1525524" y="0"/>
                </a:lnTo>
                <a:lnTo>
                  <a:pt x="1525524" y="16002"/>
                </a:lnTo>
                <a:lnTo>
                  <a:pt x="1541526" y="16002"/>
                </a:lnTo>
                <a:close/>
              </a:path>
              <a:path w="5312409" h="372110">
                <a:moveTo>
                  <a:pt x="1573529" y="16002"/>
                </a:moveTo>
                <a:lnTo>
                  <a:pt x="1573529" y="0"/>
                </a:lnTo>
                <a:lnTo>
                  <a:pt x="1557527" y="0"/>
                </a:lnTo>
                <a:lnTo>
                  <a:pt x="1557527" y="16002"/>
                </a:lnTo>
                <a:lnTo>
                  <a:pt x="1573529" y="16002"/>
                </a:lnTo>
                <a:close/>
              </a:path>
              <a:path w="5312409" h="372110">
                <a:moveTo>
                  <a:pt x="1604772" y="16002"/>
                </a:moveTo>
                <a:lnTo>
                  <a:pt x="1604772" y="0"/>
                </a:lnTo>
                <a:lnTo>
                  <a:pt x="1588770" y="0"/>
                </a:lnTo>
                <a:lnTo>
                  <a:pt x="1588770" y="16002"/>
                </a:lnTo>
                <a:lnTo>
                  <a:pt x="1604772" y="16002"/>
                </a:lnTo>
                <a:close/>
              </a:path>
              <a:path w="5312409" h="372110">
                <a:moveTo>
                  <a:pt x="1636776" y="16002"/>
                </a:moveTo>
                <a:lnTo>
                  <a:pt x="1636776" y="0"/>
                </a:lnTo>
                <a:lnTo>
                  <a:pt x="1620774" y="0"/>
                </a:lnTo>
                <a:lnTo>
                  <a:pt x="1620774" y="16002"/>
                </a:lnTo>
                <a:lnTo>
                  <a:pt x="1636776" y="16002"/>
                </a:lnTo>
                <a:close/>
              </a:path>
              <a:path w="5312409" h="372110">
                <a:moveTo>
                  <a:pt x="1668779" y="16002"/>
                </a:moveTo>
                <a:lnTo>
                  <a:pt x="1668779" y="0"/>
                </a:lnTo>
                <a:lnTo>
                  <a:pt x="1652777" y="0"/>
                </a:lnTo>
                <a:lnTo>
                  <a:pt x="1652777" y="16002"/>
                </a:lnTo>
                <a:lnTo>
                  <a:pt x="1668779" y="16002"/>
                </a:lnTo>
                <a:close/>
              </a:path>
              <a:path w="5312409" h="372110">
                <a:moveTo>
                  <a:pt x="1700022" y="16002"/>
                </a:moveTo>
                <a:lnTo>
                  <a:pt x="1700022" y="0"/>
                </a:lnTo>
                <a:lnTo>
                  <a:pt x="1684020" y="0"/>
                </a:lnTo>
                <a:lnTo>
                  <a:pt x="1684020" y="16002"/>
                </a:lnTo>
                <a:lnTo>
                  <a:pt x="1700022" y="16002"/>
                </a:lnTo>
                <a:close/>
              </a:path>
              <a:path w="5312409" h="372110">
                <a:moveTo>
                  <a:pt x="1732026" y="16002"/>
                </a:moveTo>
                <a:lnTo>
                  <a:pt x="1732026" y="0"/>
                </a:lnTo>
                <a:lnTo>
                  <a:pt x="1716024" y="0"/>
                </a:lnTo>
                <a:lnTo>
                  <a:pt x="1716024" y="16002"/>
                </a:lnTo>
                <a:lnTo>
                  <a:pt x="1732026" y="16002"/>
                </a:lnTo>
                <a:close/>
              </a:path>
              <a:path w="5312409" h="372110">
                <a:moveTo>
                  <a:pt x="1764029" y="16002"/>
                </a:moveTo>
                <a:lnTo>
                  <a:pt x="1764029" y="0"/>
                </a:lnTo>
                <a:lnTo>
                  <a:pt x="1748027" y="0"/>
                </a:lnTo>
                <a:lnTo>
                  <a:pt x="1748027" y="16002"/>
                </a:lnTo>
                <a:lnTo>
                  <a:pt x="1764029" y="16002"/>
                </a:lnTo>
                <a:close/>
              </a:path>
              <a:path w="5312409" h="372110">
                <a:moveTo>
                  <a:pt x="1795272" y="16002"/>
                </a:moveTo>
                <a:lnTo>
                  <a:pt x="1795272" y="0"/>
                </a:lnTo>
                <a:lnTo>
                  <a:pt x="1779270" y="0"/>
                </a:lnTo>
                <a:lnTo>
                  <a:pt x="1779270" y="16002"/>
                </a:lnTo>
                <a:lnTo>
                  <a:pt x="1795272" y="16002"/>
                </a:lnTo>
                <a:close/>
              </a:path>
              <a:path w="5312409" h="372110">
                <a:moveTo>
                  <a:pt x="1827276" y="16002"/>
                </a:moveTo>
                <a:lnTo>
                  <a:pt x="1827276" y="0"/>
                </a:lnTo>
                <a:lnTo>
                  <a:pt x="1811274" y="0"/>
                </a:lnTo>
                <a:lnTo>
                  <a:pt x="1811274" y="16002"/>
                </a:lnTo>
                <a:lnTo>
                  <a:pt x="1827276" y="16002"/>
                </a:lnTo>
                <a:close/>
              </a:path>
              <a:path w="5312409" h="372110">
                <a:moveTo>
                  <a:pt x="1859279" y="16002"/>
                </a:moveTo>
                <a:lnTo>
                  <a:pt x="1859279" y="0"/>
                </a:lnTo>
                <a:lnTo>
                  <a:pt x="1843277" y="0"/>
                </a:lnTo>
                <a:lnTo>
                  <a:pt x="1843277" y="16002"/>
                </a:lnTo>
                <a:lnTo>
                  <a:pt x="1859279" y="16002"/>
                </a:lnTo>
                <a:close/>
              </a:path>
              <a:path w="5312409" h="372110">
                <a:moveTo>
                  <a:pt x="1890522" y="16002"/>
                </a:moveTo>
                <a:lnTo>
                  <a:pt x="1890522" y="0"/>
                </a:lnTo>
                <a:lnTo>
                  <a:pt x="1874520" y="0"/>
                </a:lnTo>
                <a:lnTo>
                  <a:pt x="1874520" y="16002"/>
                </a:lnTo>
                <a:lnTo>
                  <a:pt x="1890522" y="16002"/>
                </a:lnTo>
                <a:close/>
              </a:path>
              <a:path w="5312409" h="372110">
                <a:moveTo>
                  <a:pt x="1922526" y="16002"/>
                </a:moveTo>
                <a:lnTo>
                  <a:pt x="1922526" y="0"/>
                </a:lnTo>
                <a:lnTo>
                  <a:pt x="1906524" y="0"/>
                </a:lnTo>
                <a:lnTo>
                  <a:pt x="1906524" y="16002"/>
                </a:lnTo>
                <a:lnTo>
                  <a:pt x="1922526" y="16002"/>
                </a:lnTo>
                <a:close/>
              </a:path>
              <a:path w="5312409" h="372110">
                <a:moveTo>
                  <a:pt x="1954529" y="16002"/>
                </a:moveTo>
                <a:lnTo>
                  <a:pt x="1954529" y="0"/>
                </a:lnTo>
                <a:lnTo>
                  <a:pt x="1938527" y="0"/>
                </a:lnTo>
                <a:lnTo>
                  <a:pt x="1938527" y="16002"/>
                </a:lnTo>
                <a:lnTo>
                  <a:pt x="1954529" y="16002"/>
                </a:lnTo>
                <a:close/>
              </a:path>
              <a:path w="5312409" h="372110">
                <a:moveTo>
                  <a:pt x="1985759" y="16002"/>
                </a:moveTo>
                <a:lnTo>
                  <a:pt x="1985759" y="0"/>
                </a:lnTo>
                <a:lnTo>
                  <a:pt x="1969757" y="0"/>
                </a:lnTo>
                <a:lnTo>
                  <a:pt x="1969757" y="16002"/>
                </a:lnTo>
                <a:lnTo>
                  <a:pt x="1985759" y="16002"/>
                </a:lnTo>
                <a:close/>
              </a:path>
              <a:path w="5312409" h="372110">
                <a:moveTo>
                  <a:pt x="2017776" y="16002"/>
                </a:moveTo>
                <a:lnTo>
                  <a:pt x="2017776" y="0"/>
                </a:lnTo>
                <a:lnTo>
                  <a:pt x="2001774" y="0"/>
                </a:lnTo>
                <a:lnTo>
                  <a:pt x="2001774" y="16002"/>
                </a:lnTo>
                <a:lnTo>
                  <a:pt x="2017776" y="16002"/>
                </a:lnTo>
                <a:close/>
              </a:path>
              <a:path w="5312409" h="372110">
                <a:moveTo>
                  <a:pt x="2049779" y="16002"/>
                </a:moveTo>
                <a:lnTo>
                  <a:pt x="2049779" y="0"/>
                </a:lnTo>
                <a:lnTo>
                  <a:pt x="2033777" y="0"/>
                </a:lnTo>
                <a:lnTo>
                  <a:pt x="2033777" y="16002"/>
                </a:lnTo>
                <a:lnTo>
                  <a:pt x="2049779" y="16002"/>
                </a:lnTo>
                <a:close/>
              </a:path>
              <a:path w="5312409" h="372110">
                <a:moveTo>
                  <a:pt x="2081009" y="16002"/>
                </a:moveTo>
                <a:lnTo>
                  <a:pt x="2081009" y="0"/>
                </a:lnTo>
                <a:lnTo>
                  <a:pt x="2065007" y="0"/>
                </a:lnTo>
                <a:lnTo>
                  <a:pt x="2065007" y="16002"/>
                </a:lnTo>
                <a:lnTo>
                  <a:pt x="2081009" y="16002"/>
                </a:lnTo>
                <a:close/>
              </a:path>
              <a:path w="5312409" h="372110">
                <a:moveTo>
                  <a:pt x="2113026" y="16002"/>
                </a:moveTo>
                <a:lnTo>
                  <a:pt x="2113026" y="0"/>
                </a:lnTo>
                <a:lnTo>
                  <a:pt x="2097024" y="0"/>
                </a:lnTo>
                <a:lnTo>
                  <a:pt x="2097024" y="16002"/>
                </a:lnTo>
                <a:lnTo>
                  <a:pt x="2113026" y="16002"/>
                </a:lnTo>
                <a:close/>
              </a:path>
              <a:path w="5312409" h="372110">
                <a:moveTo>
                  <a:pt x="2145029" y="16002"/>
                </a:moveTo>
                <a:lnTo>
                  <a:pt x="2145029" y="0"/>
                </a:lnTo>
                <a:lnTo>
                  <a:pt x="2129028" y="0"/>
                </a:lnTo>
                <a:lnTo>
                  <a:pt x="2129028" y="16002"/>
                </a:lnTo>
                <a:lnTo>
                  <a:pt x="2145029" y="16002"/>
                </a:lnTo>
                <a:close/>
              </a:path>
              <a:path w="5312409" h="372110">
                <a:moveTo>
                  <a:pt x="2176259" y="16002"/>
                </a:moveTo>
                <a:lnTo>
                  <a:pt x="2176259" y="0"/>
                </a:lnTo>
                <a:lnTo>
                  <a:pt x="2160257" y="0"/>
                </a:lnTo>
                <a:lnTo>
                  <a:pt x="2160257" y="16002"/>
                </a:lnTo>
                <a:lnTo>
                  <a:pt x="2176259" y="16002"/>
                </a:lnTo>
                <a:close/>
              </a:path>
              <a:path w="5312409" h="372110">
                <a:moveTo>
                  <a:pt x="2208275" y="16002"/>
                </a:moveTo>
                <a:lnTo>
                  <a:pt x="2208275" y="0"/>
                </a:lnTo>
                <a:lnTo>
                  <a:pt x="2192273" y="0"/>
                </a:lnTo>
                <a:lnTo>
                  <a:pt x="2192273" y="16002"/>
                </a:lnTo>
                <a:lnTo>
                  <a:pt x="2208275" y="16002"/>
                </a:lnTo>
                <a:close/>
              </a:path>
              <a:path w="5312409" h="372110">
                <a:moveTo>
                  <a:pt x="2240267" y="16002"/>
                </a:moveTo>
                <a:lnTo>
                  <a:pt x="2240267" y="0"/>
                </a:lnTo>
                <a:lnTo>
                  <a:pt x="2224265" y="0"/>
                </a:lnTo>
                <a:lnTo>
                  <a:pt x="2224265" y="16002"/>
                </a:lnTo>
                <a:lnTo>
                  <a:pt x="2240267" y="16002"/>
                </a:lnTo>
                <a:close/>
              </a:path>
              <a:path w="5312409" h="372110">
                <a:moveTo>
                  <a:pt x="2271509" y="16002"/>
                </a:moveTo>
                <a:lnTo>
                  <a:pt x="2271509" y="0"/>
                </a:lnTo>
                <a:lnTo>
                  <a:pt x="2255507" y="0"/>
                </a:lnTo>
                <a:lnTo>
                  <a:pt x="2255507" y="16002"/>
                </a:lnTo>
                <a:lnTo>
                  <a:pt x="2271509" y="16002"/>
                </a:lnTo>
                <a:close/>
              </a:path>
              <a:path w="5312409" h="372110">
                <a:moveTo>
                  <a:pt x="2303525" y="16002"/>
                </a:moveTo>
                <a:lnTo>
                  <a:pt x="2303525" y="0"/>
                </a:lnTo>
                <a:lnTo>
                  <a:pt x="2287523" y="0"/>
                </a:lnTo>
                <a:lnTo>
                  <a:pt x="2287523" y="16002"/>
                </a:lnTo>
                <a:lnTo>
                  <a:pt x="2303525" y="16002"/>
                </a:lnTo>
                <a:close/>
              </a:path>
              <a:path w="5312409" h="372110">
                <a:moveTo>
                  <a:pt x="2335517" y="16002"/>
                </a:moveTo>
                <a:lnTo>
                  <a:pt x="2335517" y="0"/>
                </a:lnTo>
                <a:lnTo>
                  <a:pt x="2319515" y="0"/>
                </a:lnTo>
                <a:lnTo>
                  <a:pt x="2319515" y="16002"/>
                </a:lnTo>
                <a:lnTo>
                  <a:pt x="2335517" y="16002"/>
                </a:lnTo>
                <a:close/>
              </a:path>
              <a:path w="5312409" h="372110">
                <a:moveTo>
                  <a:pt x="2366759" y="16002"/>
                </a:moveTo>
                <a:lnTo>
                  <a:pt x="2366759" y="0"/>
                </a:lnTo>
                <a:lnTo>
                  <a:pt x="2350757" y="0"/>
                </a:lnTo>
                <a:lnTo>
                  <a:pt x="2350757" y="16002"/>
                </a:lnTo>
                <a:lnTo>
                  <a:pt x="2366759" y="16002"/>
                </a:lnTo>
                <a:close/>
              </a:path>
              <a:path w="5312409" h="372110">
                <a:moveTo>
                  <a:pt x="2398775" y="16002"/>
                </a:moveTo>
                <a:lnTo>
                  <a:pt x="2398775" y="0"/>
                </a:lnTo>
                <a:lnTo>
                  <a:pt x="2382773" y="0"/>
                </a:lnTo>
                <a:lnTo>
                  <a:pt x="2382773" y="16002"/>
                </a:lnTo>
                <a:lnTo>
                  <a:pt x="2398775" y="16002"/>
                </a:lnTo>
                <a:close/>
              </a:path>
              <a:path w="5312409" h="372110">
                <a:moveTo>
                  <a:pt x="2430767" y="16002"/>
                </a:moveTo>
                <a:lnTo>
                  <a:pt x="2430767" y="0"/>
                </a:lnTo>
                <a:lnTo>
                  <a:pt x="2414765" y="0"/>
                </a:lnTo>
                <a:lnTo>
                  <a:pt x="2414765" y="16002"/>
                </a:lnTo>
                <a:lnTo>
                  <a:pt x="2430767" y="16002"/>
                </a:lnTo>
                <a:close/>
              </a:path>
              <a:path w="5312409" h="372110">
                <a:moveTo>
                  <a:pt x="2462009" y="16002"/>
                </a:moveTo>
                <a:lnTo>
                  <a:pt x="2462009" y="0"/>
                </a:lnTo>
                <a:lnTo>
                  <a:pt x="2446007" y="0"/>
                </a:lnTo>
                <a:lnTo>
                  <a:pt x="2446007" y="16002"/>
                </a:lnTo>
                <a:lnTo>
                  <a:pt x="2462009" y="16002"/>
                </a:lnTo>
                <a:close/>
              </a:path>
              <a:path w="5312409" h="372110">
                <a:moveTo>
                  <a:pt x="2494025" y="16002"/>
                </a:moveTo>
                <a:lnTo>
                  <a:pt x="2494025" y="0"/>
                </a:lnTo>
                <a:lnTo>
                  <a:pt x="2478023" y="0"/>
                </a:lnTo>
                <a:lnTo>
                  <a:pt x="2478023" y="16002"/>
                </a:lnTo>
                <a:lnTo>
                  <a:pt x="2494025" y="16002"/>
                </a:lnTo>
                <a:close/>
              </a:path>
              <a:path w="5312409" h="372110">
                <a:moveTo>
                  <a:pt x="2526017" y="16002"/>
                </a:moveTo>
                <a:lnTo>
                  <a:pt x="2526017" y="0"/>
                </a:lnTo>
                <a:lnTo>
                  <a:pt x="2510015" y="0"/>
                </a:lnTo>
                <a:lnTo>
                  <a:pt x="2510015" y="16002"/>
                </a:lnTo>
                <a:lnTo>
                  <a:pt x="2526017" y="16002"/>
                </a:lnTo>
                <a:close/>
              </a:path>
              <a:path w="5312409" h="372110">
                <a:moveTo>
                  <a:pt x="2557259" y="16002"/>
                </a:moveTo>
                <a:lnTo>
                  <a:pt x="2557259" y="0"/>
                </a:lnTo>
                <a:lnTo>
                  <a:pt x="2541257" y="0"/>
                </a:lnTo>
                <a:lnTo>
                  <a:pt x="2541257" y="16002"/>
                </a:lnTo>
                <a:lnTo>
                  <a:pt x="2557259" y="16002"/>
                </a:lnTo>
                <a:close/>
              </a:path>
              <a:path w="5312409" h="372110">
                <a:moveTo>
                  <a:pt x="2589275" y="16002"/>
                </a:moveTo>
                <a:lnTo>
                  <a:pt x="2589275" y="0"/>
                </a:lnTo>
                <a:lnTo>
                  <a:pt x="2573273" y="0"/>
                </a:lnTo>
                <a:lnTo>
                  <a:pt x="2573273" y="16002"/>
                </a:lnTo>
                <a:lnTo>
                  <a:pt x="2589275" y="16002"/>
                </a:lnTo>
                <a:close/>
              </a:path>
              <a:path w="5312409" h="372110">
                <a:moveTo>
                  <a:pt x="2621278" y="16002"/>
                </a:moveTo>
                <a:lnTo>
                  <a:pt x="2621278" y="0"/>
                </a:lnTo>
                <a:lnTo>
                  <a:pt x="2605278" y="0"/>
                </a:lnTo>
                <a:lnTo>
                  <a:pt x="2605278" y="16002"/>
                </a:lnTo>
                <a:lnTo>
                  <a:pt x="2621278" y="16002"/>
                </a:lnTo>
                <a:close/>
              </a:path>
              <a:path w="5312409" h="372110">
                <a:moveTo>
                  <a:pt x="2652509" y="16002"/>
                </a:moveTo>
                <a:lnTo>
                  <a:pt x="2652509" y="0"/>
                </a:lnTo>
                <a:lnTo>
                  <a:pt x="2636507" y="0"/>
                </a:lnTo>
                <a:lnTo>
                  <a:pt x="2636507" y="16002"/>
                </a:lnTo>
                <a:lnTo>
                  <a:pt x="2652509" y="16002"/>
                </a:lnTo>
                <a:close/>
              </a:path>
              <a:path w="5312409" h="372110">
                <a:moveTo>
                  <a:pt x="2684525" y="16002"/>
                </a:moveTo>
                <a:lnTo>
                  <a:pt x="2684525" y="0"/>
                </a:lnTo>
                <a:lnTo>
                  <a:pt x="2668523" y="0"/>
                </a:lnTo>
                <a:lnTo>
                  <a:pt x="2668523" y="16002"/>
                </a:lnTo>
                <a:lnTo>
                  <a:pt x="2684525" y="16002"/>
                </a:lnTo>
                <a:close/>
              </a:path>
              <a:path w="5312409" h="372110">
                <a:moveTo>
                  <a:pt x="2716528" y="16002"/>
                </a:moveTo>
                <a:lnTo>
                  <a:pt x="2716528" y="0"/>
                </a:lnTo>
                <a:lnTo>
                  <a:pt x="2700528" y="0"/>
                </a:lnTo>
                <a:lnTo>
                  <a:pt x="2700528" y="16002"/>
                </a:lnTo>
                <a:lnTo>
                  <a:pt x="2716528" y="16002"/>
                </a:lnTo>
                <a:close/>
              </a:path>
              <a:path w="5312409" h="372110">
                <a:moveTo>
                  <a:pt x="2747759" y="16002"/>
                </a:moveTo>
                <a:lnTo>
                  <a:pt x="2747759" y="0"/>
                </a:lnTo>
                <a:lnTo>
                  <a:pt x="2731757" y="0"/>
                </a:lnTo>
                <a:lnTo>
                  <a:pt x="2731757" y="16002"/>
                </a:lnTo>
                <a:lnTo>
                  <a:pt x="2747759" y="16002"/>
                </a:lnTo>
                <a:close/>
              </a:path>
              <a:path w="5312409" h="372110">
                <a:moveTo>
                  <a:pt x="2779775" y="16002"/>
                </a:moveTo>
                <a:lnTo>
                  <a:pt x="2779775" y="0"/>
                </a:lnTo>
                <a:lnTo>
                  <a:pt x="2763773" y="0"/>
                </a:lnTo>
                <a:lnTo>
                  <a:pt x="2763773" y="16002"/>
                </a:lnTo>
                <a:lnTo>
                  <a:pt x="2779775" y="16002"/>
                </a:lnTo>
                <a:close/>
              </a:path>
              <a:path w="5312409" h="372110">
                <a:moveTo>
                  <a:pt x="2811778" y="16002"/>
                </a:moveTo>
                <a:lnTo>
                  <a:pt x="2811778" y="0"/>
                </a:lnTo>
                <a:lnTo>
                  <a:pt x="2795778" y="0"/>
                </a:lnTo>
                <a:lnTo>
                  <a:pt x="2795778" y="16002"/>
                </a:lnTo>
                <a:lnTo>
                  <a:pt x="2811778" y="16002"/>
                </a:lnTo>
                <a:close/>
              </a:path>
              <a:path w="5312409" h="372110">
                <a:moveTo>
                  <a:pt x="2843009" y="16002"/>
                </a:moveTo>
                <a:lnTo>
                  <a:pt x="2843009" y="0"/>
                </a:lnTo>
                <a:lnTo>
                  <a:pt x="2827007" y="0"/>
                </a:lnTo>
                <a:lnTo>
                  <a:pt x="2827007" y="16002"/>
                </a:lnTo>
                <a:lnTo>
                  <a:pt x="2843009" y="16002"/>
                </a:lnTo>
                <a:close/>
              </a:path>
              <a:path w="5312409" h="372110">
                <a:moveTo>
                  <a:pt x="2875025" y="16002"/>
                </a:moveTo>
                <a:lnTo>
                  <a:pt x="2875025" y="0"/>
                </a:lnTo>
                <a:lnTo>
                  <a:pt x="2859023" y="0"/>
                </a:lnTo>
                <a:lnTo>
                  <a:pt x="2859023" y="16002"/>
                </a:lnTo>
                <a:lnTo>
                  <a:pt x="2875025" y="16002"/>
                </a:lnTo>
                <a:close/>
              </a:path>
              <a:path w="5312409" h="372110">
                <a:moveTo>
                  <a:pt x="2907028" y="16002"/>
                </a:moveTo>
                <a:lnTo>
                  <a:pt x="2907028" y="0"/>
                </a:lnTo>
                <a:lnTo>
                  <a:pt x="2891028" y="0"/>
                </a:lnTo>
                <a:lnTo>
                  <a:pt x="2891028" y="16002"/>
                </a:lnTo>
                <a:lnTo>
                  <a:pt x="2907028" y="16002"/>
                </a:lnTo>
                <a:close/>
              </a:path>
              <a:path w="5312409" h="372110">
                <a:moveTo>
                  <a:pt x="2938259" y="16002"/>
                </a:moveTo>
                <a:lnTo>
                  <a:pt x="2938259" y="0"/>
                </a:lnTo>
                <a:lnTo>
                  <a:pt x="2922257" y="0"/>
                </a:lnTo>
                <a:lnTo>
                  <a:pt x="2922257" y="16002"/>
                </a:lnTo>
                <a:lnTo>
                  <a:pt x="2938259" y="16002"/>
                </a:lnTo>
                <a:close/>
              </a:path>
              <a:path w="5312409" h="372110">
                <a:moveTo>
                  <a:pt x="2970275" y="16002"/>
                </a:moveTo>
                <a:lnTo>
                  <a:pt x="2970275" y="0"/>
                </a:lnTo>
                <a:lnTo>
                  <a:pt x="2954273" y="0"/>
                </a:lnTo>
                <a:lnTo>
                  <a:pt x="2954273" y="16002"/>
                </a:lnTo>
                <a:lnTo>
                  <a:pt x="2970275" y="16002"/>
                </a:lnTo>
                <a:close/>
              </a:path>
              <a:path w="5312409" h="372110">
                <a:moveTo>
                  <a:pt x="3002278" y="16002"/>
                </a:moveTo>
                <a:lnTo>
                  <a:pt x="3002278" y="0"/>
                </a:lnTo>
                <a:lnTo>
                  <a:pt x="2986278" y="0"/>
                </a:lnTo>
                <a:lnTo>
                  <a:pt x="2986278" y="16002"/>
                </a:lnTo>
                <a:lnTo>
                  <a:pt x="3002278" y="16002"/>
                </a:lnTo>
                <a:close/>
              </a:path>
              <a:path w="5312409" h="372110">
                <a:moveTo>
                  <a:pt x="3033509" y="16002"/>
                </a:moveTo>
                <a:lnTo>
                  <a:pt x="3033509" y="0"/>
                </a:lnTo>
                <a:lnTo>
                  <a:pt x="3017507" y="0"/>
                </a:lnTo>
                <a:lnTo>
                  <a:pt x="3017507" y="16002"/>
                </a:lnTo>
                <a:lnTo>
                  <a:pt x="3033509" y="16002"/>
                </a:lnTo>
                <a:close/>
              </a:path>
              <a:path w="5312409" h="372110">
                <a:moveTo>
                  <a:pt x="3065525" y="16002"/>
                </a:moveTo>
                <a:lnTo>
                  <a:pt x="3065525" y="0"/>
                </a:lnTo>
                <a:lnTo>
                  <a:pt x="3049523" y="0"/>
                </a:lnTo>
                <a:lnTo>
                  <a:pt x="3049523" y="16002"/>
                </a:lnTo>
                <a:lnTo>
                  <a:pt x="3065525" y="16002"/>
                </a:lnTo>
                <a:close/>
              </a:path>
              <a:path w="5312409" h="372110">
                <a:moveTo>
                  <a:pt x="3097528" y="16002"/>
                </a:moveTo>
                <a:lnTo>
                  <a:pt x="3097528" y="0"/>
                </a:lnTo>
                <a:lnTo>
                  <a:pt x="3081528" y="0"/>
                </a:lnTo>
                <a:lnTo>
                  <a:pt x="3081528" y="16002"/>
                </a:lnTo>
                <a:lnTo>
                  <a:pt x="3097528" y="16002"/>
                </a:lnTo>
                <a:close/>
              </a:path>
              <a:path w="5312409" h="372110">
                <a:moveTo>
                  <a:pt x="3128759" y="16002"/>
                </a:moveTo>
                <a:lnTo>
                  <a:pt x="3128759" y="0"/>
                </a:lnTo>
                <a:lnTo>
                  <a:pt x="3112757" y="0"/>
                </a:lnTo>
                <a:lnTo>
                  <a:pt x="3112757" y="16002"/>
                </a:lnTo>
                <a:lnTo>
                  <a:pt x="3128759" y="16002"/>
                </a:lnTo>
                <a:close/>
              </a:path>
              <a:path w="5312409" h="372110">
                <a:moveTo>
                  <a:pt x="3160775" y="16002"/>
                </a:moveTo>
                <a:lnTo>
                  <a:pt x="3160775" y="0"/>
                </a:lnTo>
                <a:lnTo>
                  <a:pt x="3144773" y="0"/>
                </a:lnTo>
                <a:lnTo>
                  <a:pt x="3144773" y="16002"/>
                </a:lnTo>
                <a:lnTo>
                  <a:pt x="3160775" y="16002"/>
                </a:lnTo>
                <a:close/>
              </a:path>
              <a:path w="5312409" h="372110">
                <a:moveTo>
                  <a:pt x="3192778" y="16002"/>
                </a:moveTo>
                <a:lnTo>
                  <a:pt x="3192778" y="0"/>
                </a:lnTo>
                <a:lnTo>
                  <a:pt x="3176778" y="0"/>
                </a:lnTo>
                <a:lnTo>
                  <a:pt x="3176778" y="16002"/>
                </a:lnTo>
                <a:lnTo>
                  <a:pt x="3192778" y="16002"/>
                </a:lnTo>
                <a:close/>
              </a:path>
              <a:path w="5312409" h="372110">
                <a:moveTo>
                  <a:pt x="3224009" y="16002"/>
                </a:moveTo>
                <a:lnTo>
                  <a:pt x="3224009" y="0"/>
                </a:lnTo>
                <a:lnTo>
                  <a:pt x="3208007" y="0"/>
                </a:lnTo>
                <a:lnTo>
                  <a:pt x="3208007" y="16002"/>
                </a:lnTo>
                <a:lnTo>
                  <a:pt x="3224009" y="16002"/>
                </a:lnTo>
                <a:close/>
              </a:path>
              <a:path w="5312409" h="372110">
                <a:moveTo>
                  <a:pt x="3256025" y="16002"/>
                </a:moveTo>
                <a:lnTo>
                  <a:pt x="3256025" y="0"/>
                </a:lnTo>
                <a:lnTo>
                  <a:pt x="3240023" y="0"/>
                </a:lnTo>
                <a:lnTo>
                  <a:pt x="3240023" y="16002"/>
                </a:lnTo>
                <a:lnTo>
                  <a:pt x="3256025" y="16002"/>
                </a:lnTo>
                <a:close/>
              </a:path>
              <a:path w="5312409" h="372110">
                <a:moveTo>
                  <a:pt x="3288028" y="16002"/>
                </a:moveTo>
                <a:lnTo>
                  <a:pt x="3288028" y="0"/>
                </a:lnTo>
                <a:lnTo>
                  <a:pt x="3272028" y="0"/>
                </a:lnTo>
                <a:lnTo>
                  <a:pt x="3272028" y="16002"/>
                </a:lnTo>
                <a:lnTo>
                  <a:pt x="3288028" y="16002"/>
                </a:lnTo>
                <a:close/>
              </a:path>
              <a:path w="5312409" h="372110">
                <a:moveTo>
                  <a:pt x="3319259" y="16002"/>
                </a:moveTo>
                <a:lnTo>
                  <a:pt x="3319259" y="0"/>
                </a:lnTo>
                <a:lnTo>
                  <a:pt x="3303257" y="0"/>
                </a:lnTo>
                <a:lnTo>
                  <a:pt x="3303257" y="16002"/>
                </a:lnTo>
                <a:lnTo>
                  <a:pt x="3319259" y="16002"/>
                </a:lnTo>
                <a:close/>
              </a:path>
              <a:path w="5312409" h="372110">
                <a:moveTo>
                  <a:pt x="3351275" y="16002"/>
                </a:moveTo>
                <a:lnTo>
                  <a:pt x="3351275" y="0"/>
                </a:lnTo>
                <a:lnTo>
                  <a:pt x="3335273" y="0"/>
                </a:lnTo>
                <a:lnTo>
                  <a:pt x="3335273" y="16002"/>
                </a:lnTo>
                <a:lnTo>
                  <a:pt x="3351275" y="16002"/>
                </a:lnTo>
                <a:close/>
              </a:path>
              <a:path w="5312409" h="372110">
                <a:moveTo>
                  <a:pt x="3383278" y="16002"/>
                </a:moveTo>
                <a:lnTo>
                  <a:pt x="3383278" y="0"/>
                </a:lnTo>
                <a:lnTo>
                  <a:pt x="3367278" y="0"/>
                </a:lnTo>
                <a:lnTo>
                  <a:pt x="3367278" y="16002"/>
                </a:lnTo>
                <a:lnTo>
                  <a:pt x="3383278" y="16002"/>
                </a:lnTo>
                <a:close/>
              </a:path>
              <a:path w="5312409" h="372110">
                <a:moveTo>
                  <a:pt x="3414509" y="16002"/>
                </a:moveTo>
                <a:lnTo>
                  <a:pt x="3414509" y="0"/>
                </a:lnTo>
                <a:lnTo>
                  <a:pt x="3398507" y="0"/>
                </a:lnTo>
                <a:lnTo>
                  <a:pt x="3398507" y="16002"/>
                </a:lnTo>
                <a:lnTo>
                  <a:pt x="3414509" y="16002"/>
                </a:lnTo>
                <a:close/>
              </a:path>
              <a:path w="5312409" h="372110">
                <a:moveTo>
                  <a:pt x="3446525" y="16002"/>
                </a:moveTo>
                <a:lnTo>
                  <a:pt x="3446525" y="0"/>
                </a:lnTo>
                <a:lnTo>
                  <a:pt x="3430523" y="0"/>
                </a:lnTo>
                <a:lnTo>
                  <a:pt x="3430523" y="16002"/>
                </a:lnTo>
                <a:lnTo>
                  <a:pt x="3446525" y="16002"/>
                </a:lnTo>
                <a:close/>
              </a:path>
              <a:path w="5312409" h="372110">
                <a:moveTo>
                  <a:pt x="3478528" y="16002"/>
                </a:moveTo>
                <a:lnTo>
                  <a:pt x="3478528" y="0"/>
                </a:lnTo>
                <a:lnTo>
                  <a:pt x="3462528" y="0"/>
                </a:lnTo>
                <a:lnTo>
                  <a:pt x="3462528" y="16002"/>
                </a:lnTo>
                <a:lnTo>
                  <a:pt x="3478528" y="16002"/>
                </a:lnTo>
                <a:close/>
              </a:path>
              <a:path w="5312409" h="372110">
                <a:moveTo>
                  <a:pt x="3509759" y="16002"/>
                </a:moveTo>
                <a:lnTo>
                  <a:pt x="3509759" y="0"/>
                </a:lnTo>
                <a:lnTo>
                  <a:pt x="3493757" y="0"/>
                </a:lnTo>
                <a:lnTo>
                  <a:pt x="3493757" y="16002"/>
                </a:lnTo>
                <a:lnTo>
                  <a:pt x="3509759" y="16002"/>
                </a:lnTo>
                <a:close/>
              </a:path>
              <a:path w="5312409" h="372110">
                <a:moveTo>
                  <a:pt x="3541775" y="16002"/>
                </a:moveTo>
                <a:lnTo>
                  <a:pt x="3541775" y="0"/>
                </a:lnTo>
                <a:lnTo>
                  <a:pt x="3525773" y="0"/>
                </a:lnTo>
                <a:lnTo>
                  <a:pt x="3525773" y="16002"/>
                </a:lnTo>
                <a:lnTo>
                  <a:pt x="3541775" y="16002"/>
                </a:lnTo>
                <a:close/>
              </a:path>
              <a:path w="5312409" h="372110">
                <a:moveTo>
                  <a:pt x="3573778" y="16002"/>
                </a:moveTo>
                <a:lnTo>
                  <a:pt x="3573778" y="0"/>
                </a:lnTo>
                <a:lnTo>
                  <a:pt x="3557778" y="0"/>
                </a:lnTo>
                <a:lnTo>
                  <a:pt x="3557778" y="16002"/>
                </a:lnTo>
                <a:lnTo>
                  <a:pt x="3573778" y="16002"/>
                </a:lnTo>
                <a:close/>
              </a:path>
              <a:path w="5312409" h="372110">
                <a:moveTo>
                  <a:pt x="3605009" y="16002"/>
                </a:moveTo>
                <a:lnTo>
                  <a:pt x="3605009" y="0"/>
                </a:lnTo>
                <a:lnTo>
                  <a:pt x="3589007" y="0"/>
                </a:lnTo>
                <a:lnTo>
                  <a:pt x="3589007" y="16002"/>
                </a:lnTo>
                <a:lnTo>
                  <a:pt x="3605009" y="16002"/>
                </a:lnTo>
                <a:close/>
              </a:path>
              <a:path w="5312409" h="372110">
                <a:moveTo>
                  <a:pt x="3637025" y="16002"/>
                </a:moveTo>
                <a:lnTo>
                  <a:pt x="3637025" y="0"/>
                </a:lnTo>
                <a:lnTo>
                  <a:pt x="3621023" y="0"/>
                </a:lnTo>
                <a:lnTo>
                  <a:pt x="3621023" y="16002"/>
                </a:lnTo>
                <a:lnTo>
                  <a:pt x="3637025" y="16002"/>
                </a:lnTo>
                <a:close/>
              </a:path>
              <a:path w="5312409" h="372110">
                <a:moveTo>
                  <a:pt x="3669028" y="16002"/>
                </a:moveTo>
                <a:lnTo>
                  <a:pt x="3669028" y="0"/>
                </a:lnTo>
                <a:lnTo>
                  <a:pt x="3653028" y="0"/>
                </a:lnTo>
                <a:lnTo>
                  <a:pt x="3653028" y="16002"/>
                </a:lnTo>
                <a:lnTo>
                  <a:pt x="3669028" y="16002"/>
                </a:lnTo>
                <a:close/>
              </a:path>
              <a:path w="5312409" h="372110">
                <a:moveTo>
                  <a:pt x="3700259" y="16002"/>
                </a:moveTo>
                <a:lnTo>
                  <a:pt x="3700259" y="0"/>
                </a:lnTo>
                <a:lnTo>
                  <a:pt x="3684257" y="0"/>
                </a:lnTo>
                <a:lnTo>
                  <a:pt x="3684257" y="16002"/>
                </a:lnTo>
                <a:lnTo>
                  <a:pt x="3700259" y="16002"/>
                </a:lnTo>
                <a:close/>
              </a:path>
              <a:path w="5312409" h="372110">
                <a:moveTo>
                  <a:pt x="3732275" y="16002"/>
                </a:moveTo>
                <a:lnTo>
                  <a:pt x="3732275" y="0"/>
                </a:lnTo>
                <a:lnTo>
                  <a:pt x="3716273" y="0"/>
                </a:lnTo>
                <a:lnTo>
                  <a:pt x="3716273" y="16002"/>
                </a:lnTo>
                <a:lnTo>
                  <a:pt x="3732275" y="16002"/>
                </a:lnTo>
                <a:close/>
              </a:path>
              <a:path w="5312409" h="372110">
                <a:moveTo>
                  <a:pt x="3764278" y="16002"/>
                </a:moveTo>
                <a:lnTo>
                  <a:pt x="3764278" y="0"/>
                </a:lnTo>
                <a:lnTo>
                  <a:pt x="3748278" y="0"/>
                </a:lnTo>
                <a:lnTo>
                  <a:pt x="3748278" y="16002"/>
                </a:lnTo>
                <a:lnTo>
                  <a:pt x="3764278" y="16002"/>
                </a:lnTo>
                <a:close/>
              </a:path>
              <a:path w="5312409" h="372110">
                <a:moveTo>
                  <a:pt x="3795509" y="16002"/>
                </a:moveTo>
                <a:lnTo>
                  <a:pt x="3795509" y="0"/>
                </a:lnTo>
                <a:lnTo>
                  <a:pt x="3779507" y="0"/>
                </a:lnTo>
                <a:lnTo>
                  <a:pt x="3779507" y="16002"/>
                </a:lnTo>
                <a:lnTo>
                  <a:pt x="3795509" y="16002"/>
                </a:lnTo>
                <a:close/>
              </a:path>
              <a:path w="5312409" h="372110">
                <a:moveTo>
                  <a:pt x="3827525" y="16002"/>
                </a:moveTo>
                <a:lnTo>
                  <a:pt x="3827525" y="0"/>
                </a:lnTo>
                <a:lnTo>
                  <a:pt x="3811523" y="0"/>
                </a:lnTo>
                <a:lnTo>
                  <a:pt x="3811523" y="16002"/>
                </a:lnTo>
                <a:lnTo>
                  <a:pt x="3827525" y="16002"/>
                </a:lnTo>
                <a:close/>
              </a:path>
              <a:path w="5312409" h="372110">
                <a:moveTo>
                  <a:pt x="3859528" y="16002"/>
                </a:moveTo>
                <a:lnTo>
                  <a:pt x="3859528" y="0"/>
                </a:lnTo>
                <a:lnTo>
                  <a:pt x="3843528" y="0"/>
                </a:lnTo>
                <a:lnTo>
                  <a:pt x="3843528" y="16002"/>
                </a:lnTo>
                <a:lnTo>
                  <a:pt x="3859528" y="16002"/>
                </a:lnTo>
                <a:close/>
              </a:path>
              <a:path w="5312409" h="372110">
                <a:moveTo>
                  <a:pt x="3890759" y="16002"/>
                </a:moveTo>
                <a:lnTo>
                  <a:pt x="3890759" y="0"/>
                </a:lnTo>
                <a:lnTo>
                  <a:pt x="3874757" y="0"/>
                </a:lnTo>
                <a:lnTo>
                  <a:pt x="3874757" y="16002"/>
                </a:lnTo>
                <a:lnTo>
                  <a:pt x="3890759" y="16002"/>
                </a:lnTo>
                <a:close/>
              </a:path>
              <a:path w="5312409" h="372110">
                <a:moveTo>
                  <a:pt x="3922775" y="16002"/>
                </a:moveTo>
                <a:lnTo>
                  <a:pt x="3922775" y="0"/>
                </a:lnTo>
                <a:lnTo>
                  <a:pt x="3906773" y="0"/>
                </a:lnTo>
                <a:lnTo>
                  <a:pt x="3906773" y="16002"/>
                </a:lnTo>
                <a:lnTo>
                  <a:pt x="3922775" y="16002"/>
                </a:lnTo>
                <a:close/>
              </a:path>
              <a:path w="5312409" h="372110">
                <a:moveTo>
                  <a:pt x="3954778" y="16002"/>
                </a:moveTo>
                <a:lnTo>
                  <a:pt x="3954778" y="0"/>
                </a:lnTo>
                <a:lnTo>
                  <a:pt x="3938778" y="0"/>
                </a:lnTo>
                <a:lnTo>
                  <a:pt x="3938778" y="16002"/>
                </a:lnTo>
                <a:lnTo>
                  <a:pt x="3954778" y="16002"/>
                </a:lnTo>
                <a:close/>
              </a:path>
              <a:path w="5312409" h="372110">
                <a:moveTo>
                  <a:pt x="3986009" y="16002"/>
                </a:moveTo>
                <a:lnTo>
                  <a:pt x="3986009" y="0"/>
                </a:lnTo>
                <a:lnTo>
                  <a:pt x="3970007" y="0"/>
                </a:lnTo>
                <a:lnTo>
                  <a:pt x="3970007" y="16002"/>
                </a:lnTo>
                <a:lnTo>
                  <a:pt x="3986009" y="16002"/>
                </a:lnTo>
                <a:close/>
              </a:path>
              <a:path w="5312409" h="372110">
                <a:moveTo>
                  <a:pt x="4018025" y="16002"/>
                </a:moveTo>
                <a:lnTo>
                  <a:pt x="4018025" y="0"/>
                </a:lnTo>
                <a:lnTo>
                  <a:pt x="4002023" y="0"/>
                </a:lnTo>
                <a:lnTo>
                  <a:pt x="4002023" y="16002"/>
                </a:lnTo>
                <a:lnTo>
                  <a:pt x="4018025" y="16002"/>
                </a:lnTo>
                <a:close/>
              </a:path>
              <a:path w="5312409" h="372110">
                <a:moveTo>
                  <a:pt x="4050028" y="16002"/>
                </a:moveTo>
                <a:lnTo>
                  <a:pt x="4050028" y="0"/>
                </a:lnTo>
                <a:lnTo>
                  <a:pt x="4034028" y="0"/>
                </a:lnTo>
                <a:lnTo>
                  <a:pt x="4034028" y="16002"/>
                </a:lnTo>
                <a:lnTo>
                  <a:pt x="4050028" y="16002"/>
                </a:lnTo>
                <a:close/>
              </a:path>
              <a:path w="5312409" h="372110">
                <a:moveTo>
                  <a:pt x="4081259" y="16002"/>
                </a:moveTo>
                <a:lnTo>
                  <a:pt x="4081259" y="0"/>
                </a:lnTo>
                <a:lnTo>
                  <a:pt x="4065257" y="0"/>
                </a:lnTo>
                <a:lnTo>
                  <a:pt x="4065257" y="16002"/>
                </a:lnTo>
                <a:lnTo>
                  <a:pt x="4081259" y="16002"/>
                </a:lnTo>
                <a:close/>
              </a:path>
              <a:path w="5312409" h="372110">
                <a:moveTo>
                  <a:pt x="4113275" y="16002"/>
                </a:moveTo>
                <a:lnTo>
                  <a:pt x="4113275" y="0"/>
                </a:lnTo>
                <a:lnTo>
                  <a:pt x="4097273" y="0"/>
                </a:lnTo>
                <a:lnTo>
                  <a:pt x="4097273" y="16002"/>
                </a:lnTo>
                <a:lnTo>
                  <a:pt x="4113275" y="16002"/>
                </a:lnTo>
                <a:close/>
              </a:path>
              <a:path w="5312409" h="372110">
                <a:moveTo>
                  <a:pt x="4145278" y="16002"/>
                </a:moveTo>
                <a:lnTo>
                  <a:pt x="4145278" y="0"/>
                </a:lnTo>
                <a:lnTo>
                  <a:pt x="4129278" y="0"/>
                </a:lnTo>
                <a:lnTo>
                  <a:pt x="4129278" y="16002"/>
                </a:lnTo>
                <a:lnTo>
                  <a:pt x="4145278" y="16002"/>
                </a:lnTo>
                <a:close/>
              </a:path>
              <a:path w="5312409" h="372110">
                <a:moveTo>
                  <a:pt x="4176509" y="16002"/>
                </a:moveTo>
                <a:lnTo>
                  <a:pt x="4176509" y="0"/>
                </a:lnTo>
                <a:lnTo>
                  <a:pt x="4160507" y="0"/>
                </a:lnTo>
                <a:lnTo>
                  <a:pt x="4160507" y="16002"/>
                </a:lnTo>
                <a:lnTo>
                  <a:pt x="4176509" y="16002"/>
                </a:lnTo>
                <a:close/>
              </a:path>
              <a:path w="5312409" h="372110">
                <a:moveTo>
                  <a:pt x="4208525" y="16002"/>
                </a:moveTo>
                <a:lnTo>
                  <a:pt x="4208525" y="0"/>
                </a:lnTo>
                <a:lnTo>
                  <a:pt x="4192523" y="0"/>
                </a:lnTo>
                <a:lnTo>
                  <a:pt x="4192523" y="16002"/>
                </a:lnTo>
                <a:lnTo>
                  <a:pt x="4208525" y="16002"/>
                </a:lnTo>
                <a:close/>
              </a:path>
              <a:path w="5312409" h="372110">
                <a:moveTo>
                  <a:pt x="4240528" y="16002"/>
                </a:moveTo>
                <a:lnTo>
                  <a:pt x="4240528" y="0"/>
                </a:lnTo>
                <a:lnTo>
                  <a:pt x="4224528" y="0"/>
                </a:lnTo>
                <a:lnTo>
                  <a:pt x="4224528" y="16002"/>
                </a:lnTo>
                <a:lnTo>
                  <a:pt x="4240528" y="16002"/>
                </a:lnTo>
                <a:close/>
              </a:path>
              <a:path w="5312409" h="372110">
                <a:moveTo>
                  <a:pt x="4271759" y="16002"/>
                </a:moveTo>
                <a:lnTo>
                  <a:pt x="4271759" y="0"/>
                </a:lnTo>
                <a:lnTo>
                  <a:pt x="4255757" y="0"/>
                </a:lnTo>
                <a:lnTo>
                  <a:pt x="4255757" y="16002"/>
                </a:lnTo>
                <a:lnTo>
                  <a:pt x="4271759" y="16002"/>
                </a:lnTo>
                <a:close/>
              </a:path>
              <a:path w="5312409" h="372110">
                <a:moveTo>
                  <a:pt x="4303775" y="16002"/>
                </a:moveTo>
                <a:lnTo>
                  <a:pt x="4303775" y="0"/>
                </a:lnTo>
                <a:lnTo>
                  <a:pt x="4287773" y="0"/>
                </a:lnTo>
                <a:lnTo>
                  <a:pt x="4287773" y="16002"/>
                </a:lnTo>
                <a:lnTo>
                  <a:pt x="4303775" y="16002"/>
                </a:lnTo>
                <a:close/>
              </a:path>
              <a:path w="5312409" h="372110">
                <a:moveTo>
                  <a:pt x="4335780" y="16002"/>
                </a:moveTo>
                <a:lnTo>
                  <a:pt x="4335780" y="0"/>
                </a:lnTo>
                <a:lnTo>
                  <a:pt x="4319778" y="0"/>
                </a:lnTo>
                <a:lnTo>
                  <a:pt x="4319778" y="16002"/>
                </a:lnTo>
                <a:lnTo>
                  <a:pt x="4335780" y="16002"/>
                </a:lnTo>
                <a:close/>
              </a:path>
              <a:path w="5312409" h="372110">
                <a:moveTo>
                  <a:pt x="4367009" y="16002"/>
                </a:moveTo>
                <a:lnTo>
                  <a:pt x="4367009" y="0"/>
                </a:lnTo>
                <a:lnTo>
                  <a:pt x="4351007" y="0"/>
                </a:lnTo>
                <a:lnTo>
                  <a:pt x="4351007" y="16002"/>
                </a:lnTo>
                <a:lnTo>
                  <a:pt x="4367009" y="16002"/>
                </a:lnTo>
                <a:close/>
              </a:path>
              <a:path w="5312409" h="372110">
                <a:moveTo>
                  <a:pt x="4399025" y="16002"/>
                </a:moveTo>
                <a:lnTo>
                  <a:pt x="4399025" y="0"/>
                </a:lnTo>
                <a:lnTo>
                  <a:pt x="4383023" y="0"/>
                </a:lnTo>
                <a:lnTo>
                  <a:pt x="4383023" y="16002"/>
                </a:lnTo>
                <a:lnTo>
                  <a:pt x="4399025" y="16002"/>
                </a:lnTo>
                <a:close/>
              </a:path>
              <a:path w="5312409" h="372110">
                <a:moveTo>
                  <a:pt x="4431030" y="16002"/>
                </a:moveTo>
                <a:lnTo>
                  <a:pt x="4431030" y="0"/>
                </a:lnTo>
                <a:lnTo>
                  <a:pt x="4415028" y="0"/>
                </a:lnTo>
                <a:lnTo>
                  <a:pt x="4415028" y="16002"/>
                </a:lnTo>
                <a:lnTo>
                  <a:pt x="4431030" y="16002"/>
                </a:lnTo>
                <a:close/>
              </a:path>
              <a:path w="5312409" h="372110">
                <a:moveTo>
                  <a:pt x="4462259" y="16002"/>
                </a:moveTo>
                <a:lnTo>
                  <a:pt x="4462259" y="0"/>
                </a:lnTo>
                <a:lnTo>
                  <a:pt x="4446257" y="0"/>
                </a:lnTo>
                <a:lnTo>
                  <a:pt x="4446257" y="16002"/>
                </a:lnTo>
                <a:lnTo>
                  <a:pt x="4462259" y="16002"/>
                </a:lnTo>
                <a:close/>
              </a:path>
              <a:path w="5312409" h="372110">
                <a:moveTo>
                  <a:pt x="4494275" y="16002"/>
                </a:moveTo>
                <a:lnTo>
                  <a:pt x="4494275" y="0"/>
                </a:lnTo>
                <a:lnTo>
                  <a:pt x="4478273" y="0"/>
                </a:lnTo>
                <a:lnTo>
                  <a:pt x="4478273" y="16002"/>
                </a:lnTo>
                <a:lnTo>
                  <a:pt x="4494275" y="16002"/>
                </a:lnTo>
                <a:close/>
              </a:path>
              <a:path w="5312409" h="372110">
                <a:moveTo>
                  <a:pt x="4526280" y="16002"/>
                </a:moveTo>
                <a:lnTo>
                  <a:pt x="4526280" y="0"/>
                </a:lnTo>
                <a:lnTo>
                  <a:pt x="4510278" y="0"/>
                </a:lnTo>
                <a:lnTo>
                  <a:pt x="4510278" y="16002"/>
                </a:lnTo>
                <a:lnTo>
                  <a:pt x="4526280" y="16002"/>
                </a:lnTo>
                <a:close/>
              </a:path>
              <a:path w="5312409" h="372110">
                <a:moveTo>
                  <a:pt x="4557509" y="16001"/>
                </a:moveTo>
                <a:lnTo>
                  <a:pt x="4557509" y="0"/>
                </a:lnTo>
                <a:lnTo>
                  <a:pt x="4541507" y="0"/>
                </a:lnTo>
                <a:lnTo>
                  <a:pt x="4541507" y="16001"/>
                </a:lnTo>
                <a:lnTo>
                  <a:pt x="4557509" y="16001"/>
                </a:lnTo>
                <a:close/>
              </a:path>
              <a:path w="5312409" h="372110">
                <a:moveTo>
                  <a:pt x="4589525" y="16001"/>
                </a:moveTo>
                <a:lnTo>
                  <a:pt x="4589525" y="0"/>
                </a:lnTo>
                <a:lnTo>
                  <a:pt x="4573523" y="0"/>
                </a:lnTo>
                <a:lnTo>
                  <a:pt x="4573523" y="16001"/>
                </a:lnTo>
                <a:lnTo>
                  <a:pt x="4589525" y="16001"/>
                </a:lnTo>
                <a:close/>
              </a:path>
              <a:path w="5312409" h="372110">
                <a:moveTo>
                  <a:pt x="4621530" y="16001"/>
                </a:moveTo>
                <a:lnTo>
                  <a:pt x="4621530" y="0"/>
                </a:lnTo>
                <a:lnTo>
                  <a:pt x="4605528" y="0"/>
                </a:lnTo>
                <a:lnTo>
                  <a:pt x="4605528" y="16001"/>
                </a:lnTo>
                <a:lnTo>
                  <a:pt x="4621530" y="16001"/>
                </a:lnTo>
                <a:close/>
              </a:path>
              <a:path w="5312409" h="372110">
                <a:moveTo>
                  <a:pt x="4652759" y="16001"/>
                </a:moveTo>
                <a:lnTo>
                  <a:pt x="4652759" y="0"/>
                </a:lnTo>
                <a:lnTo>
                  <a:pt x="4636757" y="0"/>
                </a:lnTo>
                <a:lnTo>
                  <a:pt x="4636757" y="16001"/>
                </a:lnTo>
                <a:lnTo>
                  <a:pt x="4652759" y="16001"/>
                </a:lnTo>
                <a:close/>
              </a:path>
              <a:path w="5312409" h="372110">
                <a:moveTo>
                  <a:pt x="4684775" y="16001"/>
                </a:moveTo>
                <a:lnTo>
                  <a:pt x="4684775" y="0"/>
                </a:lnTo>
                <a:lnTo>
                  <a:pt x="4668773" y="0"/>
                </a:lnTo>
                <a:lnTo>
                  <a:pt x="4668773" y="16001"/>
                </a:lnTo>
                <a:lnTo>
                  <a:pt x="4684775" y="16001"/>
                </a:lnTo>
                <a:close/>
              </a:path>
              <a:path w="5312409" h="372110">
                <a:moveTo>
                  <a:pt x="4716780" y="16001"/>
                </a:moveTo>
                <a:lnTo>
                  <a:pt x="4716780" y="0"/>
                </a:lnTo>
                <a:lnTo>
                  <a:pt x="4700778" y="0"/>
                </a:lnTo>
                <a:lnTo>
                  <a:pt x="4700778" y="16001"/>
                </a:lnTo>
                <a:lnTo>
                  <a:pt x="4716780" y="16001"/>
                </a:lnTo>
                <a:close/>
              </a:path>
              <a:path w="5312409" h="372110">
                <a:moveTo>
                  <a:pt x="4748009" y="16001"/>
                </a:moveTo>
                <a:lnTo>
                  <a:pt x="4748009" y="0"/>
                </a:lnTo>
                <a:lnTo>
                  <a:pt x="4732007" y="0"/>
                </a:lnTo>
                <a:lnTo>
                  <a:pt x="4732007" y="16001"/>
                </a:lnTo>
                <a:lnTo>
                  <a:pt x="4748009" y="16001"/>
                </a:lnTo>
                <a:close/>
              </a:path>
              <a:path w="5312409" h="372110">
                <a:moveTo>
                  <a:pt x="4780025" y="16001"/>
                </a:moveTo>
                <a:lnTo>
                  <a:pt x="4780025" y="0"/>
                </a:lnTo>
                <a:lnTo>
                  <a:pt x="4764023" y="0"/>
                </a:lnTo>
                <a:lnTo>
                  <a:pt x="4764023" y="16001"/>
                </a:lnTo>
                <a:lnTo>
                  <a:pt x="4780025" y="16001"/>
                </a:lnTo>
                <a:close/>
              </a:path>
              <a:path w="5312409" h="372110">
                <a:moveTo>
                  <a:pt x="4812030" y="16001"/>
                </a:moveTo>
                <a:lnTo>
                  <a:pt x="4812030" y="0"/>
                </a:lnTo>
                <a:lnTo>
                  <a:pt x="4796028" y="0"/>
                </a:lnTo>
                <a:lnTo>
                  <a:pt x="4796028" y="16001"/>
                </a:lnTo>
                <a:lnTo>
                  <a:pt x="4812030" y="16001"/>
                </a:lnTo>
                <a:close/>
              </a:path>
              <a:path w="5312409" h="372110">
                <a:moveTo>
                  <a:pt x="4843259" y="16001"/>
                </a:moveTo>
                <a:lnTo>
                  <a:pt x="4843259" y="0"/>
                </a:lnTo>
                <a:lnTo>
                  <a:pt x="4827257" y="0"/>
                </a:lnTo>
                <a:lnTo>
                  <a:pt x="4827257" y="16001"/>
                </a:lnTo>
                <a:lnTo>
                  <a:pt x="4843259" y="16001"/>
                </a:lnTo>
                <a:close/>
              </a:path>
              <a:path w="5312409" h="372110">
                <a:moveTo>
                  <a:pt x="4875275" y="16001"/>
                </a:moveTo>
                <a:lnTo>
                  <a:pt x="4875275" y="0"/>
                </a:lnTo>
                <a:lnTo>
                  <a:pt x="4859273" y="0"/>
                </a:lnTo>
                <a:lnTo>
                  <a:pt x="4859273" y="16001"/>
                </a:lnTo>
                <a:lnTo>
                  <a:pt x="4875275" y="16001"/>
                </a:lnTo>
                <a:close/>
              </a:path>
              <a:path w="5312409" h="372110">
                <a:moveTo>
                  <a:pt x="4907280" y="16001"/>
                </a:moveTo>
                <a:lnTo>
                  <a:pt x="4907280" y="0"/>
                </a:lnTo>
                <a:lnTo>
                  <a:pt x="4891278" y="0"/>
                </a:lnTo>
                <a:lnTo>
                  <a:pt x="4891278" y="16001"/>
                </a:lnTo>
                <a:lnTo>
                  <a:pt x="4907280" y="16001"/>
                </a:lnTo>
                <a:close/>
              </a:path>
              <a:path w="5312409" h="372110">
                <a:moveTo>
                  <a:pt x="4938509" y="16001"/>
                </a:moveTo>
                <a:lnTo>
                  <a:pt x="4938509" y="0"/>
                </a:lnTo>
                <a:lnTo>
                  <a:pt x="4922507" y="0"/>
                </a:lnTo>
                <a:lnTo>
                  <a:pt x="4922507" y="16001"/>
                </a:lnTo>
                <a:lnTo>
                  <a:pt x="4938509" y="16001"/>
                </a:lnTo>
                <a:close/>
              </a:path>
              <a:path w="5312409" h="372110">
                <a:moveTo>
                  <a:pt x="4970525" y="16001"/>
                </a:moveTo>
                <a:lnTo>
                  <a:pt x="4970525" y="0"/>
                </a:lnTo>
                <a:lnTo>
                  <a:pt x="4954523" y="0"/>
                </a:lnTo>
                <a:lnTo>
                  <a:pt x="4954523" y="16001"/>
                </a:lnTo>
                <a:lnTo>
                  <a:pt x="4970525" y="16001"/>
                </a:lnTo>
                <a:close/>
              </a:path>
              <a:path w="5312409" h="372110">
                <a:moveTo>
                  <a:pt x="5002530" y="16001"/>
                </a:moveTo>
                <a:lnTo>
                  <a:pt x="5002530" y="0"/>
                </a:lnTo>
                <a:lnTo>
                  <a:pt x="4986528" y="0"/>
                </a:lnTo>
                <a:lnTo>
                  <a:pt x="4986528" y="16001"/>
                </a:lnTo>
                <a:lnTo>
                  <a:pt x="5002530" y="16001"/>
                </a:lnTo>
                <a:close/>
              </a:path>
              <a:path w="5312409" h="372110">
                <a:moveTo>
                  <a:pt x="5033759" y="16001"/>
                </a:moveTo>
                <a:lnTo>
                  <a:pt x="5033759" y="0"/>
                </a:lnTo>
                <a:lnTo>
                  <a:pt x="5017757" y="0"/>
                </a:lnTo>
                <a:lnTo>
                  <a:pt x="5017757" y="16001"/>
                </a:lnTo>
                <a:lnTo>
                  <a:pt x="5033759" y="16001"/>
                </a:lnTo>
                <a:close/>
              </a:path>
              <a:path w="5312409" h="372110">
                <a:moveTo>
                  <a:pt x="5065775" y="16001"/>
                </a:moveTo>
                <a:lnTo>
                  <a:pt x="5065775" y="0"/>
                </a:lnTo>
                <a:lnTo>
                  <a:pt x="5049773" y="0"/>
                </a:lnTo>
                <a:lnTo>
                  <a:pt x="5049773" y="16001"/>
                </a:lnTo>
                <a:lnTo>
                  <a:pt x="5065775" y="16001"/>
                </a:lnTo>
                <a:close/>
              </a:path>
              <a:path w="5312409" h="372110">
                <a:moveTo>
                  <a:pt x="5097780" y="16001"/>
                </a:moveTo>
                <a:lnTo>
                  <a:pt x="5097780" y="0"/>
                </a:lnTo>
                <a:lnTo>
                  <a:pt x="5081778" y="0"/>
                </a:lnTo>
                <a:lnTo>
                  <a:pt x="5081778" y="16001"/>
                </a:lnTo>
                <a:lnTo>
                  <a:pt x="5097780" y="16001"/>
                </a:lnTo>
                <a:close/>
              </a:path>
              <a:path w="5312409" h="372110">
                <a:moveTo>
                  <a:pt x="5129009" y="16001"/>
                </a:moveTo>
                <a:lnTo>
                  <a:pt x="5129009" y="0"/>
                </a:lnTo>
                <a:lnTo>
                  <a:pt x="5113007" y="0"/>
                </a:lnTo>
                <a:lnTo>
                  <a:pt x="5113007" y="16001"/>
                </a:lnTo>
                <a:lnTo>
                  <a:pt x="5129009" y="16001"/>
                </a:lnTo>
                <a:close/>
              </a:path>
              <a:path w="5312409" h="372110">
                <a:moveTo>
                  <a:pt x="5161025" y="16001"/>
                </a:moveTo>
                <a:lnTo>
                  <a:pt x="5161025" y="0"/>
                </a:lnTo>
                <a:lnTo>
                  <a:pt x="5145023" y="0"/>
                </a:lnTo>
                <a:lnTo>
                  <a:pt x="5145023" y="16001"/>
                </a:lnTo>
                <a:lnTo>
                  <a:pt x="5161025" y="16001"/>
                </a:lnTo>
                <a:close/>
              </a:path>
              <a:path w="5312409" h="372110">
                <a:moveTo>
                  <a:pt x="5193030" y="16001"/>
                </a:moveTo>
                <a:lnTo>
                  <a:pt x="5193030" y="0"/>
                </a:lnTo>
                <a:lnTo>
                  <a:pt x="5177028" y="0"/>
                </a:lnTo>
                <a:lnTo>
                  <a:pt x="5177028" y="16001"/>
                </a:lnTo>
                <a:lnTo>
                  <a:pt x="5193030" y="16001"/>
                </a:lnTo>
                <a:close/>
              </a:path>
              <a:path w="5312409" h="372110">
                <a:moveTo>
                  <a:pt x="5224259" y="16001"/>
                </a:moveTo>
                <a:lnTo>
                  <a:pt x="5224259" y="0"/>
                </a:lnTo>
                <a:lnTo>
                  <a:pt x="5208257" y="0"/>
                </a:lnTo>
                <a:lnTo>
                  <a:pt x="5208257" y="16001"/>
                </a:lnTo>
                <a:lnTo>
                  <a:pt x="5224259" y="16001"/>
                </a:lnTo>
                <a:close/>
              </a:path>
              <a:path w="5312409" h="372110">
                <a:moveTo>
                  <a:pt x="5256275" y="16001"/>
                </a:moveTo>
                <a:lnTo>
                  <a:pt x="5256275" y="0"/>
                </a:lnTo>
                <a:lnTo>
                  <a:pt x="5240273" y="0"/>
                </a:lnTo>
                <a:lnTo>
                  <a:pt x="5240273" y="16001"/>
                </a:lnTo>
                <a:lnTo>
                  <a:pt x="5256275" y="16001"/>
                </a:lnTo>
                <a:close/>
              </a:path>
              <a:path w="5312409" h="372110">
                <a:moveTo>
                  <a:pt x="5288280" y="16001"/>
                </a:moveTo>
                <a:lnTo>
                  <a:pt x="5288280" y="0"/>
                </a:lnTo>
                <a:lnTo>
                  <a:pt x="5272278" y="0"/>
                </a:lnTo>
                <a:lnTo>
                  <a:pt x="5272278" y="16001"/>
                </a:lnTo>
                <a:lnTo>
                  <a:pt x="5288280" y="16001"/>
                </a:lnTo>
                <a:close/>
              </a:path>
              <a:path w="5312409" h="372110">
                <a:moveTo>
                  <a:pt x="5311902" y="23621"/>
                </a:moveTo>
                <a:lnTo>
                  <a:pt x="5311902" y="7619"/>
                </a:lnTo>
                <a:lnTo>
                  <a:pt x="5295900" y="7619"/>
                </a:lnTo>
                <a:lnTo>
                  <a:pt x="5295900" y="23621"/>
                </a:lnTo>
                <a:lnTo>
                  <a:pt x="5311902" y="23621"/>
                </a:lnTo>
                <a:close/>
              </a:path>
              <a:path w="5312409" h="372110">
                <a:moveTo>
                  <a:pt x="5311902" y="55625"/>
                </a:moveTo>
                <a:lnTo>
                  <a:pt x="5311902" y="39624"/>
                </a:lnTo>
                <a:lnTo>
                  <a:pt x="5295900" y="39624"/>
                </a:lnTo>
                <a:lnTo>
                  <a:pt x="5295900" y="55625"/>
                </a:lnTo>
                <a:lnTo>
                  <a:pt x="5311902" y="55625"/>
                </a:lnTo>
                <a:close/>
              </a:path>
              <a:path w="5312409" h="372110">
                <a:moveTo>
                  <a:pt x="5311902" y="87630"/>
                </a:moveTo>
                <a:lnTo>
                  <a:pt x="5311902" y="71628"/>
                </a:lnTo>
                <a:lnTo>
                  <a:pt x="5295900" y="71628"/>
                </a:lnTo>
                <a:lnTo>
                  <a:pt x="5295900" y="87630"/>
                </a:lnTo>
                <a:lnTo>
                  <a:pt x="5311902" y="87630"/>
                </a:lnTo>
                <a:close/>
              </a:path>
              <a:path w="5312409" h="372110">
                <a:moveTo>
                  <a:pt x="5311902" y="118871"/>
                </a:moveTo>
                <a:lnTo>
                  <a:pt x="5311902" y="102869"/>
                </a:lnTo>
                <a:lnTo>
                  <a:pt x="5295900" y="102869"/>
                </a:lnTo>
                <a:lnTo>
                  <a:pt x="5295900" y="118871"/>
                </a:lnTo>
                <a:lnTo>
                  <a:pt x="5311902" y="118871"/>
                </a:lnTo>
                <a:close/>
              </a:path>
              <a:path w="5312409" h="372110">
                <a:moveTo>
                  <a:pt x="5311902" y="150875"/>
                </a:moveTo>
                <a:lnTo>
                  <a:pt x="5311902" y="134874"/>
                </a:lnTo>
                <a:lnTo>
                  <a:pt x="5295900" y="134874"/>
                </a:lnTo>
                <a:lnTo>
                  <a:pt x="5295900" y="150875"/>
                </a:lnTo>
                <a:lnTo>
                  <a:pt x="5311902" y="150875"/>
                </a:lnTo>
                <a:close/>
              </a:path>
              <a:path w="5312409" h="372110">
                <a:moveTo>
                  <a:pt x="5311902" y="182880"/>
                </a:moveTo>
                <a:lnTo>
                  <a:pt x="5311902" y="166878"/>
                </a:lnTo>
                <a:lnTo>
                  <a:pt x="5295900" y="166878"/>
                </a:lnTo>
                <a:lnTo>
                  <a:pt x="5295900" y="182880"/>
                </a:lnTo>
                <a:lnTo>
                  <a:pt x="5311902" y="182880"/>
                </a:lnTo>
                <a:close/>
              </a:path>
              <a:path w="5312409" h="372110">
                <a:moveTo>
                  <a:pt x="5311902" y="214121"/>
                </a:moveTo>
                <a:lnTo>
                  <a:pt x="5311902" y="198119"/>
                </a:lnTo>
                <a:lnTo>
                  <a:pt x="5295900" y="198119"/>
                </a:lnTo>
                <a:lnTo>
                  <a:pt x="5295900" y="214121"/>
                </a:lnTo>
                <a:lnTo>
                  <a:pt x="5311902" y="214121"/>
                </a:lnTo>
                <a:close/>
              </a:path>
              <a:path w="5312409" h="372110">
                <a:moveTo>
                  <a:pt x="5311902" y="246125"/>
                </a:moveTo>
                <a:lnTo>
                  <a:pt x="5311902" y="230124"/>
                </a:lnTo>
                <a:lnTo>
                  <a:pt x="5295900" y="230124"/>
                </a:lnTo>
                <a:lnTo>
                  <a:pt x="5295900" y="246125"/>
                </a:lnTo>
                <a:lnTo>
                  <a:pt x="5311902" y="246125"/>
                </a:lnTo>
                <a:close/>
              </a:path>
              <a:path w="5312409" h="372110">
                <a:moveTo>
                  <a:pt x="5311902" y="278130"/>
                </a:moveTo>
                <a:lnTo>
                  <a:pt x="5311902" y="262128"/>
                </a:lnTo>
                <a:lnTo>
                  <a:pt x="5295900" y="262128"/>
                </a:lnTo>
                <a:lnTo>
                  <a:pt x="5295900" y="278130"/>
                </a:lnTo>
                <a:lnTo>
                  <a:pt x="5311902" y="278130"/>
                </a:lnTo>
                <a:close/>
              </a:path>
              <a:path w="5312409" h="372110">
                <a:moveTo>
                  <a:pt x="5311902" y="309371"/>
                </a:moveTo>
                <a:lnTo>
                  <a:pt x="5311902" y="293369"/>
                </a:lnTo>
                <a:lnTo>
                  <a:pt x="5295900" y="293369"/>
                </a:lnTo>
                <a:lnTo>
                  <a:pt x="5295900" y="309371"/>
                </a:lnTo>
                <a:lnTo>
                  <a:pt x="5311902" y="309371"/>
                </a:lnTo>
                <a:close/>
              </a:path>
              <a:path w="5312409" h="372110">
                <a:moveTo>
                  <a:pt x="5311902" y="341375"/>
                </a:moveTo>
                <a:lnTo>
                  <a:pt x="5311902" y="325374"/>
                </a:lnTo>
                <a:lnTo>
                  <a:pt x="5295900" y="325374"/>
                </a:lnTo>
                <a:lnTo>
                  <a:pt x="5295900" y="341375"/>
                </a:lnTo>
                <a:lnTo>
                  <a:pt x="5311902" y="341375"/>
                </a:lnTo>
                <a:close/>
              </a:path>
              <a:path w="5312409" h="372110">
                <a:moveTo>
                  <a:pt x="5303507" y="355854"/>
                </a:moveTo>
                <a:lnTo>
                  <a:pt x="5294376" y="355854"/>
                </a:lnTo>
                <a:lnTo>
                  <a:pt x="5294376" y="371856"/>
                </a:lnTo>
                <a:lnTo>
                  <a:pt x="5295899" y="371856"/>
                </a:lnTo>
                <a:lnTo>
                  <a:pt x="5295899" y="357378"/>
                </a:lnTo>
                <a:lnTo>
                  <a:pt x="5301985" y="357378"/>
                </a:lnTo>
                <a:lnTo>
                  <a:pt x="5303507" y="355854"/>
                </a:lnTo>
                <a:close/>
              </a:path>
              <a:path w="5312409" h="372110">
                <a:moveTo>
                  <a:pt x="5301985" y="357378"/>
                </a:moveTo>
                <a:lnTo>
                  <a:pt x="5295899" y="357378"/>
                </a:lnTo>
                <a:lnTo>
                  <a:pt x="5295899" y="363474"/>
                </a:lnTo>
                <a:lnTo>
                  <a:pt x="5301985" y="357378"/>
                </a:lnTo>
                <a:close/>
              </a:path>
              <a:path w="5312409" h="372110">
                <a:moveTo>
                  <a:pt x="5311902" y="371856"/>
                </a:moveTo>
                <a:lnTo>
                  <a:pt x="5311902" y="357378"/>
                </a:lnTo>
                <a:lnTo>
                  <a:pt x="5301985" y="357378"/>
                </a:lnTo>
                <a:lnTo>
                  <a:pt x="5295899" y="363474"/>
                </a:lnTo>
                <a:lnTo>
                  <a:pt x="5295899" y="371856"/>
                </a:lnTo>
                <a:lnTo>
                  <a:pt x="5311902" y="371856"/>
                </a:lnTo>
                <a:close/>
              </a:path>
              <a:path w="5312409" h="372110">
                <a:moveTo>
                  <a:pt x="5278373" y="371856"/>
                </a:moveTo>
                <a:lnTo>
                  <a:pt x="5278373" y="355854"/>
                </a:lnTo>
                <a:lnTo>
                  <a:pt x="5262371" y="355854"/>
                </a:lnTo>
                <a:lnTo>
                  <a:pt x="5262371" y="371856"/>
                </a:lnTo>
                <a:lnTo>
                  <a:pt x="5278373" y="371856"/>
                </a:lnTo>
                <a:close/>
              </a:path>
              <a:path w="5312409" h="372110">
                <a:moveTo>
                  <a:pt x="5246357" y="371856"/>
                </a:moveTo>
                <a:lnTo>
                  <a:pt x="5246357" y="355854"/>
                </a:lnTo>
                <a:lnTo>
                  <a:pt x="5231117" y="355854"/>
                </a:lnTo>
                <a:lnTo>
                  <a:pt x="5231117" y="371856"/>
                </a:lnTo>
                <a:lnTo>
                  <a:pt x="5246357" y="371856"/>
                </a:lnTo>
                <a:close/>
              </a:path>
              <a:path w="5312409" h="372110">
                <a:moveTo>
                  <a:pt x="5215128" y="371856"/>
                </a:moveTo>
                <a:lnTo>
                  <a:pt x="5215128" y="355854"/>
                </a:lnTo>
                <a:lnTo>
                  <a:pt x="5199126" y="355854"/>
                </a:lnTo>
                <a:lnTo>
                  <a:pt x="5199126" y="371856"/>
                </a:lnTo>
                <a:lnTo>
                  <a:pt x="5215128" y="371856"/>
                </a:lnTo>
                <a:close/>
              </a:path>
              <a:path w="5312409" h="372110">
                <a:moveTo>
                  <a:pt x="5183123" y="371856"/>
                </a:moveTo>
                <a:lnTo>
                  <a:pt x="5183123" y="355854"/>
                </a:lnTo>
                <a:lnTo>
                  <a:pt x="5167121" y="355854"/>
                </a:lnTo>
                <a:lnTo>
                  <a:pt x="5167121" y="371856"/>
                </a:lnTo>
                <a:lnTo>
                  <a:pt x="5183123" y="371856"/>
                </a:lnTo>
                <a:close/>
              </a:path>
              <a:path w="5312409" h="372110">
                <a:moveTo>
                  <a:pt x="5151107" y="371856"/>
                </a:moveTo>
                <a:lnTo>
                  <a:pt x="5151107" y="355854"/>
                </a:lnTo>
                <a:lnTo>
                  <a:pt x="5135867" y="355854"/>
                </a:lnTo>
                <a:lnTo>
                  <a:pt x="5135867" y="371856"/>
                </a:lnTo>
                <a:lnTo>
                  <a:pt x="5151107" y="371856"/>
                </a:lnTo>
                <a:close/>
              </a:path>
              <a:path w="5312409" h="372110">
                <a:moveTo>
                  <a:pt x="5119878" y="371856"/>
                </a:moveTo>
                <a:lnTo>
                  <a:pt x="5119878" y="355854"/>
                </a:lnTo>
                <a:lnTo>
                  <a:pt x="5103876" y="355854"/>
                </a:lnTo>
                <a:lnTo>
                  <a:pt x="5103876" y="371856"/>
                </a:lnTo>
                <a:lnTo>
                  <a:pt x="5119878" y="371856"/>
                </a:lnTo>
                <a:close/>
              </a:path>
              <a:path w="5312409" h="372110">
                <a:moveTo>
                  <a:pt x="5087873" y="371856"/>
                </a:moveTo>
                <a:lnTo>
                  <a:pt x="5087873" y="355854"/>
                </a:lnTo>
                <a:lnTo>
                  <a:pt x="5071871" y="355854"/>
                </a:lnTo>
                <a:lnTo>
                  <a:pt x="5071871" y="371856"/>
                </a:lnTo>
                <a:lnTo>
                  <a:pt x="5087873" y="371856"/>
                </a:lnTo>
                <a:close/>
              </a:path>
              <a:path w="5312409" h="372110">
                <a:moveTo>
                  <a:pt x="5055857" y="371856"/>
                </a:moveTo>
                <a:lnTo>
                  <a:pt x="5055857" y="355854"/>
                </a:lnTo>
                <a:lnTo>
                  <a:pt x="5040617" y="355854"/>
                </a:lnTo>
                <a:lnTo>
                  <a:pt x="5040617" y="371856"/>
                </a:lnTo>
                <a:lnTo>
                  <a:pt x="5055857" y="371856"/>
                </a:lnTo>
                <a:close/>
              </a:path>
              <a:path w="5312409" h="372110">
                <a:moveTo>
                  <a:pt x="5024628" y="371856"/>
                </a:moveTo>
                <a:lnTo>
                  <a:pt x="5024628" y="355854"/>
                </a:lnTo>
                <a:lnTo>
                  <a:pt x="5008626" y="355854"/>
                </a:lnTo>
                <a:lnTo>
                  <a:pt x="5008626" y="371856"/>
                </a:lnTo>
                <a:lnTo>
                  <a:pt x="5024628" y="371856"/>
                </a:lnTo>
                <a:close/>
              </a:path>
              <a:path w="5312409" h="372110">
                <a:moveTo>
                  <a:pt x="4992623" y="371856"/>
                </a:moveTo>
                <a:lnTo>
                  <a:pt x="4992623" y="355854"/>
                </a:lnTo>
                <a:lnTo>
                  <a:pt x="4976621" y="355854"/>
                </a:lnTo>
                <a:lnTo>
                  <a:pt x="4976621" y="371856"/>
                </a:lnTo>
                <a:lnTo>
                  <a:pt x="4992623" y="371856"/>
                </a:lnTo>
                <a:close/>
              </a:path>
              <a:path w="5312409" h="372110">
                <a:moveTo>
                  <a:pt x="4960607" y="371856"/>
                </a:moveTo>
                <a:lnTo>
                  <a:pt x="4960607" y="355854"/>
                </a:lnTo>
                <a:lnTo>
                  <a:pt x="4945367" y="355854"/>
                </a:lnTo>
                <a:lnTo>
                  <a:pt x="4945367" y="371856"/>
                </a:lnTo>
                <a:lnTo>
                  <a:pt x="4960607" y="371856"/>
                </a:lnTo>
                <a:close/>
              </a:path>
              <a:path w="5312409" h="372110">
                <a:moveTo>
                  <a:pt x="4929378" y="371856"/>
                </a:moveTo>
                <a:lnTo>
                  <a:pt x="4929378" y="355854"/>
                </a:lnTo>
                <a:lnTo>
                  <a:pt x="4913376" y="355854"/>
                </a:lnTo>
                <a:lnTo>
                  <a:pt x="4913376" y="371856"/>
                </a:lnTo>
                <a:lnTo>
                  <a:pt x="4929378" y="371856"/>
                </a:lnTo>
                <a:close/>
              </a:path>
              <a:path w="5312409" h="372110">
                <a:moveTo>
                  <a:pt x="4897373" y="371856"/>
                </a:moveTo>
                <a:lnTo>
                  <a:pt x="4897373" y="355854"/>
                </a:lnTo>
                <a:lnTo>
                  <a:pt x="4881371" y="355854"/>
                </a:lnTo>
                <a:lnTo>
                  <a:pt x="4881371" y="371856"/>
                </a:lnTo>
                <a:lnTo>
                  <a:pt x="4897373" y="371856"/>
                </a:lnTo>
                <a:close/>
              </a:path>
              <a:path w="5312409" h="372110">
                <a:moveTo>
                  <a:pt x="4865357" y="371856"/>
                </a:moveTo>
                <a:lnTo>
                  <a:pt x="4865357" y="355854"/>
                </a:lnTo>
                <a:lnTo>
                  <a:pt x="4850117" y="355854"/>
                </a:lnTo>
                <a:lnTo>
                  <a:pt x="4850117" y="371856"/>
                </a:lnTo>
                <a:lnTo>
                  <a:pt x="4865357" y="371856"/>
                </a:lnTo>
                <a:close/>
              </a:path>
              <a:path w="5312409" h="372110">
                <a:moveTo>
                  <a:pt x="4834128" y="371856"/>
                </a:moveTo>
                <a:lnTo>
                  <a:pt x="4834128" y="355854"/>
                </a:lnTo>
                <a:lnTo>
                  <a:pt x="4818126" y="355854"/>
                </a:lnTo>
                <a:lnTo>
                  <a:pt x="4818126" y="371856"/>
                </a:lnTo>
                <a:lnTo>
                  <a:pt x="4834128" y="371856"/>
                </a:lnTo>
                <a:close/>
              </a:path>
              <a:path w="5312409" h="372110">
                <a:moveTo>
                  <a:pt x="4802123" y="371856"/>
                </a:moveTo>
                <a:lnTo>
                  <a:pt x="4802123" y="355854"/>
                </a:lnTo>
                <a:lnTo>
                  <a:pt x="4786121" y="355854"/>
                </a:lnTo>
                <a:lnTo>
                  <a:pt x="4786121" y="371856"/>
                </a:lnTo>
                <a:lnTo>
                  <a:pt x="4802123" y="371856"/>
                </a:lnTo>
                <a:close/>
              </a:path>
              <a:path w="5312409" h="372110">
                <a:moveTo>
                  <a:pt x="4770107" y="371856"/>
                </a:moveTo>
                <a:lnTo>
                  <a:pt x="4770107" y="355854"/>
                </a:lnTo>
                <a:lnTo>
                  <a:pt x="4754867" y="355854"/>
                </a:lnTo>
                <a:lnTo>
                  <a:pt x="4754867" y="371856"/>
                </a:lnTo>
                <a:lnTo>
                  <a:pt x="4770107" y="371856"/>
                </a:lnTo>
                <a:close/>
              </a:path>
              <a:path w="5312409" h="372110">
                <a:moveTo>
                  <a:pt x="4738878" y="371856"/>
                </a:moveTo>
                <a:lnTo>
                  <a:pt x="4738878" y="355854"/>
                </a:lnTo>
                <a:lnTo>
                  <a:pt x="4722876" y="355854"/>
                </a:lnTo>
                <a:lnTo>
                  <a:pt x="4722876" y="371856"/>
                </a:lnTo>
                <a:lnTo>
                  <a:pt x="4738878" y="371856"/>
                </a:lnTo>
                <a:close/>
              </a:path>
              <a:path w="5312409" h="372110">
                <a:moveTo>
                  <a:pt x="4706873" y="371856"/>
                </a:moveTo>
                <a:lnTo>
                  <a:pt x="4706873" y="355854"/>
                </a:lnTo>
                <a:lnTo>
                  <a:pt x="4690871" y="355854"/>
                </a:lnTo>
                <a:lnTo>
                  <a:pt x="4690871" y="371856"/>
                </a:lnTo>
                <a:lnTo>
                  <a:pt x="4706873" y="371856"/>
                </a:lnTo>
                <a:close/>
              </a:path>
              <a:path w="5312409" h="372110">
                <a:moveTo>
                  <a:pt x="4674857" y="371856"/>
                </a:moveTo>
                <a:lnTo>
                  <a:pt x="4674857" y="355854"/>
                </a:lnTo>
                <a:lnTo>
                  <a:pt x="4659617" y="355854"/>
                </a:lnTo>
                <a:lnTo>
                  <a:pt x="4659617" y="371856"/>
                </a:lnTo>
                <a:lnTo>
                  <a:pt x="4674857" y="371856"/>
                </a:lnTo>
                <a:close/>
              </a:path>
              <a:path w="5312409" h="372110">
                <a:moveTo>
                  <a:pt x="4643628" y="371856"/>
                </a:moveTo>
                <a:lnTo>
                  <a:pt x="4643628" y="355854"/>
                </a:lnTo>
                <a:lnTo>
                  <a:pt x="4627626" y="355854"/>
                </a:lnTo>
                <a:lnTo>
                  <a:pt x="4627626" y="371856"/>
                </a:lnTo>
                <a:lnTo>
                  <a:pt x="4643628" y="371856"/>
                </a:lnTo>
                <a:close/>
              </a:path>
              <a:path w="5312409" h="372110">
                <a:moveTo>
                  <a:pt x="4611623" y="371856"/>
                </a:moveTo>
                <a:lnTo>
                  <a:pt x="4611623" y="355854"/>
                </a:lnTo>
                <a:lnTo>
                  <a:pt x="4595621" y="355854"/>
                </a:lnTo>
                <a:lnTo>
                  <a:pt x="4595621" y="371856"/>
                </a:lnTo>
                <a:lnTo>
                  <a:pt x="4611623" y="371856"/>
                </a:lnTo>
                <a:close/>
              </a:path>
              <a:path w="5312409" h="372110">
                <a:moveTo>
                  <a:pt x="4579607" y="371856"/>
                </a:moveTo>
                <a:lnTo>
                  <a:pt x="4579607" y="355854"/>
                </a:lnTo>
                <a:lnTo>
                  <a:pt x="4564367" y="355854"/>
                </a:lnTo>
                <a:lnTo>
                  <a:pt x="4564367" y="371856"/>
                </a:lnTo>
                <a:lnTo>
                  <a:pt x="4579607" y="371856"/>
                </a:lnTo>
                <a:close/>
              </a:path>
              <a:path w="5312409" h="372110">
                <a:moveTo>
                  <a:pt x="4548378" y="371856"/>
                </a:moveTo>
                <a:lnTo>
                  <a:pt x="4548378" y="355854"/>
                </a:lnTo>
                <a:lnTo>
                  <a:pt x="4532376" y="355854"/>
                </a:lnTo>
                <a:lnTo>
                  <a:pt x="4532376" y="371856"/>
                </a:lnTo>
                <a:lnTo>
                  <a:pt x="4548378" y="371856"/>
                </a:lnTo>
                <a:close/>
              </a:path>
              <a:path w="5312409" h="372110">
                <a:moveTo>
                  <a:pt x="4516373" y="371856"/>
                </a:moveTo>
                <a:lnTo>
                  <a:pt x="4516373" y="355854"/>
                </a:lnTo>
                <a:lnTo>
                  <a:pt x="4500371" y="355854"/>
                </a:lnTo>
                <a:lnTo>
                  <a:pt x="4500371" y="371856"/>
                </a:lnTo>
                <a:lnTo>
                  <a:pt x="4516373" y="371856"/>
                </a:lnTo>
                <a:close/>
              </a:path>
              <a:path w="5312409" h="372110">
                <a:moveTo>
                  <a:pt x="4484357" y="371856"/>
                </a:moveTo>
                <a:lnTo>
                  <a:pt x="4484357" y="355854"/>
                </a:lnTo>
                <a:lnTo>
                  <a:pt x="4469117" y="355854"/>
                </a:lnTo>
                <a:lnTo>
                  <a:pt x="4469117" y="371856"/>
                </a:lnTo>
                <a:lnTo>
                  <a:pt x="4484357" y="371856"/>
                </a:lnTo>
                <a:close/>
              </a:path>
              <a:path w="5312409" h="372110">
                <a:moveTo>
                  <a:pt x="4453128" y="371856"/>
                </a:moveTo>
                <a:lnTo>
                  <a:pt x="4453128" y="355854"/>
                </a:lnTo>
                <a:lnTo>
                  <a:pt x="4437126" y="355854"/>
                </a:lnTo>
                <a:lnTo>
                  <a:pt x="4437126" y="371856"/>
                </a:lnTo>
                <a:lnTo>
                  <a:pt x="4453128" y="371856"/>
                </a:lnTo>
                <a:close/>
              </a:path>
              <a:path w="5312409" h="372110">
                <a:moveTo>
                  <a:pt x="4421123" y="371856"/>
                </a:moveTo>
                <a:lnTo>
                  <a:pt x="4421123" y="355854"/>
                </a:lnTo>
                <a:lnTo>
                  <a:pt x="4405121" y="355854"/>
                </a:lnTo>
                <a:lnTo>
                  <a:pt x="4405121" y="371856"/>
                </a:lnTo>
                <a:lnTo>
                  <a:pt x="4421123" y="371856"/>
                </a:lnTo>
                <a:close/>
              </a:path>
              <a:path w="5312409" h="372110">
                <a:moveTo>
                  <a:pt x="4389107" y="371856"/>
                </a:moveTo>
                <a:lnTo>
                  <a:pt x="4389107" y="355854"/>
                </a:lnTo>
                <a:lnTo>
                  <a:pt x="4373867" y="355854"/>
                </a:lnTo>
                <a:lnTo>
                  <a:pt x="4373867" y="371856"/>
                </a:lnTo>
                <a:lnTo>
                  <a:pt x="4389107" y="371856"/>
                </a:lnTo>
                <a:close/>
              </a:path>
              <a:path w="5312409" h="372110">
                <a:moveTo>
                  <a:pt x="4357878" y="371856"/>
                </a:moveTo>
                <a:lnTo>
                  <a:pt x="4357878" y="355854"/>
                </a:lnTo>
                <a:lnTo>
                  <a:pt x="4341876" y="355854"/>
                </a:lnTo>
                <a:lnTo>
                  <a:pt x="4341876" y="371856"/>
                </a:lnTo>
                <a:lnTo>
                  <a:pt x="4357878" y="371856"/>
                </a:lnTo>
                <a:close/>
              </a:path>
              <a:path w="5312409" h="372110">
                <a:moveTo>
                  <a:pt x="4325873" y="371856"/>
                </a:moveTo>
                <a:lnTo>
                  <a:pt x="4325873" y="355854"/>
                </a:lnTo>
                <a:lnTo>
                  <a:pt x="4309871" y="355854"/>
                </a:lnTo>
                <a:lnTo>
                  <a:pt x="4309871" y="371856"/>
                </a:lnTo>
                <a:lnTo>
                  <a:pt x="4325873" y="371856"/>
                </a:lnTo>
                <a:close/>
              </a:path>
              <a:path w="5312409" h="372110">
                <a:moveTo>
                  <a:pt x="4293857" y="371856"/>
                </a:moveTo>
                <a:lnTo>
                  <a:pt x="4293857" y="355854"/>
                </a:lnTo>
                <a:lnTo>
                  <a:pt x="4278617" y="355854"/>
                </a:lnTo>
                <a:lnTo>
                  <a:pt x="4278617" y="371856"/>
                </a:lnTo>
                <a:lnTo>
                  <a:pt x="4293857" y="371856"/>
                </a:lnTo>
                <a:close/>
              </a:path>
              <a:path w="5312409" h="372110">
                <a:moveTo>
                  <a:pt x="4262628" y="371856"/>
                </a:moveTo>
                <a:lnTo>
                  <a:pt x="4262628" y="355854"/>
                </a:lnTo>
                <a:lnTo>
                  <a:pt x="4246626" y="355854"/>
                </a:lnTo>
                <a:lnTo>
                  <a:pt x="4246626" y="371856"/>
                </a:lnTo>
                <a:lnTo>
                  <a:pt x="4262628" y="371856"/>
                </a:lnTo>
                <a:close/>
              </a:path>
              <a:path w="5312409" h="372110">
                <a:moveTo>
                  <a:pt x="4230623" y="371856"/>
                </a:moveTo>
                <a:lnTo>
                  <a:pt x="4230623" y="355854"/>
                </a:lnTo>
                <a:lnTo>
                  <a:pt x="4214621" y="355854"/>
                </a:lnTo>
                <a:lnTo>
                  <a:pt x="4214621" y="371856"/>
                </a:lnTo>
                <a:lnTo>
                  <a:pt x="4230623" y="371856"/>
                </a:lnTo>
                <a:close/>
              </a:path>
              <a:path w="5312409" h="372110">
                <a:moveTo>
                  <a:pt x="4198607" y="371856"/>
                </a:moveTo>
                <a:lnTo>
                  <a:pt x="4198607" y="355854"/>
                </a:lnTo>
                <a:lnTo>
                  <a:pt x="4183367" y="355854"/>
                </a:lnTo>
                <a:lnTo>
                  <a:pt x="4183367" y="371856"/>
                </a:lnTo>
                <a:lnTo>
                  <a:pt x="4198607" y="371856"/>
                </a:lnTo>
                <a:close/>
              </a:path>
              <a:path w="5312409" h="372110">
                <a:moveTo>
                  <a:pt x="4167378" y="371856"/>
                </a:moveTo>
                <a:lnTo>
                  <a:pt x="4167378" y="355854"/>
                </a:lnTo>
                <a:lnTo>
                  <a:pt x="4151376" y="355854"/>
                </a:lnTo>
                <a:lnTo>
                  <a:pt x="4151376" y="371856"/>
                </a:lnTo>
                <a:lnTo>
                  <a:pt x="4167378" y="371856"/>
                </a:lnTo>
                <a:close/>
              </a:path>
              <a:path w="5312409" h="372110">
                <a:moveTo>
                  <a:pt x="4135373" y="371856"/>
                </a:moveTo>
                <a:lnTo>
                  <a:pt x="4135373" y="355854"/>
                </a:lnTo>
                <a:lnTo>
                  <a:pt x="4119371" y="355854"/>
                </a:lnTo>
                <a:lnTo>
                  <a:pt x="4119371" y="371856"/>
                </a:lnTo>
                <a:lnTo>
                  <a:pt x="4135373" y="371856"/>
                </a:lnTo>
                <a:close/>
              </a:path>
              <a:path w="5312409" h="372110">
                <a:moveTo>
                  <a:pt x="4103357" y="371856"/>
                </a:moveTo>
                <a:lnTo>
                  <a:pt x="4103357" y="355854"/>
                </a:lnTo>
                <a:lnTo>
                  <a:pt x="4088117" y="355854"/>
                </a:lnTo>
                <a:lnTo>
                  <a:pt x="4088117" y="371856"/>
                </a:lnTo>
                <a:lnTo>
                  <a:pt x="4103357" y="371856"/>
                </a:lnTo>
                <a:close/>
              </a:path>
              <a:path w="5312409" h="372110">
                <a:moveTo>
                  <a:pt x="4072128" y="371856"/>
                </a:moveTo>
                <a:lnTo>
                  <a:pt x="4072128" y="355854"/>
                </a:lnTo>
                <a:lnTo>
                  <a:pt x="4056126" y="355854"/>
                </a:lnTo>
                <a:lnTo>
                  <a:pt x="4056126" y="371856"/>
                </a:lnTo>
                <a:lnTo>
                  <a:pt x="4072128" y="371856"/>
                </a:lnTo>
                <a:close/>
              </a:path>
              <a:path w="5312409" h="372110">
                <a:moveTo>
                  <a:pt x="4040123" y="371856"/>
                </a:moveTo>
                <a:lnTo>
                  <a:pt x="4040123" y="355854"/>
                </a:lnTo>
                <a:lnTo>
                  <a:pt x="4024121" y="355854"/>
                </a:lnTo>
                <a:lnTo>
                  <a:pt x="4024121" y="371856"/>
                </a:lnTo>
                <a:lnTo>
                  <a:pt x="4040123" y="371856"/>
                </a:lnTo>
                <a:close/>
              </a:path>
              <a:path w="5312409" h="372110">
                <a:moveTo>
                  <a:pt x="4008107" y="371856"/>
                </a:moveTo>
                <a:lnTo>
                  <a:pt x="4008107" y="355854"/>
                </a:lnTo>
                <a:lnTo>
                  <a:pt x="3992867" y="355854"/>
                </a:lnTo>
                <a:lnTo>
                  <a:pt x="3992867" y="371856"/>
                </a:lnTo>
                <a:lnTo>
                  <a:pt x="4008107" y="371856"/>
                </a:lnTo>
                <a:close/>
              </a:path>
              <a:path w="5312409" h="372110">
                <a:moveTo>
                  <a:pt x="3976878" y="371856"/>
                </a:moveTo>
                <a:lnTo>
                  <a:pt x="3976878" y="355854"/>
                </a:lnTo>
                <a:lnTo>
                  <a:pt x="3960876" y="355854"/>
                </a:lnTo>
                <a:lnTo>
                  <a:pt x="3960876" y="371856"/>
                </a:lnTo>
                <a:lnTo>
                  <a:pt x="3976878" y="371856"/>
                </a:lnTo>
                <a:close/>
              </a:path>
              <a:path w="5312409" h="372110">
                <a:moveTo>
                  <a:pt x="3944873" y="371856"/>
                </a:moveTo>
                <a:lnTo>
                  <a:pt x="3944873" y="355854"/>
                </a:lnTo>
                <a:lnTo>
                  <a:pt x="3928871" y="355854"/>
                </a:lnTo>
                <a:lnTo>
                  <a:pt x="3928871" y="371856"/>
                </a:lnTo>
                <a:lnTo>
                  <a:pt x="3944873" y="371856"/>
                </a:lnTo>
                <a:close/>
              </a:path>
              <a:path w="5312409" h="372110">
                <a:moveTo>
                  <a:pt x="3912857" y="371856"/>
                </a:moveTo>
                <a:lnTo>
                  <a:pt x="3912857" y="355854"/>
                </a:lnTo>
                <a:lnTo>
                  <a:pt x="3897617" y="355854"/>
                </a:lnTo>
                <a:lnTo>
                  <a:pt x="3897617" y="371856"/>
                </a:lnTo>
                <a:lnTo>
                  <a:pt x="3912857" y="371856"/>
                </a:lnTo>
                <a:close/>
              </a:path>
              <a:path w="5312409" h="372110">
                <a:moveTo>
                  <a:pt x="3881628" y="371856"/>
                </a:moveTo>
                <a:lnTo>
                  <a:pt x="3881628" y="355854"/>
                </a:lnTo>
                <a:lnTo>
                  <a:pt x="3865626" y="355854"/>
                </a:lnTo>
                <a:lnTo>
                  <a:pt x="3865626" y="371856"/>
                </a:lnTo>
                <a:lnTo>
                  <a:pt x="3881628" y="371856"/>
                </a:lnTo>
                <a:close/>
              </a:path>
              <a:path w="5312409" h="372110">
                <a:moveTo>
                  <a:pt x="3849623" y="371856"/>
                </a:moveTo>
                <a:lnTo>
                  <a:pt x="3849623" y="355854"/>
                </a:lnTo>
                <a:lnTo>
                  <a:pt x="3833621" y="355854"/>
                </a:lnTo>
                <a:lnTo>
                  <a:pt x="3833621" y="371856"/>
                </a:lnTo>
                <a:lnTo>
                  <a:pt x="3849623" y="371856"/>
                </a:lnTo>
                <a:close/>
              </a:path>
              <a:path w="5312409" h="372110">
                <a:moveTo>
                  <a:pt x="3817607" y="371856"/>
                </a:moveTo>
                <a:lnTo>
                  <a:pt x="3817607" y="355854"/>
                </a:lnTo>
                <a:lnTo>
                  <a:pt x="3802367" y="355854"/>
                </a:lnTo>
                <a:lnTo>
                  <a:pt x="3802367" y="371856"/>
                </a:lnTo>
                <a:lnTo>
                  <a:pt x="3817607" y="371856"/>
                </a:lnTo>
                <a:close/>
              </a:path>
              <a:path w="5312409" h="372110">
                <a:moveTo>
                  <a:pt x="3786378" y="371856"/>
                </a:moveTo>
                <a:lnTo>
                  <a:pt x="3786378" y="355854"/>
                </a:lnTo>
                <a:lnTo>
                  <a:pt x="3770376" y="355854"/>
                </a:lnTo>
                <a:lnTo>
                  <a:pt x="3770376" y="371856"/>
                </a:lnTo>
                <a:lnTo>
                  <a:pt x="3786378" y="371856"/>
                </a:lnTo>
                <a:close/>
              </a:path>
              <a:path w="5312409" h="372110">
                <a:moveTo>
                  <a:pt x="3754373" y="371856"/>
                </a:moveTo>
                <a:lnTo>
                  <a:pt x="3754373" y="355854"/>
                </a:lnTo>
                <a:lnTo>
                  <a:pt x="3738371" y="355854"/>
                </a:lnTo>
                <a:lnTo>
                  <a:pt x="3738371" y="371856"/>
                </a:lnTo>
                <a:lnTo>
                  <a:pt x="3754373" y="371856"/>
                </a:lnTo>
                <a:close/>
              </a:path>
              <a:path w="5312409" h="372110">
                <a:moveTo>
                  <a:pt x="3722357" y="371856"/>
                </a:moveTo>
                <a:lnTo>
                  <a:pt x="3722357" y="355854"/>
                </a:lnTo>
                <a:lnTo>
                  <a:pt x="3707117" y="355854"/>
                </a:lnTo>
                <a:lnTo>
                  <a:pt x="3707117" y="371856"/>
                </a:lnTo>
                <a:lnTo>
                  <a:pt x="3722357" y="371856"/>
                </a:lnTo>
                <a:close/>
              </a:path>
              <a:path w="5312409" h="372110">
                <a:moveTo>
                  <a:pt x="3691128" y="371856"/>
                </a:moveTo>
                <a:lnTo>
                  <a:pt x="3691128" y="355854"/>
                </a:lnTo>
                <a:lnTo>
                  <a:pt x="3675126" y="355854"/>
                </a:lnTo>
                <a:lnTo>
                  <a:pt x="3675126" y="371856"/>
                </a:lnTo>
                <a:lnTo>
                  <a:pt x="3691128" y="371856"/>
                </a:lnTo>
                <a:close/>
              </a:path>
              <a:path w="5312409" h="372110">
                <a:moveTo>
                  <a:pt x="3659123" y="371856"/>
                </a:moveTo>
                <a:lnTo>
                  <a:pt x="3659123" y="355854"/>
                </a:lnTo>
                <a:lnTo>
                  <a:pt x="3643121" y="355854"/>
                </a:lnTo>
                <a:lnTo>
                  <a:pt x="3643121" y="371856"/>
                </a:lnTo>
                <a:lnTo>
                  <a:pt x="3659123" y="371856"/>
                </a:lnTo>
                <a:close/>
              </a:path>
              <a:path w="5312409" h="372110">
                <a:moveTo>
                  <a:pt x="3627107" y="371856"/>
                </a:moveTo>
                <a:lnTo>
                  <a:pt x="3627107" y="355854"/>
                </a:lnTo>
                <a:lnTo>
                  <a:pt x="3611867" y="355854"/>
                </a:lnTo>
                <a:lnTo>
                  <a:pt x="3611867" y="371856"/>
                </a:lnTo>
                <a:lnTo>
                  <a:pt x="3627107" y="371856"/>
                </a:lnTo>
                <a:close/>
              </a:path>
              <a:path w="5312409" h="372110">
                <a:moveTo>
                  <a:pt x="3595878" y="371856"/>
                </a:moveTo>
                <a:lnTo>
                  <a:pt x="3595878" y="355854"/>
                </a:lnTo>
                <a:lnTo>
                  <a:pt x="3579876" y="355854"/>
                </a:lnTo>
                <a:lnTo>
                  <a:pt x="3579876" y="371856"/>
                </a:lnTo>
                <a:lnTo>
                  <a:pt x="3595878" y="371856"/>
                </a:lnTo>
                <a:close/>
              </a:path>
              <a:path w="5312409" h="372110">
                <a:moveTo>
                  <a:pt x="3563873" y="371856"/>
                </a:moveTo>
                <a:lnTo>
                  <a:pt x="3563873" y="355854"/>
                </a:lnTo>
                <a:lnTo>
                  <a:pt x="3547871" y="355854"/>
                </a:lnTo>
                <a:lnTo>
                  <a:pt x="3547871" y="371856"/>
                </a:lnTo>
                <a:lnTo>
                  <a:pt x="3563873" y="371856"/>
                </a:lnTo>
                <a:close/>
              </a:path>
              <a:path w="5312409" h="372110">
                <a:moveTo>
                  <a:pt x="3531857" y="371856"/>
                </a:moveTo>
                <a:lnTo>
                  <a:pt x="3531857" y="355854"/>
                </a:lnTo>
                <a:lnTo>
                  <a:pt x="3516617" y="355854"/>
                </a:lnTo>
                <a:lnTo>
                  <a:pt x="3516617" y="371856"/>
                </a:lnTo>
                <a:lnTo>
                  <a:pt x="3531857" y="371856"/>
                </a:lnTo>
                <a:close/>
              </a:path>
              <a:path w="5312409" h="372110">
                <a:moveTo>
                  <a:pt x="3500628" y="371856"/>
                </a:moveTo>
                <a:lnTo>
                  <a:pt x="3500628" y="355854"/>
                </a:lnTo>
                <a:lnTo>
                  <a:pt x="3484626" y="355854"/>
                </a:lnTo>
                <a:lnTo>
                  <a:pt x="3484626" y="371856"/>
                </a:lnTo>
                <a:lnTo>
                  <a:pt x="3500628" y="371856"/>
                </a:lnTo>
                <a:close/>
              </a:path>
              <a:path w="5312409" h="372110">
                <a:moveTo>
                  <a:pt x="3468623" y="371856"/>
                </a:moveTo>
                <a:lnTo>
                  <a:pt x="3468623" y="355854"/>
                </a:lnTo>
                <a:lnTo>
                  <a:pt x="3452621" y="355854"/>
                </a:lnTo>
                <a:lnTo>
                  <a:pt x="3452621" y="371856"/>
                </a:lnTo>
                <a:lnTo>
                  <a:pt x="3468623" y="371856"/>
                </a:lnTo>
                <a:close/>
              </a:path>
              <a:path w="5312409" h="372110">
                <a:moveTo>
                  <a:pt x="3436607" y="371856"/>
                </a:moveTo>
                <a:lnTo>
                  <a:pt x="3436607" y="355854"/>
                </a:lnTo>
                <a:lnTo>
                  <a:pt x="3421367" y="355854"/>
                </a:lnTo>
                <a:lnTo>
                  <a:pt x="3421367" y="371856"/>
                </a:lnTo>
                <a:lnTo>
                  <a:pt x="3436607" y="371856"/>
                </a:lnTo>
                <a:close/>
              </a:path>
              <a:path w="5312409" h="372110">
                <a:moveTo>
                  <a:pt x="3405378" y="371856"/>
                </a:moveTo>
                <a:lnTo>
                  <a:pt x="3405378" y="355854"/>
                </a:lnTo>
                <a:lnTo>
                  <a:pt x="3389376" y="355854"/>
                </a:lnTo>
                <a:lnTo>
                  <a:pt x="3389376" y="371856"/>
                </a:lnTo>
                <a:lnTo>
                  <a:pt x="3405378" y="371856"/>
                </a:lnTo>
                <a:close/>
              </a:path>
              <a:path w="5312409" h="372110">
                <a:moveTo>
                  <a:pt x="3373373" y="371856"/>
                </a:moveTo>
                <a:lnTo>
                  <a:pt x="3373373" y="355854"/>
                </a:lnTo>
                <a:lnTo>
                  <a:pt x="3357371" y="355854"/>
                </a:lnTo>
                <a:lnTo>
                  <a:pt x="3357371" y="371856"/>
                </a:lnTo>
                <a:lnTo>
                  <a:pt x="3373373" y="371856"/>
                </a:lnTo>
                <a:close/>
              </a:path>
              <a:path w="5312409" h="372110">
                <a:moveTo>
                  <a:pt x="3341357" y="371856"/>
                </a:moveTo>
                <a:lnTo>
                  <a:pt x="3341357" y="355854"/>
                </a:lnTo>
                <a:lnTo>
                  <a:pt x="3326117" y="355854"/>
                </a:lnTo>
                <a:lnTo>
                  <a:pt x="3326117" y="371856"/>
                </a:lnTo>
                <a:lnTo>
                  <a:pt x="3341357" y="371856"/>
                </a:lnTo>
                <a:close/>
              </a:path>
              <a:path w="5312409" h="372110">
                <a:moveTo>
                  <a:pt x="3310128" y="371856"/>
                </a:moveTo>
                <a:lnTo>
                  <a:pt x="3310128" y="355854"/>
                </a:lnTo>
                <a:lnTo>
                  <a:pt x="3294126" y="355854"/>
                </a:lnTo>
                <a:lnTo>
                  <a:pt x="3294126" y="371856"/>
                </a:lnTo>
                <a:lnTo>
                  <a:pt x="3310128" y="371856"/>
                </a:lnTo>
                <a:close/>
              </a:path>
              <a:path w="5312409" h="372110">
                <a:moveTo>
                  <a:pt x="3278123" y="371856"/>
                </a:moveTo>
                <a:lnTo>
                  <a:pt x="3278123" y="355854"/>
                </a:lnTo>
                <a:lnTo>
                  <a:pt x="3262121" y="355854"/>
                </a:lnTo>
                <a:lnTo>
                  <a:pt x="3262121" y="371856"/>
                </a:lnTo>
                <a:lnTo>
                  <a:pt x="3278123" y="371856"/>
                </a:lnTo>
                <a:close/>
              </a:path>
              <a:path w="5312409" h="372110">
                <a:moveTo>
                  <a:pt x="3246107" y="371856"/>
                </a:moveTo>
                <a:lnTo>
                  <a:pt x="3246107" y="355854"/>
                </a:lnTo>
                <a:lnTo>
                  <a:pt x="3230867" y="355854"/>
                </a:lnTo>
                <a:lnTo>
                  <a:pt x="3230867" y="371856"/>
                </a:lnTo>
                <a:lnTo>
                  <a:pt x="3246107" y="371856"/>
                </a:lnTo>
                <a:close/>
              </a:path>
              <a:path w="5312409" h="372110">
                <a:moveTo>
                  <a:pt x="3214878" y="371856"/>
                </a:moveTo>
                <a:lnTo>
                  <a:pt x="3214878" y="355854"/>
                </a:lnTo>
                <a:lnTo>
                  <a:pt x="3198876" y="355854"/>
                </a:lnTo>
                <a:lnTo>
                  <a:pt x="3198876" y="371856"/>
                </a:lnTo>
                <a:lnTo>
                  <a:pt x="3214878" y="371856"/>
                </a:lnTo>
                <a:close/>
              </a:path>
              <a:path w="5312409" h="372110">
                <a:moveTo>
                  <a:pt x="3182873" y="371856"/>
                </a:moveTo>
                <a:lnTo>
                  <a:pt x="3182873" y="355854"/>
                </a:lnTo>
                <a:lnTo>
                  <a:pt x="3166871" y="355854"/>
                </a:lnTo>
                <a:lnTo>
                  <a:pt x="3166871" y="371856"/>
                </a:lnTo>
                <a:lnTo>
                  <a:pt x="3182873" y="371856"/>
                </a:lnTo>
                <a:close/>
              </a:path>
              <a:path w="5312409" h="372110">
                <a:moveTo>
                  <a:pt x="3150857" y="371856"/>
                </a:moveTo>
                <a:lnTo>
                  <a:pt x="3150857" y="355854"/>
                </a:lnTo>
                <a:lnTo>
                  <a:pt x="3135617" y="355854"/>
                </a:lnTo>
                <a:lnTo>
                  <a:pt x="3135617" y="371856"/>
                </a:lnTo>
                <a:lnTo>
                  <a:pt x="3150857" y="371856"/>
                </a:lnTo>
                <a:close/>
              </a:path>
              <a:path w="5312409" h="372110">
                <a:moveTo>
                  <a:pt x="3119628" y="371856"/>
                </a:moveTo>
                <a:lnTo>
                  <a:pt x="3119628" y="355854"/>
                </a:lnTo>
                <a:lnTo>
                  <a:pt x="3103626" y="355854"/>
                </a:lnTo>
                <a:lnTo>
                  <a:pt x="3103626" y="371856"/>
                </a:lnTo>
                <a:lnTo>
                  <a:pt x="3119628" y="371856"/>
                </a:lnTo>
                <a:close/>
              </a:path>
              <a:path w="5312409" h="372110">
                <a:moveTo>
                  <a:pt x="3087623" y="371856"/>
                </a:moveTo>
                <a:lnTo>
                  <a:pt x="3087623" y="355854"/>
                </a:lnTo>
                <a:lnTo>
                  <a:pt x="3071621" y="355854"/>
                </a:lnTo>
                <a:lnTo>
                  <a:pt x="3071621" y="371856"/>
                </a:lnTo>
                <a:lnTo>
                  <a:pt x="3087623" y="371856"/>
                </a:lnTo>
                <a:close/>
              </a:path>
              <a:path w="5312409" h="372110">
                <a:moveTo>
                  <a:pt x="3055607" y="371856"/>
                </a:moveTo>
                <a:lnTo>
                  <a:pt x="3055607" y="355854"/>
                </a:lnTo>
                <a:lnTo>
                  <a:pt x="3040367" y="355854"/>
                </a:lnTo>
                <a:lnTo>
                  <a:pt x="3040367" y="371856"/>
                </a:lnTo>
                <a:lnTo>
                  <a:pt x="3055607" y="371856"/>
                </a:lnTo>
                <a:close/>
              </a:path>
              <a:path w="5312409" h="372110">
                <a:moveTo>
                  <a:pt x="3024378" y="371856"/>
                </a:moveTo>
                <a:lnTo>
                  <a:pt x="3024378" y="355854"/>
                </a:lnTo>
                <a:lnTo>
                  <a:pt x="3008376" y="355854"/>
                </a:lnTo>
                <a:lnTo>
                  <a:pt x="3008376" y="371856"/>
                </a:lnTo>
                <a:lnTo>
                  <a:pt x="3024378" y="371856"/>
                </a:lnTo>
                <a:close/>
              </a:path>
              <a:path w="5312409" h="372110">
                <a:moveTo>
                  <a:pt x="2992373" y="371856"/>
                </a:moveTo>
                <a:lnTo>
                  <a:pt x="2992373" y="355854"/>
                </a:lnTo>
                <a:lnTo>
                  <a:pt x="2976371" y="355854"/>
                </a:lnTo>
                <a:lnTo>
                  <a:pt x="2976371" y="371856"/>
                </a:lnTo>
                <a:lnTo>
                  <a:pt x="2992373" y="371856"/>
                </a:lnTo>
                <a:close/>
              </a:path>
              <a:path w="5312409" h="372110">
                <a:moveTo>
                  <a:pt x="2960357" y="371856"/>
                </a:moveTo>
                <a:lnTo>
                  <a:pt x="2960357" y="355854"/>
                </a:lnTo>
                <a:lnTo>
                  <a:pt x="2945117" y="355854"/>
                </a:lnTo>
                <a:lnTo>
                  <a:pt x="2945117" y="371856"/>
                </a:lnTo>
                <a:lnTo>
                  <a:pt x="2960357" y="371856"/>
                </a:lnTo>
                <a:close/>
              </a:path>
              <a:path w="5312409" h="372110">
                <a:moveTo>
                  <a:pt x="2929128" y="371856"/>
                </a:moveTo>
                <a:lnTo>
                  <a:pt x="2929128" y="355854"/>
                </a:lnTo>
                <a:lnTo>
                  <a:pt x="2913126" y="355854"/>
                </a:lnTo>
                <a:lnTo>
                  <a:pt x="2913126" y="371856"/>
                </a:lnTo>
                <a:lnTo>
                  <a:pt x="2929128" y="371856"/>
                </a:lnTo>
                <a:close/>
              </a:path>
              <a:path w="5312409" h="372110">
                <a:moveTo>
                  <a:pt x="2897123" y="371856"/>
                </a:moveTo>
                <a:lnTo>
                  <a:pt x="2897123" y="355854"/>
                </a:lnTo>
                <a:lnTo>
                  <a:pt x="2881121" y="355854"/>
                </a:lnTo>
                <a:lnTo>
                  <a:pt x="2881121" y="371856"/>
                </a:lnTo>
                <a:lnTo>
                  <a:pt x="2897123" y="371856"/>
                </a:lnTo>
                <a:close/>
              </a:path>
              <a:path w="5312409" h="372110">
                <a:moveTo>
                  <a:pt x="2865107" y="371856"/>
                </a:moveTo>
                <a:lnTo>
                  <a:pt x="2865107" y="355854"/>
                </a:lnTo>
                <a:lnTo>
                  <a:pt x="2849867" y="355854"/>
                </a:lnTo>
                <a:lnTo>
                  <a:pt x="2849867" y="371856"/>
                </a:lnTo>
                <a:lnTo>
                  <a:pt x="2865107" y="371856"/>
                </a:lnTo>
                <a:close/>
              </a:path>
              <a:path w="5312409" h="372110">
                <a:moveTo>
                  <a:pt x="2833878" y="371856"/>
                </a:moveTo>
                <a:lnTo>
                  <a:pt x="2833878" y="355854"/>
                </a:lnTo>
                <a:lnTo>
                  <a:pt x="2817876" y="355854"/>
                </a:lnTo>
                <a:lnTo>
                  <a:pt x="2817876" y="371856"/>
                </a:lnTo>
                <a:lnTo>
                  <a:pt x="2833878" y="371856"/>
                </a:lnTo>
                <a:close/>
              </a:path>
              <a:path w="5312409" h="372110">
                <a:moveTo>
                  <a:pt x="2801873" y="371856"/>
                </a:moveTo>
                <a:lnTo>
                  <a:pt x="2801873" y="355854"/>
                </a:lnTo>
                <a:lnTo>
                  <a:pt x="2785871" y="355854"/>
                </a:lnTo>
                <a:lnTo>
                  <a:pt x="2785871" y="371856"/>
                </a:lnTo>
                <a:lnTo>
                  <a:pt x="2801873" y="371856"/>
                </a:lnTo>
                <a:close/>
              </a:path>
              <a:path w="5312409" h="372110">
                <a:moveTo>
                  <a:pt x="2769857" y="371856"/>
                </a:moveTo>
                <a:lnTo>
                  <a:pt x="2769857" y="355854"/>
                </a:lnTo>
                <a:lnTo>
                  <a:pt x="2754617" y="355854"/>
                </a:lnTo>
                <a:lnTo>
                  <a:pt x="2754617" y="371856"/>
                </a:lnTo>
                <a:lnTo>
                  <a:pt x="2769857" y="371856"/>
                </a:lnTo>
                <a:close/>
              </a:path>
              <a:path w="5312409" h="372110">
                <a:moveTo>
                  <a:pt x="2738628" y="371856"/>
                </a:moveTo>
                <a:lnTo>
                  <a:pt x="2738628" y="355854"/>
                </a:lnTo>
                <a:lnTo>
                  <a:pt x="2722626" y="355854"/>
                </a:lnTo>
                <a:lnTo>
                  <a:pt x="2722626" y="371856"/>
                </a:lnTo>
                <a:lnTo>
                  <a:pt x="2738628" y="371856"/>
                </a:lnTo>
                <a:close/>
              </a:path>
              <a:path w="5312409" h="372110">
                <a:moveTo>
                  <a:pt x="2706623" y="371856"/>
                </a:moveTo>
                <a:lnTo>
                  <a:pt x="2706623" y="355854"/>
                </a:lnTo>
                <a:lnTo>
                  <a:pt x="2690621" y="355854"/>
                </a:lnTo>
                <a:lnTo>
                  <a:pt x="2690621" y="371856"/>
                </a:lnTo>
                <a:lnTo>
                  <a:pt x="2706623" y="371856"/>
                </a:lnTo>
                <a:close/>
              </a:path>
              <a:path w="5312409" h="372110">
                <a:moveTo>
                  <a:pt x="2674607" y="371856"/>
                </a:moveTo>
                <a:lnTo>
                  <a:pt x="2674607" y="355854"/>
                </a:lnTo>
                <a:lnTo>
                  <a:pt x="2659367" y="355854"/>
                </a:lnTo>
                <a:lnTo>
                  <a:pt x="2659367" y="371856"/>
                </a:lnTo>
                <a:lnTo>
                  <a:pt x="2674607" y="371856"/>
                </a:lnTo>
                <a:close/>
              </a:path>
              <a:path w="5312409" h="372110">
                <a:moveTo>
                  <a:pt x="2643378" y="371856"/>
                </a:moveTo>
                <a:lnTo>
                  <a:pt x="2643378" y="355854"/>
                </a:lnTo>
                <a:lnTo>
                  <a:pt x="2627376" y="355854"/>
                </a:lnTo>
                <a:lnTo>
                  <a:pt x="2627376" y="371856"/>
                </a:lnTo>
                <a:lnTo>
                  <a:pt x="2643378" y="371856"/>
                </a:lnTo>
                <a:close/>
              </a:path>
              <a:path w="5312409" h="372110">
                <a:moveTo>
                  <a:pt x="2611373" y="371856"/>
                </a:moveTo>
                <a:lnTo>
                  <a:pt x="2611373" y="355854"/>
                </a:lnTo>
                <a:lnTo>
                  <a:pt x="2595371" y="355854"/>
                </a:lnTo>
                <a:lnTo>
                  <a:pt x="2595371" y="371856"/>
                </a:lnTo>
                <a:lnTo>
                  <a:pt x="2611373" y="371856"/>
                </a:lnTo>
                <a:close/>
              </a:path>
              <a:path w="5312409" h="372110">
                <a:moveTo>
                  <a:pt x="2579357" y="371856"/>
                </a:moveTo>
                <a:lnTo>
                  <a:pt x="2579357" y="355854"/>
                </a:lnTo>
                <a:lnTo>
                  <a:pt x="2564117" y="355854"/>
                </a:lnTo>
                <a:lnTo>
                  <a:pt x="2564117" y="371856"/>
                </a:lnTo>
                <a:lnTo>
                  <a:pt x="2579357" y="371856"/>
                </a:lnTo>
                <a:close/>
              </a:path>
              <a:path w="5312409" h="372110">
                <a:moveTo>
                  <a:pt x="2548115" y="371856"/>
                </a:moveTo>
                <a:lnTo>
                  <a:pt x="2548115" y="355854"/>
                </a:lnTo>
                <a:lnTo>
                  <a:pt x="2532114" y="355854"/>
                </a:lnTo>
                <a:lnTo>
                  <a:pt x="2532114" y="371856"/>
                </a:lnTo>
                <a:lnTo>
                  <a:pt x="2548115" y="371856"/>
                </a:lnTo>
                <a:close/>
              </a:path>
              <a:path w="5312409" h="372110">
                <a:moveTo>
                  <a:pt x="2516123" y="371856"/>
                </a:moveTo>
                <a:lnTo>
                  <a:pt x="2516123" y="355854"/>
                </a:lnTo>
                <a:lnTo>
                  <a:pt x="2500121" y="355854"/>
                </a:lnTo>
                <a:lnTo>
                  <a:pt x="2500121" y="371856"/>
                </a:lnTo>
                <a:lnTo>
                  <a:pt x="2516123" y="371856"/>
                </a:lnTo>
                <a:close/>
              </a:path>
              <a:path w="5312409" h="372110">
                <a:moveTo>
                  <a:pt x="2484107" y="371856"/>
                </a:moveTo>
                <a:lnTo>
                  <a:pt x="2484107" y="355854"/>
                </a:lnTo>
                <a:lnTo>
                  <a:pt x="2468867" y="355854"/>
                </a:lnTo>
                <a:lnTo>
                  <a:pt x="2468867" y="371856"/>
                </a:lnTo>
                <a:lnTo>
                  <a:pt x="2484107" y="371856"/>
                </a:lnTo>
                <a:close/>
              </a:path>
              <a:path w="5312409" h="372110">
                <a:moveTo>
                  <a:pt x="2452865" y="371856"/>
                </a:moveTo>
                <a:lnTo>
                  <a:pt x="2452865" y="355854"/>
                </a:lnTo>
                <a:lnTo>
                  <a:pt x="2436864" y="355854"/>
                </a:lnTo>
                <a:lnTo>
                  <a:pt x="2436864" y="371856"/>
                </a:lnTo>
                <a:lnTo>
                  <a:pt x="2452865" y="371856"/>
                </a:lnTo>
                <a:close/>
              </a:path>
              <a:path w="5312409" h="372110">
                <a:moveTo>
                  <a:pt x="2420873" y="371856"/>
                </a:moveTo>
                <a:lnTo>
                  <a:pt x="2420873" y="355854"/>
                </a:lnTo>
                <a:lnTo>
                  <a:pt x="2404871" y="355854"/>
                </a:lnTo>
                <a:lnTo>
                  <a:pt x="2404871" y="371856"/>
                </a:lnTo>
                <a:lnTo>
                  <a:pt x="2420873" y="371856"/>
                </a:lnTo>
                <a:close/>
              </a:path>
              <a:path w="5312409" h="372110">
                <a:moveTo>
                  <a:pt x="2388857" y="371856"/>
                </a:moveTo>
                <a:lnTo>
                  <a:pt x="2388857" y="355854"/>
                </a:lnTo>
                <a:lnTo>
                  <a:pt x="2373617" y="355854"/>
                </a:lnTo>
                <a:lnTo>
                  <a:pt x="2373617" y="371856"/>
                </a:lnTo>
                <a:lnTo>
                  <a:pt x="2388857" y="371856"/>
                </a:lnTo>
                <a:close/>
              </a:path>
              <a:path w="5312409" h="372110">
                <a:moveTo>
                  <a:pt x="2357615" y="371856"/>
                </a:moveTo>
                <a:lnTo>
                  <a:pt x="2357615" y="355854"/>
                </a:lnTo>
                <a:lnTo>
                  <a:pt x="2341614" y="355854"/>
                </a:lnTo>
                <a:lnTo>
                  <a:pt x="2341614" y="371856"/>
                </a:lnTo>
                <a:lnTo>
                  <a:pt x="2357615" y="371856"/>
                </a:lnTo>
                <a:close/>
              </a:path>
              <a:path w="5312409" h="372110">
                <a:moveTo>
                  <a:pt x="2325623" y="371856"/>
                </a:moveTo>
                <a:lnTo>
                  <a:pt x="2325623" y="355854"/>
                </a:lnTo>
                <a:lnTo>
                  <a:pt x="2309621" y="355854"/>
                </a:lnTo>
                <a:lnTo>
                  <a:pt x="2309621" y="371856"/>
                </a:lnTo>
                <a:lnTo>
                  <a:pt x="2325623" y="371856"/>
                </a:lnTo>
                <a:close/>
              </a:path>
              <a:path w="5312409" h="372110">
                <a:moveTo>
                  <a:pt x="2293607" y="371856"/>
                </a:moveTo>
                <a:lnTo>
                  <a:pt x="2293607" y="355854"/>
                </a:lnTo>
                <a:lnTo>
                  <a:pt x="2278367" y="355854"/>
                </a:lnTo>
                <a:lnTo>
                  <a:pt x="2278367" y="371856"/>
                </a:lnTo>
                <a:lnTo>
                  <a:pt x="2293607" y="371856"/>
                </a:lnTo>
                <a:close/>
              </a:path>
              <a:path w="5312409" h="372110">
                <a:moveTo>
                  <a:pt x="2262365" y="371856"/>
                </a:moveTo>
                <a:lnTo>
                  <a:pt x="2262365" y="355854"/>
                </a:lnTo>
                <a:lnTo>
                  <a:pt x="2246364" y="355854"/>
                </a:lnTo>
                <a:lnTo>
                  <a:pt x="2246364" y="371856"/>
                </a:lnTo>
                <a:lnTo>
                  <a:pt x="2262365" y="371856"/>
                </a:lnTo>
                <a:close/>
              </a:path>
              <a:path w="5312409" h="372110">
                <a:moveTo>
                  <a:pt x="2230373" y="371856"/>
                </a:moveTo>
                <a:lnTo>
                  <a:pt x="2230373" y="355854"/>
                </a:lnTo>
                <a:lnTo>
                  <a:pt x="2214371" y="355854"/>
                </a:lnTo>
                <a:lnTo>
                  <a:pt x="2214371" y="371856"/>
                </a:lnTo>
                <a:lnTo>
                  <a:pt x="2230373" y="371856"/>
                </a:lnTo>
                <a:close/>
              </a:path>
              <a:path w="5312409" h="372110">
                <a:moveTo>
                  <a:pt x="2198357" y="371856"/>
                </a:moveTo>
                <a:lnTo>
                  <a:pt x="2198357" y="355854"/>
                </a:lnTo>
                <a:lnTo>
                  <a:pt x="2183117" y="355854"/>
                </a:lnTo>
                <a:lnTo>
                  <a:pt x="2183117" y="371856"/>
                </a:lnTo>
                <a:lnTo>
                  <a:pt x="2198357" y="371856"/>
                </a:lnTo>
                <a:close/>
              </a:path>
              <a:path w="5312409" h="372110">
                <a:moveTo>
                  <a:pt x="2167128" y="371856"/>
                </a:moveTo>
                <a:lnTo>
                  <a:pt x="2167128" y="355854"/>
                </a:lnTo>
                <a:lnTo>
                  <a:pt x="2151126" y="355854"/>
                </a:lnTo>
                <a:lnTo>
                  <a:pt x="2151126" y="371856"/>
                </a:lnTo>
                <a:lnTo>
                  <a:pt x="2167128" y="371856"/>
                </a:lnTo>
                <a:close/>
              </a:path>
              <a:path w="5312409" h="372110">
                <a:moveTo>
                  <a:pt x="2135124" y="371856"/>
                </a:moveTo>
                <a:lnTo>
                  <a:pt x="2135124" y="355854"/>
                </a:lnTo>
                <a:lnTo>
                  <a:pt x="2119122" y="355854"/>
                </a:lnTo>
                <a:lnTo>
                  <a:pt x="2119122" y="371856"/>
                </a:lnTo>
                <a:lnTo>
                  <a:pt x="2135124" y="371856"/>
                </a:lnTo>
                <a:close/>
              </a:path>
              <a:path w="5312409" h="372110">
                <a:moveTo>
                  <a:pt x="2103107" y="371856"/>
                </a:moveTo>
                <a:lnTo>
                  <a:pt x="2103107" y="355854"/>
                </a:lnTo>
                <a:lnTo>
                  <a:pt x="2087867" y="355854"/>
                </a:lnTo>
                <a:lnTo>
                  <a:pt x="2087867" y="371856"/>
                </a:lnTo>
                <a:lnTo>
                  <a:pt x="2103107" y="371856"/>
                </a:lnTo>
                <a:close/>
              </a:path>
              <a:path w="5312409" h="372110">
                <a:moveTo>
                  <a:pt x="2071877" y="371856"/>
                </a:moveTo>
                <a:lnTo>
                  <a:pt x="2071877" y="355854"/>
                </a:lnTo>
                <a:lnTo>
                  <a:pt x="2055876" y="355854"/>
                </a:lnTo>
                <a:lnTo>
                  <a:pt x="2055876" y="371856"/>
                </a:lnTo>
                <a:lnTo>
                  <a:pt x="2071877" y="371856"/>
                </a:lnTo>
                <a:close/>
              </a:path>
              <a:path w="5312409" h="372110">
                <a:moveTo>
                  <a:pt x="2039874" y="371856"/>
                </a:moveTo>
                <a:lnTo>
                  <a:pt x="2039874" y="355854"/>
                </a:lnTo>
                <a:lnTo>
                  <a:pt x="2023872" y="355854"/>
                </a:lnTo>
                <a:lnTo>
                  <a:pt x="2023872" y="371856"/>
                </a:lnTo>
                <a:lnTo>
                  <a:pt x="2039874" y="371856"/>
                </a:lnTo>
                <a:close/>
              </a:path>
              <a:path w="5312409" h="372110">
                <a:moveTo>
                  <a:pt x="2007857" y="371856"/>
                </a:moveTo>
                <a:lnTo>
                  <a:pt x="2007857" y="355854"/>
                </a:lnTo>
                <a:lnTo>
                  <a:pt x="1992617" y="355854"/>
                </a:lnTo>
                <a:lnTo>
                  <a:pt x="1992617" y="371856"/>
                </a:lnTo>
                <a:lnTo>
                  <a:pt x="2007857" y="371856"/>
                </a:lnTo>
                <a:close/>
              </a:path>
              <a:path w="5312409" h="372110">
                <a:moveTo>
                  <a:pt x="1976627" y="371856"/>
                </a:moveTo>
                <a:lnTo>
                  <a:pt x="1976627" y="355854"/>
                </a:lnTo>
                <a:lnTo>
                  <a:pt x="1960626" y="355854"/>
                </a:lnTo>
                <a:lnTo>
                  <a:pt x="1960626" y="371856"/>
                </a:lnTo>
                <a:lnTo>
                  <a:pt x="1976627" y="371856"/>
                </a:lnTo>
                <a:close/>
              </a:path>
              <a:path w="5312409" h="372110">
                <a:moveTo>
                  <a:pt x="1944624" y="371856"/>
                </a:moveTo>
                <a:lnTo>
                  <a:pt x="1944624" y="355854"/>
                </a:lnTo>
                <a:lnTo>
                  <a:pt x="1928622" y="355854"/>
                </a:lnTo>
                <a:lnTo>
                  <a:pt x="1928622" y="371856"/>
                </a:lnTo>
                <a:lnTo>
                  <a:pt x="1944624" y="371856"/>
                </a:lnTo>
                <a:close/>
              </a:path>
              <a:path w="5312409" h="372110">
                <a:moveTo>
                  <a:pt x="1912620" y="371856"/>
                </a:moveTo>
                <a:lnTo>
                  <a:pt x="1912620" y="355854"/>
                </a:lnTo>
                <a:lnTo>
                  <a:pt x="1897380" y="355854"/>
                </a:lnTo>
                <a:lnTo>
                  <a:pt x="1897380" y="371856"/>
                </a:lnTo>
                <a:lnTo>
                  <a:pt x="1912620" y="371856"/>
                </a:lnTo>
                <a:close/>
              </a:path>
              <a:path w="5312409" h="372110">
                <a:moveTo>
                  <a:pt x="1881377" y="371856"/>
                </a:moveTo>
                <a:lnTo>
                  <a:pt x="1881377" y="355854"/>
                </a:lnTo>
                <a:lnTo>
                  <a:pt x="1865376" y="355854"/>
                </a:lnTo>
                <a:lnTo>
                  <a:pt x="1865376" y="371856"/>
                </a:lnTo>
                <a:lnTo>
                  <a:pt x="1881377" y="371856"/>
                </a:lnTo>
                <a:close/>
              </a:path>
              <a:path w="5312409" h="372110">
                <a:moveTo>
                  <a:pt x="1849374" y="371856"/>
                </a:moveTo>
                <a:lnTo>
                  <a:pt x="1849374" y="355854"/>
                </a:lnTo>
                <a:lnTo>
                  <a:pt x="1833372" y="355854"/>
                </a:lnTo>
                <a:lnTo>
                  <a:pt x="1833372" y="371856"/>
                </a:lnTo>
                <a:lnTo>
                  <a:pt x="1849374" y="371856"/>
                </a:lnTo>
                <a:close/>
              </a:path>
              <a:path w="5312409" h="372110">
                <a:moveTo>
                  <a:pt x="1817370" y="371856"/>
                </a:moveTo>
                <a:lnTo>
                  <a:pt x="1817370" y="355854"/>
                </a:lnTo>
                <a:lnTo>
                  <a:pt x="1802130" y="355854"/>
                </a:lnTo>
                <a:lnTo>
                  <a:pt x="1802130" y="371856"/>
                </a:lnTo>
                <a:lnTo>
                  <a:pt x="1817370" y="371856"/>
                </a:lnTo>
                <a:close/>
              </a:path>
              <a:path w="5312409" h="372110">
                <a:moveTo>
                  <a:pt x="1786127" y="371856"/>
                </a:moveTo>
                <a:lnTo>
                  <a:pt x="1786127" y="355854"/>
                </a:lnTo>
                <a:lnTo>
                  <a:pt x="1770126" y="355854"/>
                </a:lnTo>
                <a:lnTo>
                  <a:pt x="1770126" y="371856"/>
                </a:lnTo>
                <a:lnTo>
                  <a:pt x="1786127" y="371856"/>
                </a:lnTo>
                <a:close/>
              </a:path>
              <a:path w="5312409" h="372110">
                <a:moveTo>
                  <a:pt x="1754124" y="371856"/>
                </a:moveTo>
                <a:lnTo>
                  <a:pt x="1754124" y="355854"/>
                </a:lnTo>
                <a:lnTo>
                  <a:pt x="1738122" y="355854"/>
                </a:lnTo>
                <a:lnTo>
                  <a:pt x="1738122" y="371856"/>
                </a:lnTo>
                <a:lnTo>
                  <a:pt x="1754124" y="371856"/>
                </a:lnTo>
                <a:close/>
              </a:path>
              <a:path w="5312409" h="372110">
                <a:moveTo>
                  <a:pt x="1722120" y="371856"/>
                </a:moveTo>
                <a:lnTo>
                  <a:pt x="1722120" y="355854"/>
                </a:lnTo>
                <a:lnTo>
                  <a:pt x="1706880" y="355854"/>
                </a:lnTo>
                <a:lnTo>
                  <a:pt x="1706880" y="371856"/>
                </a:lnTo>
                <a:lnTo>
                  <a:pt x="1722120" y="371856"/>
                </a:lnTo>
                <a:close/>
              </a:path>
              <a:path w="5312409" h="372110">
                <a:moveTo>
                  <a:pt x="1690877" y="371856"/>
                </a:moveTo>
                <a:lnTo>
                  <a:pt x="1690877" y="355854"/>
                </a:lnTo>
                <a:lnTo>
                  <a:pt x="1674876" y="355854"/>
                </a:lnTo>
                <a:lnTo>
                  <a:pt x="1674876" y="371856"/>
                </a:lnTo>
                <a:lnTo>
                  <a:pt x="1690877" y="371856"/>
                </a:lnTo>
                <a:close/>
              </a:path>
              <a:path w="5312409" h="372110">
                <a:moveTo>
                  <a:pt x="1658874" y="371856"/>
                </a:moveTo>
                <a:lnTo>
                  <a:pt x="1658874" y="355854"/>
                </a:lnTo>
                <a:lnTo>
                  <a:pt x="1642872" y="355854"/>
                </a:lnTo>
                <a:lnTo>
                  <a:pt x="1642872" y="371856"/>
                </a:lnTo>
                <a:lnTo>
                  <a:pt x="1658874" y="371856"/>
                </a:lnTo>
                <a:close/>
              </a:path>
              <a:path w="5312409" h="372110">
                <a:moveTo>
                  <a:pt x="1626870" y="371856"/>
                </a:moveTo>
                <a:lnTo>
                  <a:pt x="1626870" y="355854"/>
                </a:lnTo>
                <a:lnTo>
                  <a:pt x="1611630" y="355854"/>
                </a:lnTo>
                <a:lnTo>
                  <a:pt x="1611630" y="371856"/>
                </a:lnTo>
                <a:lnTo>
                  <a:pt x="1626870" y="371856"/>
                </a:lnTo>
                <a:close/>
              </a:path>
              <a:path w="5312409" h="372110">
                <a:moveTo>
                  <a:pt x="1595627" y="371856"/>
                </a:moveTo>
                <a:lnTo>
                  <a:pt x="1595627" y="355854"/>
                </a:lnTo>
                <a:lnTo>
                  <a:pt x="1579626" y="355854"/>
                </a:lnTo>
                <a:lnTo>
                  <a:pt x="1579626" y="371856"/>
                </a:lnTo>
                <a:lnTo>
                  <a:pt x="1595627" y="371856"/>
                </a:lnTo>
                <a:close/>
              </a:path>
              <a:path w="5312409" h="372110">
                <a:moveTo>
                  <a:pt x="1563624" y="371856"/>
                </a:moveTo>
                <a:lnTo>
                  <a:pt x="1563624" y="355854"/>
                </a:lnTo>
                <a:lnTo>
                  <a:pt x="1547622" y="355854"/>
                </a:lnTo>
                <a:lnTo>
                  <a:pt x="1547622" y="371856"/>
                </a:lnTo>
                <a:lnTo>
                  <a:pt x="1563624" y="371856"/>
                </a:lnTo>
                <a:close/>
              </a:path>
              <a:path w="5312409" h="372110">
                <a:moveTo>
                  <a:pt x="1531620" y="371856"/>
                </a:moveTo>
                <a:lnTo>
                  <a:pt x="1531620" y="355854"/>
                </a:lnTo>
                <a:lnTo>
                  <a:pt x="1516380" y="355854"/>
                </a:lnTo>
                <a:lnTo>
                  <a:pt x="1516380" y="371856"/>
                </a:lnTo>
                <a:lnTo>
                  <a:pt x="1531620" y="371856"/>
                </a:lnTo>
                <a:close/>
              </a:path>
              <a:path w="5312409" h="372110">
                <a:moveTo>
                  <a:pt x="1500377" y="371856"/>
                </a:moveTo>
                <a:lnTo>
                  <a:pt x="1500377" y="355854"/>
                </a:lnTo>
                <a:lnTo>
                  <a:pt x="1484376" y="355854"/>
                </a:lnTo>
                <a:lnTo>
                  <a:pt x="1484376" y="371856"/>
                </a:lnTo>
                <a:lnTo>
                  <a:pt x="1500377" y="371856"/>
                </a:lnTo>
                <a:close/>
              </a:path>
              <a:path w="5312409" h="372110">
                <a:moveTo>
                  <a:pt x="1468374" y="371856"/>
                </a:moveTo>
                <a:lnTo>
                  <a:pt x="1468374" y="355854"/>
                </a:lnTo>
                <a:lnTo>
                  <a:pt x="1452372" y="355854"/>
                </a:lnTo>
                <a:lnTo>
                  <a:pt x="1452372" y="371856"/>
                </a:lnTo>
                <a:lnTo>
                  <a:pt x="1468374" y="371856"/>
                </a:lnTo>
                <a:close/>
              </a:path>
              <a:path w="5312409" h="372110">
                <a:moveTo>
                  <a:pt x="1436370" y="371856"/>
                </a:moveTo>
                <a:lnTo>
                  <a:pt x="1436370" y="355854"/>
                </a:lnTo>
                <a:lnTo>
                  <a:pt x="1421130" y="355854"/>
                </a:lnTo>
                <a:lnTo>
                  <a:pt x="1421130" y="371856"/>
                </a:lnTo>
                <a:lnTo>
                  <a:pt x="1436370" y="371856"/>
                </a:lnTo>
                <a:close/>
              </a:path>
              <a:path w="5312409" h="372110">
                <a:moveTo>
                  <a:pt x="1405127" y="371856"/>
                </a:moveTo>
                <a:lnTo>
                  <a:pt x="1405127" y="355854"/>
                </a:lnTo>
                <a:lnTo>
                  <a:pt x="1389126" y="355854"/>
                </a:lnTo>
                <a:lnTo>
                  <a:pt x="1389126" y="371856"/>
                </a:lnTo>
                <a:lnTo>
                  <a:pt x="1405127" y="371856"/>
                </a:lnTo>
                <a:close/>
              </a:path>
              <a:path w="5312409" h="372110">
                <a:moveTo>
                  <a:pt x="1373124" y="371856"/>
                </a:moveTo>
                <a:lnTo>
                  <a:pt x="1373124" y="355854"/>
                </a:lnTo>
                <a:lnTo>
                  <a:pt x="1357122" y="355854"/>
                </a:lnTo>
                <a:lnTo>
                  <a:pt x="1357122" y="371856"/>
                </a:lnTo>
                <a:lnTo>
                  <a:pt x="1373124" y="371856"/>
                </a:lnTo>
                <a:close/>
              </a:path>
              <a:path w="5312409" h="372110">
                <a:moveTo>
                  <a:pt x="1341120" y="371856"/>
                </a:moveTo>
                <a:lnTo>
                  <a:pt x="1341120" y="355854"/>
                </a:lnTo>
                <a:lnTo>
                  <a:pt x="1325880" y="355854"/>
                </a:lnTo>
                <a:lnTo>
                  <a:pt x="1325880" y="371856"/>
                </a:lnTo>
                <a:lnTo>
                  <a:pt x="1341120" y="371856"/>
                </a:lnTo>
                <a:close/>
              </a:path>
              <a:path w="5312409" h="372110">
                <a:moveTo>
                  <a:pt x="1309877" y="371856"/>
                </a:moveTo>
                <a:lnTo>
                  <a:pt x="1309877" y="355854"/>
                </a:lnTo>
                <a:lnTo>
                  <a:pt x="1293876" y="355854"/>
                </a:lnTo>
                <a:lnTo>
                  <a:pt x="1293876" y="371856"/>
                </a:lnTo>
                <a:lnTo>
                  <a:pt x="1309877" y="371856"/>
                </a:lnTo>
                <a:close/>
              </a:path>
              <a:path w="5312409" h="372110">
                <a:moveTo>
                  <a:pt x="1277874" y="371856"/>
                </a:moveTo>
                <a:lnTo>
                  <a:pt x="1277874" y="355854"/>
                </a:lnTo>
                <a:lnTo>
                  <a:pt x="1261872" y="355854"/>
                </a:lnTo>
                <a:lnTo>
                  <a:pt x="1261872" y="371856"/>
                </a:lnTo>
                <a:lnTo>
                  <a:pt x="1277874" y="371856"/>
                </a:lnTo>
                <a:close/>
              </a:path>
              <a:path w="5312409" h="372110">
                <a:moveTo>
                  <a:pt x="1245870" y="371856"/>
                </a:moveTo>
                <a:lnTo>
                  <a:pt x="1245870" y="355854"/>
                </a:lnTo>
                <a:lnTo>
                  <a:pt x="1230630" y="355854"/>
                </a:lnTo>
                <a:lnTo>
                  <a:pt x="1230630" y="371856"/>
                </a:lnTo>
                <a:lnTo>
                  <a:pt x="1245870" y="371856"/>
                </a:lnTo>
                <a:close/>
              </a:path>
              <a:path w="5312409" h="372110">
                <a:moveTo>
                  <a:pt x="1214627" y="371856"/>
                </a:moveTo>
                <a:lnTo>
                  <a:pt x="1214627" y="355854"/>
                </a:lnTo>
                <a:lnTo>
                  <a:pt x="1198626" y="355854"/>
                </a:lnTo>
                <a:lnTo>
                  <a:pt x="1198626" y="371856"/>
                </a:lnTo>
                <a:lnTo>
                  <a:pt x="1214627" y="371856"/>
                </a:lnTo>
                <a:close/>
              </a:path>
              <a:path w="5312409" h="372110">
                <a:moveTo>
                  <a:pt x="1182624" y="371856"/>
                </a:moveTo>
                <a:lnTo>
                  <a:pt x="1182624" y="355854"/>
                </a:lnTo>
                <a:lnTo>
                  <a:pt x="1166622" y="355854"/>
                </a:lnTo>
                <a:lnTo>
                  <a:pt x="1166622" y="371856"/>
                </a:lnTo>
                <a:lnTo>
                  <a:pt x="1182624" y="371856"/>
                </a:lnTo>
                <a:close/>
              </a:path>
              <a:path w="5312409" h="372110">
                <a:moveTo>
                  <a:pt x="1150620" y="371856"/>
                </a:moveTo>
                <a:lnTo>
                  <a:pt x="1150620" y="355854"/>
                </a:lnTo>
                <a:lnTo>
                  <a:pt x="1135380" y="355854"/>
                </a:lnTo>
                <a:lnTo>
                  <a:pt x="1135380" y="371856"/>
                </a:lnTo>
                <a:lnTo>
                  <a:pt x="1150620" y="371856"/>
                </a:lnTo>
                <a:close/>
              </a:path>
              <a:path w="5312409" h="372110">
                <a:moveTo>
                  <a:pt x="1119377" y="371856"/>
                </a:moveTo>
                <a:lnTo>
                  <a:pt x="1119377" y="355854"/>
                </a:lnTo>
                <a:lnTo>
                  <a:pt x="1103376" y="355854"/>
                </a:lnTo>
                <a:lnTo>
                  <a:pt x="1103376" y="371856"/>
                </a:lnTo>
                <a:lnTo>
                  <a:pt x="1119377" y="371856"/>
                </a:lnTo>
                <a:close/>
              </a:path>
              <a:path w="5312409" h="372110">
                <a:moveTo>
                  <a:pt x="1087374" y="371856"/>
                </a:moveTo>
                <a:lnTo>
                  <a:pt x="1087374" y="355854"/>
                </a:lnTo>
                <a:lnTo>
                  <a:pt x="1071372" y="355854"/>
                </a:lnTo>
                <a:lnTo>
                  <a:pt x="1071372" y="371856"/>
                </a:lnTo>
                <a:lnTo>
                  <a:pt x="1087374" y="371856"/>
                </a:lnTo>
                <a:close/>
              </a:path>
              <a:path w="5312409" h="372110">
                <a:moveTo>
                  <a:pt x="1055370" y="371856"/>
                </a:moveTo>
                <a:lnTo>
                  <a:pt x="1055370" y="355854"/>
                </a:lnTo>
                <a:lnTo>
                  <a:pt x="1040130" y="355854"/>
                </a:lnTo>
                <a:lnTo>
                  <a:pt x="1040130" y="371856"/>
                </a:lnTo>
                <a:lnTo>
                  <a:pt x="1055370" y="371856"/>
                </a:lnTo>
                <a:close/>
              </a:path>
              <a:path w="5312409" h="372110">
                <a:moveTo>
                  <a:pt x="1024127" y="371856"/>
                </a:moveTo>
                <a:lnTo>
                  <a:pt x="1024127" y="355854"/>
                </a:lnTo>
                <a:lnTo>
                  <a:pt x="1008126" y="355854"/>
                </a:lnTo>
                <a:lnTo>
                  <a:pt x="1008126" y="371856"/>
                </a:lnTo>
                <a:lnTo>
                  <a:pt x="1024127" y="371856"/>
                </a:lnTo>
                <a:close/>
              </a:path>
              <a:path w="5312409" h="372110">
                <a:moveTo>
                  <a:pt x="992124" y="371856"/>
                </a:moveTo>
                <a:lnTo>
                  <a:pt x="992124" y="355854"/>
                </a:lnTo>
                <a:lnTo>
                  <a:pt x="976122" y="355854"/>
                </a:lnTo>
                <a:lnTo>
                  <a:pt x="976122" y="371856"/>
                </a:lnTo>
                <a:lnTo>
                  <a:pt x="992124" y="371856"/>
                </a:lnTo>
                <a:close/>
              </a:path>
              <a:path w="5312409" h="372110">
                <a:moveTo>
                  <a:pt x="960120" y="371856"/>
                </a:moveTo>
                <a:lnTo>
                  <a:pt x="960120" y="355854"/>
                </a:lnTo>
                <a:lnTo>
                  <a:pt x="944880" y="355854"/>
                </a:lnTo>
                <a:lnTo>
                  <a:pt x="944880" y="371856"/>
                </a:lnTo>
                <a:lnTo>
                  <a:pt x="960120" y="371856"/>
                </a:lnTo>
                <a:close/>
              </a:path>
              <a:path w="5312409" h="372110">
                <a:moveTo>
                  <a:pt x="928877" y="371856"/>
                </a:moveTo>
                <a:lnTo>
                  <a:pt x="928877" y="355854"/>
                </a:lnTo>
                <a:lnTo>
                  <a:pt x="912876" y="355854"/>
                </a:lnTo>
                <a:lnTo>
                  <a:pt x="912876" y="371856"/>
                </a:lnTo>
                <a:lnTo>
                  <a:pt x="928877" y="371856"/>
                </a:lnTo>
                <a:close/>
              </a:path>
              <a:path w="5312409" h="372110">
                <a:moveTo>
                  <a:pt x="896874" y="371856"/>
                </a:moveTo>
                <a:lnTo>
                  <a:pt x="896874" y="355854"/>
                </a:lnTo>
                <a:lnTo>
                  <a:pt x="880872" y="355854"/>
                </a:lnTo>
                <a:lnTo>
                  <a:pt x="880872" y="371856"/>
                </a:lnTo>
                <a:lnTo>
                  <a:pt x="896874" y="371856"/>
                </a:lnTo>
                <a:close/>
              </a:path>
              <a:path w="5312409" h="372110">
                <a:moveTo>
                  <a:pt x="864870" y="371856"/>
                </a:moveTo>
                <a:lnTo>
                  <a:pt x="864870" y="355854"/>
                </a:lnTo>
                <a:lnTo>
                  <a:pt x="849630" y="355854"/>
                </a:lnTo>
                <a:lnTo>
                  <a:pt x="849630" y="371856"/>
                </a:lnTo>
                <a:lnTo>
                  <a:pt x="864870" y="371856"/>
                </a:lnTo>
                <a:close/>
              </a:path>
              <a:path w="5312409" h="372110">
                <a:moveTo>
                  <a:pt x="833627" y="371856"/>
                </a:moveTo>
                <a:lnTo>
                  <a:pt x="833627" y="355854"/>
                </a:lnTo>
                <a:lnTo>
                  <a:pt x="817626" y="355854"/>
                </a:lnTo>
                <a:lnTo>
                  <a:pt x="817626" y="371856"/>
                </a:lnTo>
                <a:lnTo>
                  <a:pt x="833627" y="371856"/>
                </a:lnTo>
                <a:close/>
              </a:path>
              <a:path w="5312409" h="372110">
                <a:moveTo>
                  <a:pt x="801624" y="371856"/>
                </a:moveTo>
                <a:lnTo>
                  <a:pt x="801624" y="355854"/>
                </a:lnTo>
                <a:lnTo>
                  <a:pt x="785622" y="355854"/>
                </a:lnTo>
                <a:lnTo>
                  <a:pt x="785622" y="371856"/>
                </a:lnTo>
                <a:lnTo>
                  <a:pt x="801624" y="371856"/>
                </a:lnTo>
                <a:close/>
              </a:path>
              <a:path w="5312409" h="372110">
                <a:moveTo>
                  <a:pt x="769620" y="371856"/>
                </a:moveTo>
                <a:lnTo>
                  <a:pt x="769620" y="355854"/>
                </a:lnTo>
                <a:lnTo>
                  <a:pt x="754380" y="355854"/>
                </a:lnTo>
                <a:lnTo>
                  <a:pt x="754380" y="371856"/>
                </a:lnTo>
                <a:lnTo>
                  <a:pt x="769620" y="371856"/>
                </a:lnTo>
                <a:close/>
              </a:path>
              <a:path w="5312409" h="372110">
                <a:moveTo>
                  <a:pt x="738377" y="371856"/>
                </a:moveTo>
                <a:lnTo>
                  <a:pt x="738377" y="355854"/>
                </a:lnTo>
                <a:lnTo>
                  <a:pt x="722376" y="355854"/>
                </a:lnTo>
                <a:lnTo>
                  <a:pt x="722376" y="371856"/>
                </a:lnTo>
                <a:lnTo>
                  <a:pt x="738377" y="371856"/>
                </a:lnTo>
                <a:close/>
              </a:path>
              <a:path w="5312409" h="372110">
                <a:moveTo>
                  <a:pt x="706374" y="371856"/>
                </a:moveTo>
                <a:lnTo>
                  <a:pt x="706374" y="355854"/>
                </a:lnTo>
                <a:lnTo>
                  <a:pt x="690372" y="355854"/>
                </a:lnTo>
                <a:lnTo>
                  <a:pt x="690372" y="371856"/>
                </a:lnTo>
                <a:lnTo>
                  <a:pt x="706374" y="371856"/>
                </a:lnTo>
                <a:close/>
              </a:path>
              <a:path w="5312409" h="372110">
                <a:moveTo>
                  <a:pt x="674370" y="371856"/>
                </a:moveTo>
                <a:lnTo>
                  <a:pt x="674370" y="355854"/>
                </a:lnTo>
                <a:lnTo>
                  <a:pt x="659130" y="355854"/>
                </a:lnTo>
                <a:lnTo>
                  <a:pt x="659130" y="371856"/>
                </a:lnTo>
                <a:lnTo>
                  <a:pt x="674370" y="371856"/>
                </a:lnTo>
                <a:close/>
              </a:path>
              <a:path w="5312409" h="372110">
                <a:moveTo>
                  <a:pt x="643127" y="371856"/>
                </a:moveTo>
                <a:lnTo>
                  <a:pt x="643127" y="355854"/>
                </a:lnTo>
                <a:lnTo>
                  <a:pt x="627126" y="355854"/>
                </a:lnTo>
                <a:lnTo>
                  <a:pt x="627126" y="371856"/>
                </a:lnTo>
                <a:lnTo>
                  <a:pt x="643127" y="371856"/>
                </a:lnTo>
                <a:close/>
              </a:path>
              <a:path w="5312409" h="372110">
                <a:moveTo>
                  <a:pt x="611124" y="371856"/>
                </a:moveTo>
                <a:lnTo>
                  <a:pt x="611124" y="355854"/>
                </a:lnTo>
                <a:lnTo>
                  <a:pt x="595122" y="355854"/>
                </a:lnTo>
                <a:lnTo>
                  <a:pt x="595122" y="371856"/>
                </a:lnTo>
                <a:lnTo>
                  <a:pt x="611124" y="371856"/>
                </a:lnTo>
                <a:close/>
              </a:path>
              <a:path w="5312409" h="372110">
                <a:moveTo>
                  <a:pt x="579120" y="371856"/>
                </a:moveTo>
                <a:lnTo>
                  <a:pt x="579120" y="355854"/>
                </a:lnTo>
                <a:lnTo>
                  <a:pt x="563880" y="355854"/>
                </a:lnTo>
                <a:lnTo>
                  <a:pt x="563880" y="371856"/>
                </a:lnTo>
                <a:lnTo>
                  <a:pt x="579120" y="371856"/>
                </a:lnTo>
                <a:close/>
              </a:path>
              <a:path w="5312409" h="372110">
                <a:moveTo>
                  <a:pt x="547877" y="371856"/>
                </a:moveTo>
                <a:lnTo>
                  <a:pt x="547877" y="355854"/>
                </a:lnTo>
                <a:lnTo>
                  <a:pt x="531876" y="355854"/>
                </a:lnTo>
                <a:lnTo>
                  <a:pt x="531876" y="371856"/>
                </a:lnTo>
                <a:lnTo>
                  <a:pt x="547877" y="371856"/>
                </a:lnTo>
                <a:close/>
              </a:path>
              <a:path w="5312409" h="372110">
                <a:moveTo>
                  <a:pt x="515874" y="371856"/>
                </a:moveTo>
                <a:lnTo>
                  <a:pt x="515874" y="355854"/>
                </a:lnTo>
                <a:lnTo>
                  <a:pt x="499872" y="355854"/>
                </a:lnTo>
                <a:lnTo>
                  <a:pt x="499872" y="371856"/>
                </a:lnTo>
                <a:lnTo>
                  <a:pt x="515874" y="371856"/>
                </a:lnTo>
                <a:close/>
              </a:path>
              <a:path w="5312409" h="372110">
                <a:moveTo>
                  <a:pt x="483870" y="371856"/>
                </a:moveTo>
                <a:lnTo>
                  <a:pt x="483870" y="355854"/>
                </a:lnTo>
                <a:lnTo>
                  <a:pt x="468630" y="355854"/>
                </a:lnTo>
                <a:lnTo>
                  <a:pt x="468630" y="371856"/>
                </a:lnTo>
                <a:lnTo>
                  <a:pt x="483870" y="371856"/>
                </a:lnTo>
                <a:close/>
              </a:path>
              <a:path w="5312409" h="372110">
                <a:moveTo>
                  <a:pt x="452627" y="371856"/>
                </a:moveTo>
                <a:lnTo>
                  <a:pt x="452627" y="355854"/>
                </a:lnTo>
                <a:lnTo>
                  <a:pt x="436625" y="355854"/>
                </a:lnTo>
                <a:lnTo>
                  <a:pt x="436625" y="371856"/>
                </a:lnTo>
                <a:lnTo>
                  <a:pt x="452627" y="371856"/>
                </a:lnTo>
                <a:close/>
              </a:path>
              <a:path w="5312409" h="372110">
                <a:moveTo>
                  <a:pt x="420624" y="371856"/>
                </a:moveTo>
                <a:lnTo>
                  <a:pt x="420624" y="355854"/>
                </a:lnTo>
                <a:lnTo>
                  <a:pt x="404622" y="355854"/>
                </a:lnTo>
                <a:lnTo>
                  <a:pt x="404622" y="371856"/>
                </a:lnTo>
                <a:lnTo>
                  <a:pt x="420624" y="371856"/>
                </a:lnTo>
                <a:close/>
              </a:path>
              <a:path w="5312409" h="372110">
                <a:moveTo>
                  <a:pt x="388620" y="371856"/>
                </a:moveTo>
                <a:lnTo>
                  <a:pt x="388620" y="355854"/>
                </a:lnTo>
                <a:lnTo>
                  <a:pt x="373380" y="355854"/>
                </a:lnTo>
                <a:lnTo>
                  <a:pt x="373380" y="371856"/>
                </a:lnTo>
                <a:lnTo>
                  <a:pt x="388620" y="371856"/>
                </a:lnTo>
                <a:close/>
              </a:path>
              <a:path w="5312409" h="372110">
                <a:moveTo>
                  <a:pt x="357377" y="371856"/>
                </a:moveTo>
                <a:lnTo>
                  <a:pt x="357377" y="355854"/>
                </a:lnTo>
                <a:lnTo>
                  <a:pt x="341375" y="355854"/>
                </a:lnTo>
                <a:lnTo>
                  <a:pt x="341375" y="371856"/>
                </a:lnTo>
                <a:lnTo>
                  <a:pt x="357377" y="371856"/>
                </a:lnTo>
                <a:close/>
              </a:path>
              <a:path w="5312409" h="372110">
                <a:moveTo>
                  <a:pt x="325374" y="371856"/>
                </a:moveTo>
                <a:lnTo>
                  <a:pt x="325374" y="355854"/>
                </a:lnTo>
                <a:lnTo>
                  <a:pt x="309372" y="355854"/>
                </a:lnTo>
                <a:lnTo>
                  <a:pt x="309372" y="371856"/>
                </a:lnTo>
                <a:lnTo>
                  <a:pt x="325374" y="371856"/>
                </a:lnTo>
                <a:close/>
              </a:path>
              <a:path w="5312409" h="372110">
                <a:moveTo>
                  <a:pt x="293370" y="371856"/>
                </a:moveTo>
                <a:lnTo>
                  <a:pt x="293370" y="355854"/>
                </a:lnTo>
                <a:lnTo>
                  <a:pt x="278130" y="355854"/>
                </a:lnTo>
                <a:lnTo>
                  <a:pt x="278130" y="371856"/>
                </a:lnTo>
                <a:lnTo>
                  <a:pt x="293370" y="371856"/>
                </a:lnTo>
                <a:close/>
              </a:path>
              <a:path w="5312409" h="372110">
                <a:moveTo>
                  <a:pt x="262127" y="371856"/>
                </a:moveTo>
                <a:lnTo>
                  <a:pt x="262127" y="355854"/>
                </a:lnTo>
                <a:lnTo>
                  <a:pt x="246125" y="355854"/>
                </a:lnTo>
                <a:lnTo>
                  <a:pt x="246125" y="371856"/>
                </a:lnTo>
                <a:lnTo>
                  <a:pt x="262127" y="371856"/>
                </a:lnTo>
                <a:close/>
              </a:path>
              <a:path w="5312409" h="372110">
                <a:moveTo>
                  <a:pt x="230124" y="371856"/>
                </a:moveTo>
                <a:lnTo>
                  <a:pt x="230124" y="355854"/>
                </a:lnTo>
                <a:lnTo>
                  <a:pt x="214122" y="355854"/>
                </a:lnTo>
                <a:lnTo>
                  <a:pt x="214122" y="371856"/>
                </a:lnTo>
                <a:lnTo>
                  <a:pt x="230124" y="371856"/>
                </a:lnTo>
                <a:close/>
              </a:path>
              <a:path w="5312409" h="372110">
                <a:moveTo>
                  <a:pt x="198120" y="371856"/>
                </a:moveTo>
                <a:lnTo>
                  <a:pt x="198120" y="355854"/>
                </a:lnTo>
                <a:lnTo>
                  <a:pt x="182880" y="355854"/>
                </a:lnTo>
                <a:lnTo>
                  <a:pt x="182880" y="371856"/>
                </a:lnTo>
                <a:lnTo>
                  <a:pt x="198120" y="371856"/>
                </a:lnTo>
                <a:close/>
              </a:path>
              <a:path w="5312409" h="372110">
                <a:moveTo>
                  <a:pt x="166877" y="371856"/>
                </a:moveTo>
                <a:lnTo>
                  <a:pt x="166877" y="355854"/>
                </a:lnTo>
                <a:lnTo>
                  <a:pt x="150875" y="355854"/>
                </a:lnTo>
                <a:lnTo>
                  <a:pt x="150875" y="371856"/>
                </a:lnTo>
                <a:lnTo>
                  <a:pt x="166877" y="371856"/>
                </a:lnTo>
                <a:close/>
              </a:path>
              <a:path w="5312409" h="372110">
                <a:moveTo>
                  <a:pt x="134874" y="371856"/>
                </a:moveTo>
                <a:lnTo>
                  <a:pt x="134874" y="355854"/>
                </a:lnTo>
                <a:lnTo>
                  <a:pt x="118872" y="355854"/>
                </a:lnTo>
                <a:lnTo>
                  <a:pt x="118872" y="371856"/>
                </a:lnTo>
                <a:lnTo>
                  <a:pt x="134874" y="371856"/>
                </a:lnTo>
                <a:close/>
              </a:path>
              <a:path w="5312409" h="372110">
                <a:moveTo>
                  <a:pt x="102870" y="371856"/>
                </a:moveTo>
                <a:lnTo>
                  <a:pt x="102870" y="355854"/>
                </a:lnTo>
                <a:lnTo>
                  <a:pt x="87630" y="355854"/>
                </a:lnTo>
                <a:lnTo>
                  <a:pt x="87630" y="371856"/>
                </a:lnTo>
                <a:lnTo>
                  <a:pt x="102870" y="371856"/>
                </a:lnTo>
                <a:close/>
              </a:path>
              <a:path w="5312409" h="372110">
                <a:moveTo>
                  <a:pt x="71627" y="371856"/>
                </a:moveTo>
                <a:lnTo>
                  <a:pt x="71627" y="355854"/>
                </a:lnTo>
                <a:lnTo>
                  <a:pt x="55625" y="355854"/>
                </a:lnTo>
                <a:lnTo>
                  <a:pt x="55625" y="371856"/>
                </a:lnTo>
                <a:lnTo>
                  <a:pt x="71627" y="371856"/>
                </a:lnTo>
                <a:close/>
              </a:path>
              <a:path w="5312409" h="372110">
                <a:moveTo>
                  <a:pt x="39624" y="371856"/>
                </a:moveTo>
                <a:lnTo>
                  <a:pt x="39624" y="355854"/>
                </a:lnTo>
                <a:lnTo>
                  <a:pt x="23622" y="355854"/>
                </a:lnTo>
                <a:lnTo>
                  <a:pt x="23622" y="371856"/>
                </a:lnTo>
                <a:lnTo>
                  <a:pt x="39624" y="371856"/>
                </a:lnTo>
                <a:close/>
              </a:path>
            </a:pathLst>
          </a:custGeom>
          <a:solidFill>
            <a:srgbClr val="000000"/>
          </a:solidFill>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7432" y="-15294"/>
            <a:ext cx="6991668" cy="615553"/>
          </a:xfrm>
          <a:prstGeom prst="rect">
            <a:avLst/>
          </a:prstGeom>
        </p:spPr>
        <p:txBody>
          <a:bodyPr vert="horz" wrap="square" lIns="0" tIns="0" rIns="0" bIns="0" rtlCol="0">
            <a:spAutoFit/>
          </a:bodyPr>
          <a:lstStyle/>
          <a:p>
            <a:pPr marL="12700">
              <a:lnSpc>
                <a:spcPct val="100000"/>
              </a:lnSpc>
            </a:pPr>
            <a:r>
              <a:rPr lang="en-US" spc="-5" dirty="0"/>
              <a:t>Example 3 : s</a:t>
            </a:r>
            <a:r>
              <a:rPr spc="-5" dirty="0"/>
              <a:t>truct</a:t>
            </a:r>
            <a:r>
              <a:rPr spc="25" dirty="0"/>
              <a:t> </a:t>
            </a:r>
            <a:r>
              <a:rPr dirty="0"/>
              <a:t>and</a:t>
            </a:r>
            <a:r>
              <a:rPr spc="10" dirty="0"/>
              <a:t> </a:t>
            </a:r>
            <a:r>
              <a:rPr spc="-5" dirty="0"/>
              <a:t>Binary</a:t>
            </a:r>
            <a:r>
              <a:rPr spc="5" dirty="0"/>
              <a:t> </a:t>
            </a:r>
            <a:r>
              <a:rPr dirty="0"/>
              <a:t>File</a:t>
            </a:r>
          </a:p>
        </p:txBody>
      </p:sp>
      <p:sp>
        <p:nvSpPr>
          <p:cNvPr id="3" name="object 3"/>
          <p:cNvSpPr txBox="1"/>
          <p:nvPr/>
        </p:nvSpPr>
        <p:spPr>
          <a:xfrm>
            <a:off x="171120" y="973170"/>
            <a:ext cx="2893060" cy="1930785"/>
          </a:xfrm>
          <a:prstGeom prst="rect">
            <a:avLst/>
          </a:prstGeom>
        </p:spPr>
        <p:txBody>
          <a:bodyPr vert="horz" wrap="square" lIns="0" tIns="0" rIns="0" bIns="0" rtlCol="0">
            <a:spAutoFit/>
          </a:bodyPr>
          <a:lstStyle/>
          <a:p>
            <a:pPr marL="12700">
              <a:lnSpc>
                <a:spcPct val="100000"/>
              </a:lnSpc>
            </a:pPr>
            <a:r>
              <a:rPr sz="1800" spc="-5" dirty="0">
                <a:solidFill>
                  <a:srgbClr val="0000FF"/>
                </a:solidFill>
                <a:latin typeface="Courier New"/>
                <a:cs typeface="Courier New"/>
              </a:rPr>
              <a:t>typede</a:t>
            </a:r>
            <a:r>
              <a:rPr sz="1800" dirty="0">
                <a:solidFill>
                  <a:srgbClr val="0000FF"/>
                </a:solidFill>
                <a:latin typeface="Courier New"/>
                <a:cs typeface="Courier New"/>
              </a:rPr>
              <a:t>f</a:t>
            </a:r>
            <a:r>
              <a:rPr sz="1800" spc="-15" dirty="0">
                <a:solidFill>
                  <a:srgbClr val="0000FF"/>
                </a:solidFill>
                <a:latin typeface="Courier New"/>
                <a:cs typeface="Courier New"/>
              </a:rPr>
              <a:t> </a:t>
            </a:r>
            <a:r>
              <a:rPr sz="1800" spc="-5" dirty="0">
                <a:solidFill>
                  <a:srgbClr val="0000FF"/>
                </a:solidFill>
                <a:latin typeface="Courier New"/>
                <a:cs typeface="Courier New"/>
              </a:rPr>
              <a:t>struct</a:t>
            </a:r>
            <a:endParaRPr sz="1800" dirty="0">
              <a:latin typeface="Courier New"/>
              <a:cs typeface="Courier New"/>
            </a:endParaRPr>
          </a:p>
          <a:p>
            <a:pPr marL="12700">
              <a:lnSpc>
                <a:spcPct val="100000"/>
              </a:lnSpc>
              <a:spcBef>
                <a:spcPts val="434"/>
              </a:spcBef>
            </a:pPr>
            <a:r>
              <a:rPr sz="1800" dirty="0">
                <a:latin typeface="Courier New"/>
                <a:cs typeface="Courier New"/>
              </a:rPr>
              <a:t>{</a:t>
            </a:r>
          </a:p>
          <a:p>
            <a:pPr marL="422275" marR="5080">
              <a:lnSpc>
                <a:spcPct val="120300"/>
              </a:lnSpc>
              <a:spcBef>
                <a:spcPts val="5"/>
              </a:spcBef>
            </a:pPr>
            <a:r>
              <a:rPr sz="1800" spc="-10" dirty="0">
                <a:solidFill>
                  <a:srgbClr val="0000FF"/>
                </a:solidFill>
                <a:latin typeface="Courier New"/>
                <a:cs typeface="Courier New"/>
              </a:rPr>
              <a:t>in</a:t>
            </a:r>
            <a:r>
              <a:rPr sz="1800" dirty="0">
                <a:solidFill>
                  <a:srgbClr val="0000FF"/>
                </a:solidFill>
                <a:latin typeface="Courier New"/>
                <a:cs typeface="Courier New"/>
              </a:rPr>
              <a:t>t</a:t>
            </a:r>
            <a:r>
              <a:rPr sz="1800" spc="-10" dirty="0">
                <a:solidFill>
                  <a:srgbClr val="0000FF"/>
                </a:solidFill>
                <a:latin typeface="Courier New"/>
                <a:cs typeface="Courier New"/>
              </a:rPr>
              <a:t> </a:t>
            </a:r>
            <a:r>
              <a:rPr sz="1800" spc="-10" dirty="0">
                <a:latin typeface="Courier New"/>
                <a:cs typeface="Courier New"/>
              </a:rPr>
              <a:t>productCode; </a:t>
            </a:r>
            <a:r>
              <a:rPr sz="1800" spc="-10" dirty="0">
                <a:solidFill>
                  <a:srgbClr val="0000FF"/>
                </a:solidFill>
                <a:latin typeface="Courier New"/>
                <a:cs typeface="Courier New"/>
              </a:rPr>
              <a:t>in</a:t>
            </a:r>
            <a:r>
              <a:rPr sz="1800" dirty="0">
                <a:solidFill>
                  <a:srgbClr val="0000FF"/>
                </a:solidFill>
                <a:latin typeface="Courier New"/>
                <a:cs typeface="Courier New"/>
              </a:rPr>
              <a:t>t</a:t>
            </a:r>
            <a:r>
              <a:rPr sz="1800" spc="-10" dirty="0">
                <a:solidFill>
                  <a:srgbClr val="0000FF"/>
                </a:solidFill>
                <a:latin typeface="Courier New"/>
                <a:cs typeface="Courier New"/>
              </a:rPr>
              <a:t> </a:t>
            </a:r>
            <a:r>
              <a:rPr sz="1800" spc="-10" dirty="0">
                <a:latin typeface="Courier New"/>
                <a:cs typeface="Courier New"/>
              </a:rPr>
              <a:t>numberInStock; </a:t>
            </a:r>
            <a:r>
              <a:rPr sz="1800" spc="-5" dirty="0">
                <a:solidFill>
                  <a:srgbClr val="0000FF"/>
                </a:solidFill>
                <a:latin typeface="Courier New"/>
                <a:cs typeface="Courier New"/>
              </a:rPr>
              <a:t>floa</a:t>
            </a:r>
            <a:r>
              <a:rPr sz="1800" dirty="0">
                <a:solidFill>
                  <a:srgbClr val="0000FF"/>
                </a:solidFill>
                <a:latin typeface="Courier New"/>
                <a:cs typeface="Courier New"/>
              </a:rPr>
              <a:t>t</a:t>
            </a:r>
            <a:r>
              <a:rPr sz="1800" spc="-15" dirty="0">
                <a:solidFill>
                  <a:srgbClr val="0000FF"/>
                </a:solidFill>
                <a:latin typeface="Courier New"/>
                <a:cs typeface="Courier New"/>
              </a:rPr>
              <a:t> </a:t>
            </a:r>
            <a:r>
              <a:rPr sz="1800" spc="-10" dirty="0">
                <a:latin typeface="Courier New"/>
                <a:cs typeface="Courier New"/>
              </a:rPr>
              <a:t>price;</a:t>
            </a:r>
            <a:endParaRPr sz="1800" dirty="0">
              <a:latin typeface="Courier New"/>
              <a:cs typeface="Courier New"/>
            </a:endParaRPr>
          </a:p>
          <a:p>
            <a:pPr marL="12700">
              <a:lnSpc>
                <a:spcPct val="100000"/>
              </a:lnSpc>
              <a:spcBef>
                <a:spcPts val="445"/>
              </a:spcBef>
            </a:pPr>
            <a:r>
              <a:rPr sz="1800" spc="-5" dirty="0">
                <a:latin typeface="Courier New"/>
                <a:cs typeface="Courier New"/>
              </a:rPr>
              <a:t>}</a:t>
            </a:r>
            <a:r>
              <a:rPr sz="1800" spc="-5" dirty="0" err="1">
                <a:latin typeface="Courier New"/>
                <a:cs typeface="Courier New"/>
              </a:rPr>
              <a:t>product</a:t>
            </a:r>
            <a:r>
              <a:rPr lang="en-US" sz="1800" spc="-5" dirty="0" err="1">
                <a:latin typeface="Courier New"/>
                <a:cs typeface="Courier New"/>
              </a:rPr>
              <a:t>_t</a:t>
            </a:r>
            <a:r>
              <a:rPr sz="1800" spc="-5" dirty="0">
                <a:latin typeface="Courier New"/>
                <a:cs typeface="Courier New"/>
              </a:rPr>
              <a:t>;</a:t>
            </a:r>
            <a:endParaRPr sz="1800" dirty="0">
              <a:latin typeface="Courier New"/>
              <a:cs typeface="Courier New"/>
            </a:endParaRPr>
          </a:p>
        </p:txBody>
      </p:sp>
      <p:sp>
        <p:nvSpPr>
          <p:cNvPr id="4" name="object 4"/>
          <p:cNvSpPr txBox="1"/>
          <p:nvPr/>
        </p:nvSpPr>
        <p:spPr>
          <a:xfrm>
            <a:off x="1155680" y="3101390"/>
            <a:ext cx="2743220" cy="1195199"/>
          </a:xfrm>
          <a:prstGeom prst="rect">
            <a:avLst/>
          </a:prstGeom>
        </p:spPr>
        <p:txBody>
          <a:bodyPr vert="horz" wrap="square" lIns="0" tIns="0" rIns="0" bIns="0" rtlCol="0">
            <a:spAutoFit/>
          </a:bodyPr>
          <a:lstStyle/>
          <a:p>
            <a:pPr marL="12700">
              <a:lnSpc>
                <a:spcPct val="100000"/>
              </a:lnSpc>
              <a:tabLst>
                <a:tab pos="422275" algn="l"/>
                <a:tab pos="968375" algn="l"/>
                <a:tab pos="1514475" algn="l"/>
              </a:tabLst>
            </a:pPr>
            <a:r>
              <a:rPr sz="1800" dirty="0">
                <a:latin typeface="Courier New"/>
                <a:cs typeface="Courier New"/>
              </a:rPr>
              <a:t>.	.	.	.</a:t>
            </a:r>
          </a:p>
          <a:p>
            <a:pPr marL="12700">
              <a:lnSpc>
                <a:spcPct val="100000"/>
              </a:lnSpc>
              <a:spcBef>
                <a:spcPts val="940"/>
              </a:spcBef>
            </a:pPr>
            <a:r>
              <a:rPr lang="en-US" sz="2000" spc="-5" dirty="0" err="1">
                <a:latin typeface="Courier New"/>
                <a:cs typeface="Courier New"/>
              </a:rPr>
              <a:t>p</a:t>
            </a:r>
            <a:r>
              <a:rPr sz="2000" spc="-5" dirty="0" err="1">
                <a:latin typeface="Courier New"/>
                <a:cs typeface="Courier New"/>
              </a:rPr>
              <a:t>roduct</a:t>
            </a:r>
            <a:r>
              <a:rPr lang="en-US" sz="2000" spc="-5" dirty="0" err="1">
                <a:latin typeface="Courier New"/>
                <a:cs typeface="Courier New"/>
              </a:rPr>
              <a:t>_t</a:t>
            </a:r>
            <a:r>
              <a:rPr sz="2000" spc="-5" dirty="0">
                <a:solidFill>
                  <a:srgbClr val="0000FF"/>
                </a:solidFill>
                <a:latin typeface="Courier New"/>
                <a:cs typeface="Courier New"/>
              </a:rPr>
              <a:t> </a:t>
            </a:r>
            <a:r>
              <a:rPr sz="2000" spc="-5" dirty="0">
                <a:latin typeface="Courier New"/>
                <a:cs typeface="Courier New"/>
              </a:rPr>
              <a:t>record;</a:t>
            </a:r>
            <a:endParaRPr sz="2000" dirty="0">
              <a:latin typeface="Courier New"/>
              <a:cs typeface="Courier New"/>
            </a:endParaRPr>
          </a:p>
          <a:p>
            <a:pPr marL="12700">
              <a:lnSpc>
                <a:spcPct val="100000"/>
              </a:lnSpc>
              <a:spcBef>
                <a:spcPts val="1700"/>
              </a:spcBef>
              <a:tabLst>
                <a:tab pos="422275" algn="l"/>
                <a:tab pos="831850" algn="l"/>
                <a:tab pos="1241425" algn="l"/>
                <a:tab pos="1651000" algn="l"/>
                <a:tab pos="2060575" algn="l"/>
              </a:tabLst>
            </a:pPr>
            <a:r>
              <a:rPr sz="1800" dirty="0">
                <a:latin typeface="Courier New"/>
                <a:cs typeface="Courier New"/>
              </a:rPr>
              <a:t>.	.	.	.	.	.</a:t>
            </a:r>
          </a:p>
        </p:txBody>
      </p:sp>
      <p:sp>
        <p:nvSpPr>
          <p:cNvPr id="5" name="object 5"/>
          <p:cNvSpPr txBox="1"/>
          <p:nvPr/>
        </p:nvSpPr>
        <p:spPr>
          <a:xfrm>
            <a:off x="3898900" y="3502025"/>
            <a:ext cx="4901565" cy="279400"/>
          </a:xfrm>
          <a:prstGeom prst="rect">
            <a:avLst/>
          </a:prstGeom>
        </p:spPr>
        <p:txBody>
          <a:bodyPr vert="horz" wrap="square" lIns="0" tIns="0" rIns="0" bIns="0" rtlCol="0">
            <a:spAutoFit/>
          </a:bodyPr>
          <a:lstStyle/>
          <a:p>
            <a:pPr marL="12700">
              <a:lnSpc>
                <a:spcPct val="100000"/>
              </a:lnSpc>
            </a:pPr>
            <a:r>
              <a:rPr sz="2000" spc="-5" dirty="0">
                <a:solidFill>
                  <a:srgbClr val="003300"/>
                </a:solidFill>
                <a:latin typeface="Courier New"/>
                <a:cs typeface="Courier New"/>
              </a:rPr>
              <a:t>/* a structured type variable */</a:t>
            </a:r>
            <a:endParaRPr sz="2000">
              <a:latin typeface="Courier New"/>
              <a:cs typeface="Courier New"/>
            </a:endParaRPr>
          </a:p>
        </p:txBody>
      </p:sp>
      <p:sp>
        <p:nvSpPr>
          <p:cNvPr id="6" name="object 6"/>
          <p:cNvSpPr txBox="1"/>
          <p:nvPr/>
        </p:nvSpPr>
        <p:spPr>
          <a:xfrm>
            <a:off x="1155703" y="4290125"/>
            <a:ext cx="8354695" cy="897682"/>
          </a:xfrm>
          <a:prstGeom prst="rect">
            <a:avLst/>
          </a:prstGeom>
        </p:spPr>
        <p:txBody>
          <a:bodyPr vert="horz" wrap="square" lIns="0" tIns="0" rIns="0" bIns="0" rtlCol="0">
            <a:spAutoFit/>
          </a:bodyPr>
          <a:lstStyle/>
          <a:p>
            <a:pPr marL="12700">
              <a:lnSpc>
                <a:spcPts val="2150"/>
              </a:lnSpc>
            </a:pPr>
            <a:r>
              <a:rPr sz="1800" spc="-5" dirty="0">
                <a:solidFill>
                  <a:srgbClr val="003300"/>
                </a:solidFill>
                <a:latin typeface="Courier New"/>
                <a:cs typeface="Courier New"/>
              </a:rPr>
              <a:t>/*rea</a:t>
            </a:r>
            <a:r>
              <a:rPr sz="1800" dirty="0">
                <a:solidFill>
                  <a:srgbClr val="003300"/>
                </a:solidFill>
                <a:latin typeface="Courier New"/>
                <a:cs typeface="Courier New"/>
              </a:rPr>
              <a:t>d</a:t>
            </a:r>
            <a:r>
              <a:rPr sz="1800" spc="-10" dirty="0">
                <a:solidFill>
                  <a:srgbClr val="003300"/>
                </a:solidFill>
                <a:latin typeface="Courier New"/>
                <a:cs typeface="Courier New"/>
              </a:rPr>
              <a:t> </a:t>
            </a:r>
            <a:r>
              <a:rPr sz="1800" dirty="0">
                <a:solidFill>
                  <a:srgbClr val="003300"/>
                </a:solidFill>
                <a:latin typeface="Courier New"/>
                <a:cs typeface="Courier New"/>
              </a:rPr>
              <a:t>a</a:t>
            </a:r>
            <a:r>
              <a:rPr sz="1800" spc="-10" dirty="0">
                <a:solidFill>
                  <a:srgbClr val="003300"/>
                </a:solidFill>
                <a:latin typeface="Courier New"/>
                <a:cs typeface="Courier New"/>
              </a:rPr>
              <a:t> </a:t>
            </a:r>
            <a:r>
              <a:rPr sz="1800" spc="-5" dirty="0">
                <a:solidFill>
                  <a:srgbClr val="003300"/>
                </a:solidFill>
                <a:latin typeface="Courier New"/>
                <a:cs typeface="Courier New"/>
              </a:rPr>
              <a:t>recor</a:t>
            </a:r>
            <a:r>
              <a:rPr sz="1800" dirty="0">
                <a:solidFill>
                  <a:srgbClr val="003300"/>
                </a:solidFill>
                <a:latin typeface="Courier New"/>
                <a:cs typeface="Courier New"/>
              </a:rPr>
              <a:t>d</a:t>
            </a:r>
            <a:r>
              <a:rPr sz="1800" spc="-10" dirty="0">
                <a:solidFill>
                  <a:srgbClr val="003300"/>
                </a:solidFill>
                <a:latin typeface="Courier New"/>
                <a:cs typeface="Courier New"/>
              </a:rPr>
              <a:t> </a:t>
            </a:r>
            <a:r>
              <a:rPr sz="1800" spc="-5" dirty="0">
                <a:solidFill>
                  <a:srgbClr val="003300"/>
                </a:solidFill>
                <a:latin typeface="Courier New"/>
                <a:cs typeface="Courier New"/>
              </a:rPr>
              <a:t>fro</a:t>
            </a:r>
            <a:r>
              <a:rPr sz="1800" dirty="0">
                <a:solidFill>
                  <a:srgbClr val="003300"/>
                </a:solidFill>
                <a:latin typeface="Courier New"/>
                <a:cs typeface="Courier New"/>
              </a:rPr>
              <a:t>m</a:t>
            </a:r>
            <a:r>
              <a:rPr sz="1800" spc="-10" dirty="0">
                <a:solidFill>
                  <a:srgbClr val="003300"/>
                </a:solidFill>
                <a:latin typeface="Courier New"/>
                <a:cs typeface="Courier New"/>
              </a:rPr>
              <a:t> </a:t>
            </a:r>
            <a:r>
              <a:rPr sz="1800" dirty="0">
                <a:solidFill>
                  <a:srgbClr val="003300"/>
                </a:solidFill>
                <a:latin typeface="Courier New"/>
                <a:cs typeface="Courier New"/>
              </a:rPr>
              <a:t>a</a:t>
            </a:r>
            <a:r>
              <a:rPr sz="1800" spc="-10" dirty="0">
                <a:solidFill>
                  <a:srgbClr val="003300"/>
                </a:solidFill>
                <a:latin typeface="Courier New"/>
                <a:cs typeface="Courier New"/>
              </a:rPr>
              <a:t> </a:t>
            </a:r>
            <a:r>
              <a:rPr sz="1800" spc="-5" dirty="0">
                <a:solidFill>
                  <a:srgbClr val="003300"/>
                </a:solidFill>
                <a:latin typeface="Courier New"/>
                <a:cs typeface="Courier New"/>
              </a:rPr>
              <a:t>fil</a:t>
            </a:r>
            <a:r>
              <a:rPr sz="1800" dirty="0">
                <a:solidFill>
                  <a:srgbClr val="003300"/>
                </a:solidFill>
                <a:latin typeface="Courier New"/>
                <a:cs typeface="Courier New"/>
              </a:rPr>
              <a:t>e</a:t>
            </a:r>
            <a:r>
              <a:rPr sz="1800" spc="-10" dirty="0">
                <a:solidFill>
                  <a:srgbClr val="003300"/>
                </a:solidFill>
                <a:latin typeface="Courier New"/>
                <a:cs typeface="Courier New"/>
              </a:rPr>
              <a:t> </a:t>
            </a:r>
            <a:r>
              <a:rPr sz="1800" spc="-5" dirty="0">
                <a:solidFill>
                  <a:srgbClr val="003300"/>
                </a:solidFill>
                <a:latin typeface="Courier New"/>
                <a:cs typeface="Courier New"/>
              </a:rPr>
              <a:t>str</a:t>
            </a:r>
            <a:r>
              <a:rPr sz="1800" dirty="0">
                <a:solidFill>
                  <a:srgbClr val="003300"/>
                </a:solidFill>
                <a:latin typeface="Courier New"/>
                <a:cs typeface="Courier New"/>
              </a:rPr>
              <a:t>e</a:t>
            </a:r>
            <a:r>
              <a:rPr sz="1800" spc="-5" dirty="0">
                <a:solidFill>
                  <a:srgbClr val="003300"/>
                </a:solidFill>
                <a:latin typeface="Courier New"/>
                <a:cs typeface="Courier New"/>
              </a:rPr>
              <a:t>a</a:t>
            </a:r>
            <a:r>
              <a:rPr sz="1800" dirty="0">
                <a:solidFill>
                  <a:srgbClr val="003300"/>
                </a:solidFill>
                <a:latin typeface="Courier New"/>
                <a:cs typeface="Courier New"/>
              </a:rPr>
              <a:t>m</a:t>
            </a:r>
            <a:r>
              <a:rPr sz="1800" spc="-15" dirty="0">
                <a:solidFill>
                  <a:srgbClr val="003300"/>
                </a:solidFill>
                <a:latin typeface="Courier New"/>
                <a:cs typeface="Courier New"/>
              </a:rPr>
              <a:t> </a:t>
            </a:r>
            <a:r>
              <a:rPr sz="1800" spc="-5" dirty="0">
                <a:solidFill>
                  <a:srgbClr val="003300"/>
                </a:solidFill>
                <a:latin typeface="Courier New"/>
                <a:cs typeface="Courier New"/>
              </a:rPr>
              <a:t>int</a:t>
            </a:r>
            <a:r>
              <a:rPr sz="1800" dirty="0">
                <a:solidFill>
                  <a:srgbClr val="003300"/>
                </a:solidFill>
                <a:latin typeface="Courier New"/>
                <a:cs typeface="Courier New"/>
              </a:rPr>
              <a:t>o</a:t>
            </a:r>
            <a:r>
              <a:rPr sz="1800" spc="-15" dirty="0">
                <a:solidFill>
                  <a:srgbClr val="003300"/>
                </a:solidFill>
                <a:latin typeface="Courier New"/>
                <a:cs typeface="Courier New"/>
              </a:rPr>
              <a:t> </a:t>
            </a:r>
            <a:r>
              <a:rPr sz="1800" spc="-5" dirty="0">
                <a:solidFill>
                  <a:srgbClr val="003300"/>
                </a:solidFill>
                <a:latin typeface="Courier New"/>
                <a:cs typeface="Courier New"/>
              </a:rPr>
              <a:t>th</a:t>
            </a:r>
            <a:r>
              <a:rPr sz="1800" dirty="0">
                <a:solidFill>
                  <a:srgbClr val="003300"/>
                </a:solidFill>
                <a:latin typeface="Courier New"/>
                <a:cs typeface="Courier New"/>
              </a:rPr>
              <a:t>e</a:t>
            </a:r>
            <a:r>
              <a:rPr sz="1800" spc="-15" dirty="0">
                <a:solidFill>
                  <a:srgbClr val="003300"/>
                </a:solidFill>
                <a:latin typeface="Courier New"/>
                <a:cs typeface="Courier New"/>
              </a:rPr>
              <a:t> </a:t>
            </a:r>
            <a:r>
              <a:rPr sz="1800" spc="-5" dirty="0">
                <a:solidFill>
                  <a:srgbClr val="003300"/>
                </a:solidFill>
                <a:latin typeface="Courier New"/>
                <a:cs typeface="Courier New"/>
              </a:rPr>
              <a:t>struc</a:t>
            </a:r>
            <a:r>
              <a:rPr sz="1800" dirty="0">
                <a:solidFill>
                  <a:srgbClr val="003300"/>
                </a:solidFill>
                <a:latin typeface="Courier New"/>
                <a:cs typeface="Courier New"/>
              </a:rPr>
              <a:t>t</a:t>
            </a:r>
            <a:r>
              <a:rPr sz="1800" spc="-15" dirty="0">
                <a:solidFill>
                  <a:srgbClr val="003300"/>
                </a:solidFill>
                <a:latin typeface="Courier New"/>
                <a:cs typeface="Courier New"/>
              </a:rPr>
              <a:t> </a:t>
            </a:r>
            <a:r>
              <a:rPr sz="1800" spc="-5" dirty="0">
                <a:solidFill>
                  <a:srgbClr val="003300"/>
                </a:solidFill>
                <a:latin typeface="Courier New"/>
                <a:cs typeface="Courier New"/>
              </a:rPr>
              <a:t>variable*/</a:t>
            </a:r>
            <a:endParaRPr lang="en-US" sz="1800" dirty="0">
              <a:latin typeface="Courier New"/>
              <a:cs typeface="Courier New"/>
            </a:endParaRPr>
          </a:p>
          <a:p>
            <a:pPr marL="12700">
              <a:lnSpc>
                <a:spcPts val="2390"/>
              </a:lnSpc>
            </a:pPr>
            <a:r>
              <a:rPr lang="en-US" sz="2000" b="1" spc="-5" dirty="0">
                <a:solidFill>
                  <a:srgbClr val="0033CC"/>
                </a:solidFill>
                <a:latin typeface="Courier New"/>
                <a:cs typeface="Courier New"/>
              </a:rPr>
              <a:t>if (</a:t>
            </a:r>
            <a:r>
              <a:rPr lang="en-US" sz="2000" b="1" spc="-5" dirty="0" err="1">
                <a:solidFill>
                  <a:srgbClr val="0033CC"/>
                </a:solidFill>
                <a:latin typeface="Courier New"/>
                <a:cs typeface="Courier New"/>
              </a:rPr>
              <a:t>fread</a:t>
            </a:r>
            <a:r>
              <a:rPr lang="en-US" sz="2000" spc="-5" dirty="0">
                <a:latin typeface="Courier New"/>
                <a:cs typeface="Courier New"/>
              </a:rPr>
              <a:t>( </a:t>
            </a:r>
            <a:r>
              <a:rPr lang="en-US" sz="2000" b="1" spc="-5" dirty="0">
                <a:latin typeface="Courier New"/>
                <a:cs typeface="Courier New"/>
              </a:rPr>
              <a:t>&amp;</a:t>
            </a:r>
            <a:r>
              <a:rPr lang="en-US" sz="2000" spc="-5" dirty="0">
                <a:latin typeface="Courier New"/>
                <a:cs typeface="Courier New"/>
              </a:rPr>
              <a:t>record, </a:t>
            </a:r>
            <a:r>
              <a:rPr lang="en-US" sz="2000" b="1" spc="-5" dirty="0" err="1">
                <a:solidFill>
                  <a:srgbClr val="0033CC"/>
                </a:solidFill>
                <a:latin typeface="Courier New"/>
                <a:cs typeface="Courier New"/>
              </a:rPr>
              <a:t>sizeof</a:t>
            </a:r>
            <a:r>
              <a:rPr lang="en-US" sz="2000" spc="-5" dirty="0">
                <a:latin typeface="Courier New"/>
                <a:cs typeface="Courier New"/>
              </a:rPr>
              <a:t>(</a:t>
            </a:r>
            <a:r>
              <a:rPr lang="en-US" sz="2000" spc="-5" dirty="0" err="1">
                <a:latin typeface="Courier New"/>
                <a:cs typeface="Courier New"/>
              </a:rPr>
              <a:t>product_t</a:t>
            </a:r>
            <a:r>
              <a:rPr lang="en-US" sz="2000" spc="-5" dirty="0">
                <a:latin typeface="Courier New"/>
                <a:cs typeface="Courier New"/>
              </a:rPr>
              <a:t>), 1, </a:t>
            </a:r>
            <a:r>
              <a:rPr lang="en-US" sz="2000" spc="-5" dirty="0" err="1">
                <a:latin typeface="Courier New"/>
                <a:cs typeface="Courier New"/>
              </a:rPr>
              <a:t>inFile</a:t>
            </a:r>
            <a:r>
              <a:rPr lang="en-US" sz="2000" spc="-5" dirty="0">
                <a:latin typeface="Courier New"/>
                <a:cs typeface="Courier New"/>
              </a:rPr>
              <a:t> )==1)</a:t>
            </a:r>
          </a:p>
          <a:p>
            <a:pPr marL="12700">
              <a:lnSpc>
                <a:spcPts val="2390"/>
              </a:lnSpc>
            </a:pPr>
            <a:r>
              <a:rPr lang="en-US" sz="2000" spc="-5" dirty="0">
                <a:latin typeface="Courier New"/>
                <a:cs typeface="Courier New"/>
              </a:rPr>
              <a:t>{</a:t>
            </a:r>
            <a:endParaRPr lang="en-US" sz="2000" dirty="0">
              <a:latin typeface="Courier New"/>
              <a:cs typeface="Courier New"/>
            </a:endParaRPr>
          </a:p>
        </p:txBody>
      </p:sp>
      <p:sp>
        <p:nvSpPr>
          <p:cNvPr id="7" name="object 7"/>
          <p:cNvSpPr txBox="1"/>
          <p:nvPr/>
        </p:nvSpPr>
        <p:spPr>
          <a:xfrm>
            <a:off x="1155703" y="5144327"/>
            <a:ext cx="3576320" cy="830997"/>
          </a:xfrm>
          <a:prstGeom prst="rect">
            <a:avLst/>
          </a:prstGeom>
        </p:spPr>
        <p:txBody>
          <a:bodyPr vert="horz" wrap="square" lIns="0" tIns="0" rIns="0" bIns="0" rtlCol="0">
            <a:spAutoFit/>
          </a:bodyPr>
          <a:lstStyle/>
          <a:p>
            <a:pPr marL="12700" marR="5080" algn="just">
              <a:lnSpc>
                <a:spcPct val="100000"/>
              </a:lnSpc>
            </a:pPr>
            <a:r>
              <a:rPr sz="1800" b="1" spc="-10" dirty="0">
                <a:solidFill>
                  <a:srgbClr val="0033CC"/>
                </a:solidFill>
                <a:latin typeface="Courier New"/>
                <a:cs typeface="Courier New"/>
              </a:rPr>
              <a:t>printf</a:t>
            </a:r>
            <a:r>
              <a:rPr sz="1800" spc="-10" dirty="0">
                <a:latin typeface="Courier New"/>
                <a:cs typeface="Courier New"/>
              </a:rPr>
              <a:t>("Th</a:t>
            </a:r>
            <a:r>
              <a:rPr sz="1800" dirty="0">
                <a:latin typeface="Courier New"/>
                <a:cs typeface="Courier New"/>
              </a:rPr>
              <a:t>e</a:t>
            </a:r>
            <a:r>
              <a:rPr sz="1800" spc="-10" dirty="0">
                <a:latin typeface="Courier New"/>
                <a:cs typeface="Courier New"/>
              </a:rPr>
              <a:t> produc</a:t>
            </a:r>
            <a:r>
              <a:rPr sz="1800" dirty="0">
                <a:latin typeface="Courier New"/>
                <a:cs typeface="Courier New"/>
              </a:rPr>
              <a:t>t</a:t>
            </a:r>
            <a:r>
              <a:rPr sz="1800" spc="-15" dirty="0">
                <a:latin typeface="Courier New"/>
                <a:cs typeface="Courier New"/>
              </a:rPr>
              <a:t> </a:t>
            </a:r>
            <a:r>
              <a:rPr sz="1800" spc="-10" dirty="0">
                <a:latin typeface="Courier New"/>
                <a:cs typeface="Courier New"/>
              </a:rPr>
              <a:t>cod</a:t>
            </a:r>
            <a:r>
              <a:rPr sz="1800" dirty="0">
                <a:latin typeface="Courier New"/>
                <a:cs typeface="Courier New"/>
              </a:rPr>
              <a:t>e</a:t>
            </a:r>
            <a:r>
              <a:rPr sz="1800" spc="-15" dirty="0">
                <a:latin typeface="Courier New"/>
                <a:cs typeface="Courier New"/>
              </a:rPr>
              <a:t> </a:t>
            </a:r>
            <a:r>
              <a:rPr sz="1800" dirty="0">
                <a:latin typeface="Courier New"/>
                <a:cs typeface="Courier New"/>
              </a:rPr>
              <a:t>: </a:t>
            </a:r>
            <a:r>
              <a:rPr sz="1800" b="1" spc="-5" dirty="0">
                <a:solidFill>
                  <a:srgbClr val="0033CC"/>
                </a:solidFill>
                <a:latin typeface="Courier New"/>
                <a:cs typeface="Courier New"/>
              </a:rPr>
              <a:t>printf</a:t>
            </a:r>
            <a:r>
              <a:rPr sz="1800" spc="-5" dirty="0">
                <a:latin typeface="Courier New"/>
                <a:cs typeface="Courier New"/>
              </a:rPr>
              <a:t>(</a:t>
            </a:r>
            <a:r>
              <a:rPr sz="1800" dirty="0">
                <a:latin typeface="Courier New"/>
                <a:cs typeface="Courier New"/>
              </a:rPr>
              <a:t>"</a:t>
            </a:r>
            <a:r>
              <a:rPr sz="1800" spc="-15" dirty="0">
                <a:latin typeface="Courier New"/>
                <a:cs typeface="Courier New"/>
              </a:rPr>
              <a:t> </a:t>
            </a:r>
            <a:r>
              <a:rPr sz="1800" spc="-5" dirty="0">
                <a:latin typeface="Courier New"/>
                <a:cs typeface="Courier New"/>
              </a:rPr>
              <a:t>Numbe</a:t>
            </a:r>
            <a:r>
              <a:rPr sz="1800" dirty="0">
                <a:latin typeface="Courier New"/>
                <a:cs typeface="Courier New"/>
              </a:rPr>
              <a:t>r</a:t>
            </a:r>
            <a:r>
              <a:rPr sz="1800" spc="-15" dirty="0">
                <a:latin typeface="Courier New"/>
                <a:cs typeface="Courier New"/>
              </a:rPr>
              <a:t> </a:t>
            </a:r>
            <a:r>
              <a:rPr sz="1800" spc="-5" dirty="0">
                <a:latin typeface="Courier New"/>
                <a:cs typeface="Courier New"/>
              </a:rPr>
              <a:t>i</a:t>
            </a:r>
            <a:r>
              <a:rPr sz="1800" dirty="0">
                <a:latin typeface="Courier New"/>
                <a:cs typeface="Courier New"/>
              </a:rPr>
              <a:t>n</a:t>
            </a:r>
            <a:r>
              <a:rPr sz="1800" spc="-15" dirty="0">
                <a:latin typeface="Courier New"/>
                <a:cs typeface="Courier New"/>
              </a:rPr>
              <a:t> </a:t>
            </a:r>
            <a:r>
              <a:rPr sz="1800" spc="-5" dirty="0">
                <a:latin typeface="Courier New"/>
                <a:cs typeface="Courier New"/>
              </a:rPr>
              <a:t>stoc</a:t>
            </a:r>
            <a:r>
              <a:rPr sz="1800" dirty="0">
                <a:latin typeface="Courier New"/>
                <a:cs typeface="Courier New"/>
              </a:rPr>
              <a:t>k</a:t>
            </a:r>
            <a:r>
              <a:rPr sz="1800" spc="-5" dirty="0">
                <a:latin typeface="Courier New"/>
                <a:cs typeface="Courier New"/>
              </a:rPr>
              <a:t> </a:t>
            </a:r>
            <a:r>
              <a:rPr sz="1800" dirty="0">
                <a:latin typeface="Courier New"/>
                <a:cs typeface="Courier New"/>
              </a:rPr>
              <a:t>: </a:t>
            </a:r>
            <a:r>
              <a:rPr sz="1800" b="1" spc="-5" dirty="0">
                <a:solidFill>
                  <a:srgbClr val="0033CC"/>
                </a:solidFill>
                <a:latin typeface="Courier New"/>
                <a:cs typeface="Courier New"/>
              </a:rPr>
              <a:t>printf</a:t>
            </a:r>
            <a:r>
              <a:rPr sz="1800" spc="-5" dirty="0">
                <a:latin typeface="Courier New"/>
                <a:cs typeface="Courier New"/>
              </a:rPr>
              <a:t>(</a:t>
            </a:r>
            <a:r>
              <a:rPr sz="1800" dirty="0">
                <a:latin typeface="Courier New"/>
                <a:cs typeface="Courier New"/>
              </a:rPr>
              <a:t>"</a:t>
            </a:r>
            <a:r>
              <a:rPr sz="1800" spc="-15" dirty="0">
                <a:latin typeface="Courier New"/>
                <a:cs typeface="Courier New"/>
              </a:rPr>
              <a:t> </a:t>
            </a:r>
            <a:r>
              <a:rPr sz="1800" spc="-5" dirty="0">
                <a:latin typeface="Courier New"/>
                <a:cs typeface="Courier New"/>
              </a:rPr>
              <a:t>Th</a:t>
            </a:r>
            <a:r>
              <a:rPr sz="1800" dirty="0">
                <a:latin typeface="Courier New"/>
                <a:cs typeface="Courier New"/>
              </a:rPr>
              <a:t>e</a:t>
            </a:r>
            <a:r>
              <a:rPr sz="1800" spc="-15" dirty="0">
                <a:latin typeface="Courier New"/>
                <a:cs typeface="Courier New"/>
              </a:rPr>
              <a:t> </a:t>
            </a:r>
            <a:r>
              <a:rPr sz="1800" spc="-5" dirty="0">
                <a:latin typeface="Courier New"/>
                <a:cs typeface="Courier New"/>
              </a:rPr>
              <a:t>produc</a:t>
            </a:r>
            <a:r>
              <a:rPr sz="1800" dirty="0">
                <a:latin typeface="Courier New"/>
                <a:cs typeface="Courier New"/>
              </a:rPr>
              <a:t>t</a:t>
            </a:r>
            <a:r>
              <a:rPr sz="1800" spc="-15" dirty="0">
                <a:latin typeface="Courier New"/>
                <a:cs typeface="Courier New"/>
              </a:rPr>
              <a:t> </a:t>
            </a:r>
            <a:r>
              <a:rPr sz="1800" dirty="0">
                <a:latin typeface="Courier New"/>
                <a:cs typeface="Courier New"/>
              </a:rPr>
              <a:t>p</a:t>
            </a:r>
            <a:r>
              <a:rPr sz="1800" spc="-10" dirty="0">
                <a:latin typeface="Courier New"/>
                <a:cs typeface="Courier New"/>
              </a:rPr>
              <a:t>rice</a:t>
            </a:r>
            <a:endParaRPr sz="1800" dirty="0">
              <a:latin typeface="Courier New"/>
              <a:cs typeface="Courier New"/>
            </a:endParaRPr>
          </a:p>
        </p:txBody>
      </p:sp>
      <p:sp>
        <p:nvSpPr>
          <p:cNvPr id="8" name="object 8"/>
          <p:cNvSpPr txBox="1"/>
          <p:nvPr/>
        </p:nvSpPr>
        <p:spPr>
          <a:xfrm>
            <a:off x="4842724" y="5144327"/>
            <a:ext cx="3984625" cy="803910"/>
          </a:xfrm>
          <a:prstGeom prst="rect">
            <a:avLst/>
          </a:prstGeom>
        </p:spPr>
        <p:txBody>
          <a:bodyPr vert="horz" wrap="square" lIns="0" tIns="0" rIns="0" bIns="0" rtlCol="0">
            <a:spAutoFit/>
          </a:bodyPr>
          <a:lstStyle/>
          <a:p>
            <a:pPr marL="12700">
              <a:lnSpc>
                <a:spcPct val="100000"/>
              </a:lnSpc>
            </a:pPr>
            <a:r>
              <a:rPr sz="1800" spc="-5" dirty="0">
                <a:latin typeface="Courier New"/>
                <a:cs typeface="Courier New"/>
              </a:rPr>
              <a:t>%d\n"</a:t>
            </a:r>
            <a:r>
              <a:rPr sz="1800" dirty="0">
                <a:latin typeface="Courier New"/>
                <a:cs typeface="Courier New"/>
              </a:rPr>
              <a:t>,</a:t>
            </a:r>
            <a:r>
              <a:rPr sz="1800" spc="-15" dirty="0">
                <a:latin typeface="Courier New"/>
                <a:cs typeface="Courier New"/>
              </a:rPr>
              <a:t> </a:t>
            </a:r>
            <a:r>
              <a:rPr sz="1800" spc="-5" dirty="0">
                <a:latin typeface="Courier New"/>
                <a:cs typeface="Courier New"/>
              </a:rPr>
              <a:t>record.productCode);</a:t>
            </a:r>
            <a:endParaRPr sz="1800" dirty="0">
              <a:latin typeface="Courier New"/>
              <a:cs typeface="Courier New"/>
            </a:endParaRPr>
          </a:p>
          <a:p>
            <a:pPr marL="12700">
              <a:lnSpc>
                <a:spcPct val="100000"/>
              </a:lnSpc>
              <a:spcBef>
                <a:spcPts val="5"/>
              </a:spcBef>
            </a:pPr>
            <a:r>
              <a:rPr sz="1800" spc="-10" dirty="0">
                <a:latin typeface="Courier New"/>
                <a:cs typeface="Courier New"/>
              </a:rPr>
              <a:t>%d\n"</a:t>
            </a:r>
            <a:r>
              <a:rPr sz="1800" dirty="0">
                <a:latin typeface="Courier New"/>
                <a:cs typeface="Courier New"/>
              </a:rPr>
              <a:t>,</a:t>
            </a:r>
            <a:r>
              <a:rPr sz="1800" spc="-10" dirty="0">
                <a:latin typeface="Courier New"/>
                <a:cs typeface="Courier New"/>
              </a:rPr>
              <a:t> record.numberInStock);</a:t>
            </a:r>
            <a:endParaRPr sz="1800" dirty="0">
              <a:latin typeface="Courier New"/>
              <a:cs typeface="Courier New"/>
            </a:endParaRPr>
          </a:p>
          <a:p>
            <a:pPr marL="12700">
              <a:lnSpc>
                <a:spcPct val="100000"/>
              </a:lnSpc>
            </a:pPr>
            <a:r>
              <a:rPr sz="1800" dirty="0">
                <a:latin typeface="Courier New"/>
                <a:cs typeface="Courier New"/>
              </a:rPr>
              <a:t>:</a:t>
            </a:r>
            <a:r>
              <a:rPr sz="1800" spc="-10" dirty="0">
                <a:latin typeface="Courier New"/>
                <a:cs typeface="Courier New"/>
              </a:rPr>
              <a:t> %f\n"</a:t>
            </a:r>
            <a:r>
              <a:rPr sz="1800" dirty="0">
                <a:latin typeface="Courier New"/>
                <a:cs typeface="Courier New"/>
              </a:rPr>
              <a:t>,</a:t>
            </a:r>
            <a:r>
              <a:rPr sz="1800" spc="-10" dirty="0">
                <a:latin typeface="Courier New"/>
                <a:cs typeface="Courier New"/>
              </a:rPr>
              <a:t> record.price);</a:t>
            </a:r>
            <a:endParaRPr sz="1800" dirty="0">
              <a:latin typeface="Courier New"/>
              <a:cs typeface="Courier New"/>
            </a:endParaRPr>
          </a:p>
        </p:txBody>
      </p:sp>
      <p:sp>
        <p:nvSpPr>
          <p:cNvPr id="10" name="object 8"/>
          <p:cNvSpPr txBox="1"/>
          <p:nvPr/>
        </p:nvSpPr>
        <p:spPr>
          <a:xfrm>
            <a:off x="5142306" y="914487"/>
            <a:ext cx="5485130" cy="856615"/>
          </a:xfrm>
          <a:prstGeom prst="rect">
            <a:avLst/>
          </a:prstGeom>
        </p:spPr>
        <p:txBody>
          <a:bodyPr vert="horz" wrap="square" lIns="0" tIns="0" rIns="0" bIns="0" rtlCol="0">
            <a:spAutoFit/>
          </a:bodyPr>
          <a:lstStyle/>
          <a:p>
            <a:pPr marL="90805">
              <a:lnSpc>
                <a:spcPct val="100000"/>
              </a:lnSpc>
              <a:tabLst>
                <a:tab pos="1891030" algn="l"/>
                <a:tab pos="4140200" algn="l"/>
              </a:tabLst>
            </a:pPr>
            <a:r>
              <a:rPr sz="2400" spc="-5" dirty="0">
                <a:latin typeface="Calibri"/>
                <a:cs typeface="Calibri"/>
              </a:rPr>
              <a:t>P</a:t>
            </a:r>
            <a:r>
              <a:rPr sz="2400" spc="-45" dirty="0">
                <a:latin typeface="Calibri"/>
                <a:cs typeface="Calibri"/>
              </a:rPr>
              <a:t>r</a:t>
            </a:r>
            <a:r>
              <a:rPr sz="2400" spc="-5" dirty="0">
                <a:latin typeface="Calibri"/>
                <a:cs typeface="Calibri"/>
              </a:rPr>
              <a:t>oductCod</a:t>
            </a:r>
            <a:r>
              <a:rPr sz="2400" dirty="0">
                <a:latin typeface="Calibri"/>
                <a:cs typeface="Calibri"/>
              </a:rPr>
              <a:t>e	NumberInS</a:t>
            </a:r>
            <a:r>
              <a:rPr sz="2400" spc="-35" dirty="0">
                <a:latin typeface="Calibri"/>
                <a:cs typeface="Calibri"/>
              </a:rPr>
              <a:t>t</a:t>
            </a:r>
            <a:r>
              <a:rPr sz="2400" spc="-10" dirty="0">
                <a:latin typeface="Calibri"/>
                <a:cs typeface="Calibri"/>
              </a:rPr>
              <a:t>oc</a:t>
            </a:r>
            <a:r>
              <a:rPr sz="2400" spc="-5" dirty="0">
                <a:latin typeface="Calibri"/>
                <a:cs typeface="Calibri"/>
              </a:rPr>
              <a:t>k</a:t>
            </a:r>
            <a:r>
              <a:rPr sz="2400" dirty="0">
                <a:latin typeface="Calibri"/>
                <a:cs typeface="Calibri"/>
              </a:rPr>
              <a:t>	</a:t>
            </a:r>
            <a:r>
              <a:rPr sz="2400" spc="-5" dirty="0">
                <a:latin typeface="Calibri"/>
                <a:cs typeface="Calibri"/>
              </a:rPr>
              <a:t>Price</a:t>
            </a:r>
            <a:endParaRPr sz="2400" dirty="0">
              <a:latin typeface="Calibri"/>
              <a:cs typeface="Calibri"/>
            </a:endParaRPr>
          </a:p>
          <a:p>
            <a:pPr marL="593725">
              <a:lnSpc>
                <a:spcPct val="100000"/>
              </a:lnSpc>
              <a:spcBef>
                <a:spcPts val="1030"/>
              </a:spcBef>
              <a:tabLst>
                <a:tab pos="2754630" algn="l"/>
                <a:tab pos="4267200" algn="l"/>
              </a:tabLst>
            </a:pPr>
            <a:r>
              <a:rPr sz="2000" spc="-5" dirty="0">
                <a:solidFill>
                  <a:srgbClr val="0000FF"/>
                </a:solidFill>
                <a:latin typeface="Courier New"/>
                <a:cs typeface="Courier New"/>
              </a:rPr>
              <a:t>int	int	float</a:t>
            </a:r>
            <a:endParaRPr sz="2000" dirty="0">
              <a:latin typeface="Courier New"/>
              <a:cs typeface="Courier New"/>
            </a:endParaRPr>
          </a:p>
        </p:txBody>
      </p:sp>
      <p:sp>
        <p:nvSpPr>
          <p:cNvPr id="11" name="object 5"/>
          <p:cNvSpPr/>
          <p:nvPr/>
        </p:nvSpPr>
        <p:spPr>
          <a:xfrm>
            <a:off x="5142306" y="838287"/>
            <a:ext cx="1819275" cy="482600"/>
          </a:xfrm>
          <a:custGeom>
            <a:avLst/>
            <a:gdLst/>
            <a:ahLst/>
            <a:cxnLst/>
            <a:rect l="l" t="t" r="r" b="b"/>
            <a:pathLst>
              <a:path w="1819275" h="482600">
                <a:moveTo>
                  <a:pt x="1818893" y="482346"/>
                </a:moveTo>
                <a:lnTo>
                  <a:pt x="1818893" y="0"/>
                </a:lnTo>
                <a:lnTo>
                  <a:pt x="0" y="0"/>
                </a:lnTo>
                <a:lnTo>
                  <a:pt x="0" y="482346"/>
                </a:lnTo>
                <a:lnTo>
                  <a:pt x="6096" y="482346"/>
                </a:lnTo>
                <a:lnTo>
                  <a:pt x="6095" y="12191"/>
                </a:lnTo>
                <a:lnTo>
                  <a:pt x="12954" y="6095"/>
                </a:lnTo>
                <a:lnTo>
                  <a:pt x="12954" y="12191"/>
                </a:lnTo>
                <a:lnTo>
                  <a:pt x="1806702" y="12191"/>
                </a:lnTo>
                <a:lnTo>
                  <a:pt x="1806702" y="6095"/>
                </a:lnTo>
                <a:lnTo>
                  <a:pt x="1812798" y="12191"/>
                </a:lnTo>
                <a:lnTo>
                  <a:pt x="1812798" y="482346"/>
                </a:lnTo>
                <a:lnTo>
                  <a:pt x="1818893" y="482346"/>
                </a:lnTo>
                <a:close/>
              </a:path>
              <a:path w="1819275" h="482600">
                <a:moveTo>
                  <a:pt x="12954" y="12191"/>
                </a:moveTo>
                <a:lnTo>
                  <a:pt x="12954" y="6095"/>
                </a:lnTo>
                <a:lnTo>
                  <a:pt x="6095" y="12191"/>
                </a:lnTo>
                <a:lnTo>
                  <a:pt x="12954" y="12191"/>
                </a:lnTo>
                <a:close/>
              </a:path>
              <a:path w="1819275" h="482600">
                <a:moveTo>
                  <a:pt x="12954" y="469392"/>
                </a:moveTo>
                <a:lnTo>
                  <a:pt x="12954" y="12191"/>
                </a:lnTo>
                <a:lnTo>
                  <a:pt x="6095" y="12191"/>
                </a:lnTo>
                <a:lnTo>
                  <a:pt x="6096" y="469392"/>
                </a:lnTo>
                <a:lnTo>
                  <a:pt x="12954" y="469392"/>
                </a:lnTo>
                <a:close/>
              </a:path>
              <a:path w="1819275" h="482600">
                <a:moveTo>
                  <a:pt x="1812798" y="469392"/>
                </a:moveTo>
                <a:lnTo>
                  <a:pt x="6096" y="469392"/>
                </a:lnTo>
                <a:lnTo>
                  <a:pt x="12954" y="476250"/>
                </a:lnTo>
                <a:lnTo>
                  <a:pt x="12954" y="482346"/>
                </a:lnTo>
                <a:lnTo>
                  <a:pt x="1806702" y="482346"/>
                </a:lnTo>
                <a:lnTo>
                  <a:pt x="1806702" y="476250"/>
                </a:lnTo>
                <a:lnTo>
                  <a:pt x="1812798" y="469392"/>
                </a:lnTo>
                <a:close/>
              </a:path>
              <a:path w="1819275" h="482600">
                <a:moveTo>
                  <a:pt x="12954" y="482346"/>
                </a:moveTo>
                <a:lnTo>
                  <a:pt x="12954" y="476250"/>
                </a:lnTo>
                <a:lnTo>
                  <a:pt x="6096" y="469392"/>
                </a:lnTo>
                <a:lnTo>
                  <a:pt x="6096" y="482346"/>
                </a:lnTo>
                <a:lnTo>
                  <a:pt x="12954" y="482346"/>
                </a:lnTo>
                <a:close/>
              </a:path>
              <a:path w="1819275" h="482600">
                <a:moveTo>
                  <a:pt x="1812798" y="12191"/>
                </a:moveTo>
                <a:lnTo>
                  <a:pt x="1806702" y="6095"/>
                </a:lnTo>
                <a:lnTo>
                  <a:pt x="1806702" y="12191"/>
                </a:lnTo>
                <a:lnTo>
                  <a:pt x="1812798" y="12191"/>
                </a:lnTo>
                <a:close/>
              </a:path>
              <a:path w="1819275" h="482600">
                <a:moveTo>
                  <a:pt x="1812798" y="469392"/>
                </a:moveTo>
                <a:lnTo>
                  <a:pt x="1812798" y="12191"/>
                </a:lnTo>
                <a:lnTo>
                  <a:pt x="1806702" y="12191"/>
                </a:lnTo>
                <a:lnTo>
                  <a:pt x="1806702" y="469392"/>
                </a:lnTo>
                <a:lnTo>
                  <a:pt x="1812798" y="469392"/>
                </a:lnTo>
                <a:close/>
              </a:path>
              <a:path w="1819275" h="482600">
                <a:moveTo>
                  <a:pt x="1812798" y="482346"/>
                </a:moveTo>
                <a:lnTo>
                  <a:pt x="1812798" y="469392"/>
                </a:lnTo>
                <a:lnTo>
                  <a:pt x="1806702" y="476250"/>
                </a:lnTo>
                <a:lnTo>
                  <a:pt x="1806702" y="482346"/>
                </a:lnTo>
                <a:lnTo>
                  <a:pt x="1812798" y="482346"/>
                </a:lnTo>
                <a:close/>
              </a:path>
            </a:pathLst>
          </a:custGeom>
          <a:solidFill>
            <a:srgbClr val="000000"/>
          </a:solidFill>
        </p:spPr>
        <p:txBody>
          <a:bodyPr wrap="square" lIns="0" tIns="0" rIns="0" bIns="0" rtlCol="0"/>
          <a:lstStyle/>
          <a:p>
            <a:endParaRPr/>
          </a:p>
        </p:txBody>
      </p:sp>
      <p:sp>
        <p:nvSpPr>
          <p:cNvPr id="12" name="object 6"/>
          <p:cNvSpPr/>
          <p:nvPr/>
        </p:nvSpPr>
        <p:spPr>
          <a:xfrm>
            <a:off x="6942150" y="838287"/>
            <a:ext cx="2133600" cy="482600"/>
          </a:xfrm>
          <a:custGeom>
            <a:avLst/>
            <a:gdLst/>
            <a:ahLst/>
            <a:cxnLst/>
            <a:rect l="l" t="t" r="r" b="b"/>
            <a:pathLst>
              <a:path w="2133600" h="482600">
                <a:moveTo>
                  <a:pt x="2133599" y="482345"/>
                </a:moveTo>
                <a:lnTo>
                  <a:pt x="2133599" y="0"/>
                </a:lnTo>
                <a:lnTo>
                  <a:pt x="0" y="0"/>
                </a:lnTo>
                <a:lnTo>
                  <a:pt x="0" y="482346"/>
                </a:lnTo>
                <a:lnTo>
                  <a:pt x="6858" y="482346"/>
                </a:lnTo>
                <a:lnTo>
                  <a:pt x="6857" y="12191"/>
                </a:lnTo>
                <a:lnTo>
                  <a:pt x="12953" y="6095"/>
                </a:lnTo>
                <a:lnTo>
                  <a:pt x="12953" y="12191"/>
                </a:lnTo>
                <a:lnTo>
                  <a:pt x="2121408" y="12191"/>
                </a:lnTo>
                <a:lnTo>
                  <a:pt x="2121408" y="6095"/>
                </a:lnTo>
                <a:lnTo>
                  <a:pt x="2127503" y="12191"/>
                </a:lnTo>
                <a:lnTo>
                  <a:pt x="2127503" y="482345"/>
                </a:lnTo>
                <a:lnTo>
                  <a:pt x="2133599" y="482345"/>
                </a:lnTo>
                <a:close/>
              </a:path>
              <a:path w="2133600" h="482600">
                <a:moveTo>
                  <a:pt x="12953" y="12191"/>
                </a:moveTo>
                <a:lnTo>
                  <a:pt x="12953" y="6095"/>
                </a:lnTo>
                <a:lnTo>
                  <a:pt x="6857" y="12191"/>
                </a:lnTo>
                <a:lnTo>
                  <a:pt x="12953" y="12191"/>
                </a:lnTo>
                <a:close/>
              </a:path>
              <a:path w="2133600" h="482600">
                <a:moveTo>
                  <a:pt x="12953" y="469392"/>
                </a:moveTo>
                <a:lnTo>
                  <a:pt x="12953" y="12191"/>
                </a:lnTo>
                <a:lnTo>
                  <a:pt x="6857" y="12191"/>
                </a:lnTo>
                <a:lnTo>
                  <a:pt x="6857" y="469392"/>
                </a:lnTo>
                <a:lnTo>
                  <a:pt x="12953" y="469392"/>
                </a:lnTo>
                <a:close/>
              </a:path>
              <a:path w="2133600" h="482600">
                <a:moveTo>
                  <a:pt x="2127503" y="469391"/>
                </a:moveTo>
                <a:lnTo>
                  <a:pt x="6857" y="469392"/>
                </a:lnTo>
                <a:lnTo>
                  <a:pt x="12953" y="476250"/>
                </a:lnTo>
                <a:lnTo>
                  <a:pt x="12953" y="482346"/>
                </a:lnTo>
                <a:lnTo>
                  <a:pt x="2121408" y="482345"/>
                </a:lnTo>
                <a:lnTo>
                  <a:pt x="2121408" y="476249"/>
                </a:lnTo>
                <a:lnTo>
                  <a:pt x="2127503" y="469391"/>
                </a:lnTo>
                <a:close/>
              </a:path>
              <a:path w="2133600" h="482600">
                <a:moveTo>
                  <a:pt x="12953" y="482346"/>
                </a:moveTo>
                <a:lnTo>
                  <a:pt x="12953" y="476250"/>
                </a:lnTo>
                <a:lnTo>
                  <a:pt x="6857" y="469392"/>
                </a:lnTo>
                <a:lnTo>
                  <a:pt x="6858" y="482346"/>
                </a:lnTo>
                <a:lnTo>
                  <a:pt x="12953" y="482346"/>
                </a:lnTo>
                <a:close/>
              </a:path>
              <a:path w="2133600" h="482600">
                <a:moveTo>
                  <a:pt x="2127503" y="12191"/>
                </a:moveTo>
                <a:lnTo>
                  <a:pt x="2121408" y="6095"/>
                </a:lnTo>
                <a:lnTo>
                  <a:pt x="2121408" y="12191"/>
                </a:lnTo>
                <a:lnTo>
                  <a:pt x="2127503" y="12191"/>
                </a:lnTo>
                <a:close/>
              </a:path>
              <a:path w="2133600" h="482600">
                <a:moveTo>
                  <a:pt x="2127503" y="469391"/>
                </a:moveTo>
                <a:lnTo>
                  <a:pt x="2127503" y="12191"/>
                </a:lnTo>
                <a:lnTo>
                  <a:pt x="2121408" y="12191"/>
                </a:lnTo>
                <a:lnTo>
                  <a:pt x="2121408" y="469391"/>
                </a:lnTo>
                <a:lnTo>
                  <a:pt x="2127503" y="469391"/>
                </a:lnTo>
                <a:close/>
              </a:path>
              <a:path w="2133600" h="482600">
                <a:moveTo>
                  <a:pt x="2127503" y="482345"/>
                </a:moveTo>
                <a:lnTo>
                  <a:pt x="2127503" y="469391"/>
                </a:lnTo>
                <a:lnTo>
                  <a:pt x="2121408" y="476249"/>
                </a:lnTo>
                <a:lnTo>
                  <a:pt x="2121408" y="482345"/>
                </a:lnTo>
                <a:lnTo>
                  <a:pt x="2127503" y="482345"/>
                </a:lnTo>
                <a:close/>
              </a:path>
            </a:pathLst>
          </a:custGeom>
          <a:solidFill>
            <a:srgbClr val="000000"/>
          </a:solidFill>
        </p:spPr>
        <p:txBody>
          <a:bodyPr wrap="square" lIns="0" tIns="0" rIns="0" bIns="0" rtlCol="0"/>
          <a:lstStyle/>
          <a:p>
            <a:endParaRPr/>
          </a:p>
        </p:txBody>
      </p:sp>
      <p:sp>
        <p:nvSpPr>
          <p:cNvPr id="13" name="object 7"/>
          <p:cNvSpPr/>
          <p:nvPr/>
        </p:nvSpPr>
        <p:spPr>
          <a:xfrm>
            <a:off x="9055176" y="838287"/>
            <a:ext cx="1584960" cy="482600"/>
          </a:xfrm>
          <a:custGeom>
            <a:avLst/>
            <a:gdLst/>
            <a:ahLst/>
            <a:cxnLst/>
            <a:rect l="l" t="t" r="r" b="b"/>
            <a:pathLst>
              <a:path w="1584959" h="482600">
                <a:moveTo>
                  <a:pt x="1584959" y="482345"/>
                </a:moveTo>
                <a:lnTo>
                  <a:pt x="1584959" y="0"/>
                </a:lnTo>
                <a:lnTo>
                  <a:pt x="0" y="0"/>
                </a:lnTo>
                <a:lnTo>
                  <a:pt x="0" y="482345"/>
                </a:lnTo>
                <a:lnTo>
                  <a:pt x="6845" y="482345"/>
                </a:lnTo>
                <a:lnTo>
                  <a:pt x="6845" y="12191"/>
                </a:lnTo>
                <a:lnTo>
                  <a:pt x="12953" y="6095"/>
                </a:lnTo>
                <a:lnTo>
                  <a:pt x="12953" y="12191"/>
                </a:lnTo>
                <a:lnTo>
                  <a:pt x="1572006" y="12191"/>
                </a:lnTo>
                <a:lnTo>
                  <a:pt x="1572006" y="6095"/>
                </a:lnTo>
                <a:lnTo>
                  <a:pt x="1578102" y="12191"/>
                </a:lnTo>
                <a:lnTo>
                  <a:pt x="1578102" y="482345"/>
                </a:lnTo>
                <a:lnTo>
                  <a:pt x="1584959" y="482345"/>
                </a:lnTo>
                <a:close/>
              </a:path>
              <a:path w="1584959" h="482600">
                <a:moveTo>
                  <a:pt x="12953" y="12191"/>
                </a:moveTo>
                <a:lnTo>
                  <a:pt x="12953" y="6095"/>
                </a:lnTo>
                <a:lnTo>
                  <a:pt x="6845" y="12191"/>
                </a:lnTo>
                <a:lnTo>
                  <a:pt x="12953" y="12191"/>
                </a:lnTo>
                <a:close/>
              </a:path>
              <a:path w="1584959" h="482600">
                <a:moveTo>
                  <a:pt x="12953" y="469391"/>
                </a:moveTo>
                <a:lnTo>
                  <a:pt x="12953" y="12191"/>
                </a:lnTo>
                <a:lnTo>
                  <a:pt x="6845" y="12191"/>
                </a:lnTo>
                <a:lnTo>
                  <a:pt x="6845" y="469391"/>
                </a:lnTo>
                <a:lnTo>
                  <a:pt x="12953" y="469391"/>
                </a:lnTo>
                <a:close/>
              </a:path>
              <a:path w="1584959" h="482600">
                <a:moveTo>
                  <a:pt x="1578102" y="469391"/>
                </a:moveTo>
                <a:lnTo>
                  <a:pt x="6845" y="469391"/>
                </a:lnTo>
                <a:lnTo>
                  <a:pt x="12953" y="476249"/>
                </a:lnTo>
                <a:lnTo>
                  <a:pt x="12953" y="482345"/>
                </a:lnTo>
                <a:lnTo>
                  <a:pt x="1572006" y="482345"/>
                </a:lnTo>
                <a:lnTo>
                  <a:pt x="1572006" y="476249"/>
                </a:lnTo>
                <a:lnTo>
                  <a:pt x="1578102" y="469391"/>
                </a:lnTo>
                <a:close/>
              </a:path>
              <a:path w="1584959" h="482600">
                <a:moveTo>
                  <a:pt x="12953" y="482345"/>
                </a:moveTo>
                <a:lnTo>
                  <a:pt x="12953" y="476249"/>
                </a:lnTo>
                <a:lnTo>
                  <a:pt x="6845" y="469391"/>
                </a:lnTo>
                <a:lnTo>
                  <a:pt x="6845" y="482345"/>
                </a:lnTo>
                <a:lnTo>
                  <a:pt x="12953" y="482345"/>
                </a:lnTo>
                <a:close/>
              </a:path>
              <a:path w="1584959" h="482600">
                <a:moveTo>
                  <a:pt x="1578102" y="12191"/>
                </a:moveTo>
                <a:lnTo>
                  <a:pt x="1572006" y="6095"/>
                </a:lnTo>
                <a:lnTo>
                  <a:pt x="1572006" y="12191"/>
                </a:lnTo>
                <a:lnTo>
                  <a:pt x="1578102" y="12191"/>
                </a:lnTo>
                <a:close/>
              </a:path>
              <a:path w="1584959" h="482600">
                <a:moveTo>
                  <a:pt x="1578102" y="469391"/>
                </a:moveTo>
                <a:lnTo>
                  <a:pt x="1578102" y="12191"/>
                </a:lnTo>
                <a:lnTo>
                  <a:pt x="1572006" y="12191"/>
                </a:lnTo>
                <a:lnTo>
                  <a:pt x="1572006" y="469391"/>
                </a:lnTo>
                <a:lnTo>
                  <a:pt x="1578102" y="469391"/>
                </a:lnTo>
                <a:close/>
              </a:path>
              <a:path w="1584959" h="482600">
                <a:moveTo>
                  <a:pt x="1578102" y="482345"/>
                </a:moveTo>
                <a:lnTo>
                  <a:pt x="1578102" y="469391"/>
                </a:lnTo>
                <a:lnTo>
                  <a:pt x="1572006" y="476249"/>
                </a:lnTo>
                <a:lnTo>
                  <a:pt x="1572006" y="482345"/>
                </a:lnTo>
                <a:lnTo>
                  <a:pt x="1578102" y="482345"/>
                </a:lnTo>
                <a:close/>
              </a:path>
            </a:pathLst>
          </a:custGeom>
          <a:solidFill>
            <a:srgbClr val="000000"/>
          </a:solidFill>
        </p:spPr>
        <p:txBody>
          <a:bodyPr wrap="square" lIns="0" tIns="0" rIns="0" bIns="0" rtlCol="0"/>
          <a:lstStyle/>
          <a:p>
            <a:endParaRPr/>
          </a:p>
        </p:txBody>
      </p:sp>
      <p:sp>
        <p:nvSpPr>
          <p:cNvPr id="9" name="TextBox 8">
            <a:extLst>
              <a:ext uri="{FF2B5EF4-FFF2-40B4-BE49-F238E27FC236}">
                <a16:creationId xmlns:a16="http://schemas.microsoft.com/office/drawing/2014/main" id="{0156CDB6-12A1-4958-A116-14DBDBBA61B4}"/>
              </a:ext>
            </a:extLst>
          </p:cNvPr>
          <p:cNvSpPr txBox="1"/>
          <p:nvPr/>
        </p:nvSpPr>
        <p:spPr>
          <a:xfrm>
            <a:off x="1147790" y="5930355"/>
            <a:ext cx="5159138" cy="369332"/>
          </a:xfrm>
          <a:prstGeom prst="rect">
            <a:avLst/>
          </a:prstGeom>
          <a:noFill/>
        </p:spPr>
        <p:txBody>
          <a:bodyPr wrap="square" rtlCol="0">
            <a:spAutoFit/>
          </a:bodyPr>
          <a:lstStyle/>
          <a:p>
            <a:r>
              <a:rPr lang="en-US" dirty="0"/>
              <a:t>}</a:t>
            </a:r>
          </a:p>
        </p:txBody>
      </p:sp>
      <p:grpSp>
        <p:nvGrpSpPr>
          <p:cNvPr id="15" name="Group 14">
            <a:extLst>
              <a:ext uri="{FF2B5EF4-FFF2-40B4-BE49-F238E27FC236}">
                <a16:creationId xmlns:a16="http://schemas.microsoft.com/office/drawing/2014/main" id="{ACA7257B-8C52-46E5-BA97-922B0B66E2BA}"/>
              </a:ext>
            </a:extLst>
          </p:cNvPr>
          <p:cNvGrpSpPr/>
          <p:nvPr/>
        </p:nvGrpSpPr>
        <p:grpSpPr>
          <a:xfrm>
            <a:off x="6595228" y="1593458"/>
            <a:ext cx="1037082" cy="1120902"/>
            <a:chOff x="4869065" y="2449829"/>
            <a:chExt cx="1037082" cy="1120902"/>
          </a:xfrm>
        </p:grpSpPr>
        <p:sp>
          <p:nvSpPr>
            <p:cNvPr id="16" name="object 11">
              <a:extLst>
                <a:ext uri="{FF2B5EF4-FFF2-40B4-BE49-F238E27FC236}">
                  <a16:creationId xmlns:a16="http://schemas.microsoft.com/office/drawing/2014/main" id="{895790DE-27E7-48D4-B027-0AF17E0F07C8}"/>
                </a:ext>
              </a:extLst>
            </p:cNvPr>
            <p:cNvSpPr/>
            <p:nvPr/>
          </p:nvSpPr>
          <p:spPr>
            <a:xfrm>
              <a:off x="4869065" y="2449829"/>
              <a:ext cx="1037082" cy="1120902"/>
            </a:xfrm>
            <a:prstGeom prst="rect">
              <a:avLst/>
            </a:prstGeom>
            <a:blipFill>
              <a:blip r:embed="rId2" cstate="print"/>
              <a:stretch>
                <a:fillRect/>
              </a:stretch>
            </a:blipFill>
          </p:spPr>
          <p:txBody>
            <a:bodyPr wrap="square" lIns="0" tIns="0" rIns="0" bIns="0" rtlCol="0"/>
            <a:lstStyle/>
            <a:p>
              <a:endParaRPr/>
            </a:p>
          </p:txBody>
        </p:sp>
        <p:sp>
          <p:nvSpPr>
            <p:cNvPr id="17" name="object 12">
              <a:extLst>
                <a:ext uri="{FF2B5EF4-FFF2-40B4-BE49-F238E27FC236}">
                  <a16:creationId xmlns:a16="http://schemas.microsoft.com/office/drawing/2014/main" id="{E23E463B-F752-4400-8ED0-5938EF7B8BFE}"/>
                </a:ext>
              </a:extLst>
            </p:cNvPr>
            <p:cNvSpPr txBox="1"/>
            <p:nvPr/>
          </p:nvSpPr>
          <p:spPr>
            <a:xfrm>
              <a:off x="5001901" y="2546496"/>
              <a:ext cx="773430" cy="947419"/>
            </a:xfrm>
            <a:prstGeom prst="rect">
              <a:avLst/>
            </a:prstGeom>
          </p:spPr>
          <p:txBody>
            <a:bodyPr vert="horz" wrap="square" lIns="0" tIns="0" rIns="0" bIns="0" rtlCol="0">
              <a:spAutoFit/>
            </a:bodyPr>
            <a:lstStyle/>
            <a:p>
              <a:pPr algn="ctr">
                <a:lnSpc>
                  <a:spcPct val="100000"/>
                </a:lnSpc>
              </a:pPr>
              <a:r>
                <a:rPr sz="1600" spc="-5" dirty="0">
                  <a:latin typeface="Courier New"/>
                  <a:cs typeface="Courier New"/>
                </a:rPr>
                <a:t>3470</a:t>
              </a:r>
              <a:r>
                <a:rPr sz="1600" dirty="0">
                  <a:latin typeface="Courier New"/>
                  <a:cs typeface="Courier New"/>
                </a:rPr>
                <a:t>5</a:t>
              </a:r>
              <a:r>
                <a:rPr sz="1800" dirty="0">
                  <a:latin typeface="Courier New"/>
                  <a:cs typeface="Courier New"/>
                </a:rPr>
                <a:t>1</a:t>
              </a:r>
              <a:endParaRPr sz="1800">
                <a:latin typeface="Courier New"/>
                <a:cs typeface="Courier New"/>
              </a:endParaRPr>
            </a:p>
            <a:p>
              <a:pPr marL="1905" algn="ctr">
                <a:lnSpc>
                  <a:spcPct val="100000"/>
                </a:lnSpc>
                <a:spcBef>
                  <a:spcPts val="710"/>
                </a:spcBef>
              </a:pPr>
              <a:r>
                <a:rPr sz="1600" spc="-5" dirty="0">
                  <a:latin typeface="Courier New"/>
                  <a:cs typeface="Courier New"/>
                </a:rPr>
                <a:t>12</a:t>
              </a:r>
              <a:endParaRPr sz="1600">
                <a:latin typeface="Courier New"/>
                <a:cs typeface="Courier New"/>
              </a:endParaRPr>
            </a:p>
            <a:p>
              <a:pPr marL="5080" algn="ctr">
                <a:lnSpc>
                  <a:spcPct val="100000"/>
                </a:lnSpc>
                <a:spcBef>
                  <a:spcPts val="915"/>
                </a:spcBef>
              </a:pPr>
              <a:r>
                <a:rPr sz="1600" dirty="0">
                  <a:latin typeface="Courier New"/>
                  <a:cs typeface="Courier New"/>
                </a:rPr>
                <a:t>145.99</a:t>
              </a:r>
              <a:endParaRPr sz="1600">
                <a:latin typeface="Courier New"/>
                <a:cs typeface="Courier New"/>
              </a:endParaRPr>
            </a:p>
          </p:txBody>
        </p:sp>
      </p:grpSp>
      <p:sp>
        <p:nvSpPr>
          <p:cNvPr id="18" name="Oval 17">
            <a:extLst>
              <a:ext uri="{FF2B5EF4-FFF2-40B4-BE49-F238E27FC236}">
                <a16:creationId xmlns:a16="http://schemas.microsoft.com/office/drawing/2014/main" id="{CCEEBC4C-1B89-4C62-8804-7DC24FCD357E}"/>
              </a:ext>
            </a:extLst>
          </p:cNvPr>
          <p:cNvSpPr/>
          <p:nvPr/>
        </p:nvSpPr>
        <p:spPr>
          <a:xfrm>
            <a:off x="2809618" y="4444538"/>
            <a:ext cx="228600" cy="5684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bject 6">
            <a:extLst>
              <a:ext uri="{FF2B5EF4-FFF2-40B4-BE49-F238E27FC236}">
                <a16:creationId xmlns:a16="http://schemas.microsoft.com/office/drawing/2014/main" id="{B45FDB0A-126F-4038-9D19-25A879B13B02}"/>
              </a:ext>
            </a:extLst>
          </p:cNvPr>
          <p:cNvSpPr txBox="1"/>
          <p:nvPr/>
        </p:nvSpPr>
        <p:spPr>
          <a:xfrm>
            <a:off x="978604" y="6491992"/>
            <a:ext cx="2757170" cy="276999"/>
          </a:xfrm>
          <a:prstGeom prst="rect">
            <a:avLst/>
          </a:prstGeom>
        </p:spPr>
        <p:txBody>
          <a:bodyPr vert="horz" wrap="square" lIns="0" tIns="0" rIns="0" bIns="0" rtlCol="0">
            <a:spAutoFit/>
          </a:bodyPr>
          <a:lstStyle/>
          <a:p>
            <a:pPr marL="12700" marR="5080">
              <a:lnSpc>
                <a:spcPct val="100000"/>
              </a:lnSpc>
            </a:pPr>
            <a:r>
              <a:rPr sz="1800" b="1" spc="-10" dirty="0">
                <a:solidFill>
                  <a:srgbClr val="00009A"/>
                </a:solidFill>
                <a:latin typeface="Courier New"/>
                <a:cs typeface="Courier New"/>
              </a:rPr>
              <a:t>i</a:t>
            </a:r>
            <a:r>
              <a:rPr sz="1800" b="1" dirty="0">
                <a:solidFill>
                  <a:srgbClr val="00009A"/>
                </a:solidFill>
                <a:latin typeface="Courier New"/>
                <a:cs typeface="Courier New"/>
              </a:rPr>
              <a:t>f</a:t>
            </a:r>
            <a:r>
              <a:rPr sz="1800" b="1" dirty="0">
                <a:latin typeface="Courier New"/>
                <a:cs typeface="Courier New"/>
              </a:rPr>
              <a:t>(</a:t>
            </a:r>
            <a:r>
              <a:rPr sz="1800" b="1" spc="-15" dirty="0">
                <a:latin typeface="Courier New"/>
                <a:cs typeface="Courier New"/>
              </a:rPr>
              <a:t> </a:t>
            </a:r>
            <a:r>
              <a:rPr sz="1800" b="1" spc="-5" dirty="0">
                <a:solidFill>
                  <a:srgbClr val="0033CC"/>
                </a:solidFill>
                <a:latin typeface="Courier New"/>
                <a:cs typeface="Courier New"/>
              </a:rPr>
              <a:t>ferror</a:t>
            </a:r>
            <a:r>
              <a:rPr sz="1800" b="1" spc="-5" dirty="0">
                <a:latin typeface="Courier New"/>
                <a:cs typeface="Courier New"/>
              </a:rPr>
              <a:t>(inData</a:t>
            </a:r>
            <a:r>
              <a:rPr sz="1800" b="1" dirty="0">
                <a:latin typeface="Courier New"/>
                <a:cs typeface="Courier New"/>
              </a:rPr>
              <a:t>)</a:t>
            </a:r>
            <a:r>
              <a:rPr sz="1800" b="1" spc="-15" dirty="0">
                <a:latin typeface="Courier New"/>
                <a:cs typeface="Courier New"/>
              </a:rPr>
              <a:t> </a:t>
            </a:r>
            <a:r>
              <a:rPr sz="1800" b="1" dirty="0">
                <a:latin typeface="Courier New"/>
                <a:cs typeface="Courier New"/>
              </a:rPr>
              <a:t>)</a:t>
            </a:r>
            <a:endParaRPr sz="1800" dirty="0">
              <a:latin typeface="Courier New"/>
              <a:cs typeface="Courier New"/>
            </a:endParaRPr>
          </a:p>
        </p:txBody>
      </p:sp>
      <p:sp>
        <p:nvSpPr>
          <p:cNvPr id="20" name="object 7">
            <a:extLst>
              <a:ext uri="{FF2B5EF4-FFF2-40B4-BE49-F238E27FC236}">
                <a16:creationId xmlns:a16="http://schemas.microsoft.com/office/drawing/2014/main" id="{2B2E27CE-FC7D-4FEC-B1FB-57B8CC67CF47}"/>
              </a:ext>
            </a:extLst>
          </p:cNvPr>
          <p:cNvSpPr txBox="1"/>
          <p:nvPr/>
        </p:nvSpPr>
        <p:spPr>
          <a:xfrm>
            <a:off x="3885896" y="6491992"/>
            <a:ext cx="4123054" cy="553998"/>
          </a:xfrm>
          <a:prstGeom prst="rect">
            <a:avLst/>
          </a:prstGeom>
        </p:spPr>
        <p:txBody>
          <a:bodyPr vert="horz" wrap="square" lIns="0" tIns="0" rIns="0" bIns="0" rtlCol="0">
            <a:spAutoFit/>
          </a:bodyPr>
          <a:lstStyle/>
          <a:p>
            <a:pPr marL="12700">
              <a:lnSpc>
                <a:spcPct val="100000"/>
              </a:lnSpc>
            </a:pPr>
            <a:r>
              <a:rPr sz="1800" dirty="0">
                <a:latin typeface="Courier New"/>
                <a:cs typeface="Courier New"/>
              </a:rPr>
              <a:t>{</a:t>
            </a:r>
            <a:r>
              <a:rPr sz="1800" spc="-10" dirty="0">
                <a:latin typeface="Courier New"/>
                <a:cs typeface="Courier New"/>
              </a:rPr>
              <a:t> ..</a:t>
            </a:r>
            <a:r>
              <a:rPr sz="1800" i="1" spc="-5" dirty="0">
                <a:latin typeface="Courier New"/>
                <a:cs typeface="Courier New"/>
              </a:rPr>
              <a:t>Erro</a:t>
            </a:r>
            <a:r>
              <a:rPr sz="1800" i="1" dirty="0">
                <a:latin typeface="Courier New"/>
                <a:cs typeface="Courier New"/>
              </a:rPr>
              <a:t>r</a:t>
            </a:r>
            <a:r>
              <a:rPr sz="1800" i="1" spc="-15" dirty="0">
                <a:latin typeface="Courier New"/>
                <a:cs typeface="Courier New"/>
              </a:rPr>
              <a:t> </a:t>
            </a:r>
            <a:r>
              <a:rPr sz="1800" i="1" spc="-5" dirty="0">
                <a:latin typeface="Courier New"/>
                <a:cs typeface="Courier New"/>
              </a:rPr>
              <a:t>Recover</a:t>
            </a:r>
            <a:r>
              <a:rPr sz="1800" i="1" dirty="0">
                <a:latin typeface="Courier New"/>
                <a:cs typeface="Courier New"/>
              </a:rPr>
              <a:t>y</a:t>
            </a:r>
            <a:r>
              <a:rPr sz="1800" i="1" spc="-15" dirty="0">
                <a:latin typeface="Courier New"/>
                <a:cs typeface="Courier New"/>
              </a:rPr>
              <a:t> </a:t>
            </a:r>
            <a:r>
              <a:rPr sz="1800" i="1" spc="-5" dirty="0">
                <a:latin typeface="Courier New"/>
                <a:cs typeface="Courier New"/>
              </a:rPr>
              <a:t>Actions.</a:t>
            </a:r>
            <a:r>
              <a:rPr sz="1800" i="1" dirty="0">
                <a:latin typeface="Courier New"/>
                <a:cs typeface="Courier New"/>
              </a:rPr>
              <a:t>.</a:t>
            </a:r>
            <a:r>
              <a:rPr sz="1800" i="1" spc="-10" dirty="0">
                <a:latin typeface="Courier New"/>
                <a:cs typeface="Courier New"/>
              </a:rPr>
              <a:t> </a:t>
            </a:r>
            <a:r>
              <a:rPr sz="1800" dirty="0">
                <a:latin typeface="Courier New"/>
                <a:cs typeface="Courier New"/>
              </a:rPr>
              <a:t>}</a:t>
            </a:r>
          </a:p>
          <a:p>
            <a:pPr marL="12700" marR="5080">
              <a:lnSpc>
                <a:spcPct val="100000"/>
              </a:lnSpc>
            </a:pPr>
            <a:endParaRPr sz="1800" dirty="0">
              <a:latin typeface="Courier New"/>
              <a:cs typeface="Courier New"/>
            </a:endParaRPr>
          </a:p>
        </p:txBody>
      </p:sp>
      <p:sp>
        <p:nvSpPr>
          <p:cNvPr id="14" name="Rectangle 13">
            <a:extLst>
              <a:ext uri="{FF2B5EF4-FFF2-40B4-BE49-F238E27FC236}">
                <a16:creationId xmlns:a16="http://schemas.microsoft.com/office/drawing/2014/main" id="{5749D125-C020-4AAB-A32B-F41D3D6BF29B}"/>
              </a:ext>
            </a:extLst>
          </p:cNvPr>
          <p:cNvSpPr/>
          <p:nvPr/>
        </p:nvSpPr>
        <p:spPr>
          <a:xfrm>
            <a:off x="476200" y="6999823"/>
            <a:ext cx="7689899" cy="369333"/>
          </a:xfrm>
          <a:prstGeom prst="rect">
            <a:avLst/>
          </a:prstGeom>
        </p:spPr>
        <p:txBody>
          <a:bodyPr wrap="square">
            <a:spAutoFit/>
          </a:bodyPr>
          <a:lstStyle/>
          <a:p>
            <a:pPr marL="469265">
              <a:lnSpc>
                <a:spcPct val="100000"/>
              </a:lnSpc>
              <a:spcBef>
                <a:spcPts val="240"/>
              </a:spcBef>
            </a:pPr>
            <a:r>
              <a:rPr lang="en-US" spc="-5" dirty="0">
                <a:solidFill>
                  <a:srgbClr val="00009A"/>
                </a:solidFill>
                <a:latin typeface="Courier New"/>
                <a:cs typeface="Courier New"/>
              </a:rPr>
              <a:t>if</a:t>
            </a:r>
            <a:r>
              <a:rPr lang="en-US" spc="-5" dirty="0">
                <a:latin typeface="Courier New"/>
                <a:cs typeface="Courier New"/>
              </a:rPr>
              <a:t>( !</a:t>
            </a:r>
            <a:r>
              <a:rPr lang="en-US" b="1" spc="-5" dirty="0" err="1">
                <a:solidFill>
                  <a:srgbClr val="0033CC"/>
                </a:solidFill>
                <a:latin typeface="Courier New"/>
                <a:cs typeface="Courier New"/>
              </a:rPr>
              <a:t>feof</a:t>
            </a:r>
            <a:r>
              <a:rPr lang="en-US" spc="-5" dirty="0">
                <a:latin typeface="Courier New"/>
                <a:cs typeface="Courier New"/>
              </a:rPr>
              <a:t>(</a:t>
            </a:r>
            <a:r>
              <a:rPr lang="en-US" spc="-5" dirty="0" err="1">
                <a:latin typeface="Courier New"/>
                <a:cs typeface="Courier New"/>
              </a:rPr>
              <a:t>fp</a:t>
            </a:r>
            <a:r>
              <a:rPr lang="en-US" spc="-5" dirty="0">
                <a:latin typeface="Courier New"/>
                <a:cs typeface="Courier New"/>
              </a:rPr>
              <a:t>) ) { </a:t>
            </a:r>
            <a:r>
              <a:rPr lang="en-US" i="1" spc="-5" dirty="0">
                <a:latin typeface="Courier New"/>
                <a:cs typeface="Courier New"/>
              </a:rPr>
              <a:t>. . . error recovery . . .</a:t>
            </a:r>
            <a:r>
              <a:rPr lang="en-US" i="1" spc="5" dirty="0">
                <a:latin typeface="Courier New"/>
                <a:cs typeface="Courier New"/>
              </a:rPr>
              <a:t> </a:t>
            </a:r>
            <a:r>
              <a:rPr lang="en-US" spc="-5" dirty="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2993063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8"/>
          <p:cNvSpPr/>
          <p:nvPr/>
        </p:nvSpPr>
        <p:spPr>
          <a:xfrm>
            <a:off x="1765299" y="4373373"/>
            <a:ext cx="7086600" cy="2895600"/>
          </a:xfrm>
          <a:prstGeom prst="rect">
            <a:avLst/>
          </a:prstGeom>
          <a:blipFill>
            <a:blip r:embed="rId3" cstate="print"/>
            <a:srcRect/>
            <a:stretch>
              <a:fillRect t="-11413" b="-11300"/>
            </a:stretch>
          </a:blipFill>
        </p:spPr>
        <p:txBody>
          <a:bodyPr wrap="square" lIns="0" tIns="0" rIns="0" bIns="0" rtlCol="0"/>
          <a:lstStyle/>
          <a:p>
            <a:endParaRPr/>
          </a:p>
        </p:txBody>
      </p:sp>
      <p:sp>
        <p:nvSpPr>
          <p:cNvPr id="2" name="object 2"/>
          <p:cNvSpPr txBox="1">
            <a:spLocks noGrp="1"/>
          </p:cNvSpPr>
          <p:nvPr>
            <p:ph type="title"/>
          </p:nvPr>
        </p:nvSpPr>
        <p:spPr>
          <a:xfrm>
            <a:off x="3213100" y="-46299"/>
            <a:ext cx="4380351" cy="724173"/>
          </a:xfrm>
          <a:prstGeom prst="rect">
            <a:avLst/>
          </a:prstGeom>
        </p:spPr>
        <p:txBody>
          <a:bodyPr vert="horz" wrap="square" lIns="0" tIns="107569" rIns="0" bIns="0" rtlCol="0">
            <a:spAutoFit/>
          </a:bodyPr>
          <a:lstStyle/>
          <a:p>
            <a:pPr>
              <a:lnSpc>
                <a:spcPct val="100000"/>
              </a:lnSpc>
            </a:pPr>
            <a:r>
              <a:rPr lang="en-US" spc="-70" dirty="0"/>
              <a:t>T</a:t>
            </a:r>
            <a:r>
              <a:rPr spc="-70" dirty="0"/>
              <a:t>e</a:t>
            </a:r>
            <a:r>
              <a:rPr dirty="0"/>
              <a:t>x</a:t>
            </a:r>
            <a:r>
              <a:rPr spc="-5" dirty="0"/>
              <a:t>t</a:t>
            </a:r>
            <a:r>
              <a:rPr spc="5" dirty="0"/>
              <a:t> </a:t>
            </a:r>
            <a:r>
              <a:rPr spc="-5" dirty="0"/>
              <a:t>File</a:t>
            </a:r>
            <a:r>
              <a:rPr lang="en-US" spc="-5" dirty="0"/>
              <a:t> Processing</a:t>
            </a:r>
            <a:endParaRPr spc="-5" dirty="0"/>
          </a:p>
        </p:txBody>
      </p:sp>
      <p:sp>
        <p:nvSpPr>
          <p:cNvPr id="3" name="object 3"/>
          <p:cNvSpPr txBox="1"/>
          <p:nvPr/>
        </p:nvSpPr>
        <p:spPr>
          <a:xfrm>
            <a:off x="1249052" y="1038225"/>
            <a:ext cx="7209155" cy="828432"/>
          </a:xfrm>
          <a:prstGeom prst="rect">
            <a:avLst/>
          </a:prstGeom>
        </p:spPr>
        <p:txBody>
          <a:bodyPr vert="horz" wrap="square" lIns="0" tIns="0" rIns="0" bIns="0" rtlCol="0">
            <a:spAutoFit/>
          </a:bodyPr>
          <a:lstStyle/>
          <a:p>
            <a:pPr marL="469265" indent="-456565">
              <a:lnSpc>
                <a:spcPct val="100000"/>
              </a:lnSpc>
              <a:buChar char="•"/>
              <a:tabLst>
                <a:tab pos="469900" algn="l"/>
              </a:tabLst>
            </a:pPr>
            <a:r>
              <a:rPr sz="2400" dirty="0">
                <a:latin typeface="Calibri"/>
                <a:cs typeface="Calibri"/>
              </a:rPr>
              <a:t>A</a:t>
            </a:r>
            <a:r>
              <a:rPr sz="2400" spc="5" dirty="0">
                <a:latin typeface="Calibri"/>
                <a:cs typeface="Calibri"/>
              </a:rPr>
              <a:t> </a:t>
            </a:r>
            <a:r>
              <a:rPr sz="2400" spc="-40" dirty="0">
                <a:latin typeface="Calibri"/>
                <a:cs typeface="Calibri"/>
              </a:rPr>
              <a:t>te</a:t>
            </a:r>
            <a:r>
              <a:rPr sz="2400" spc="5" dirty="0">
                <a:latin typeface="Calibri"/>
                <a:cs typeface="Calibri"/>
              </a:rPr>
              <a:t>x</a:t>
            </a:r>
            <a:r>
              <a:rPr sz="2400" dirty="0">
                <a:latin typeface="Calibri"/>
                <a:cs typeface="Calibri"/>
              </a:rPr>
              <a:t>t</a:t>
            </a:r>
            <a:r>
              <a:rPr sz="2400" spc="-5" dirty="0">
                <a:latin typeface="Calibri"/>
                <a:cs typeface="Calibri"/>
              </a:rPr>
              <a:t> fil</a:t>
            </a:r>
            <a:r>
              <a:rPr sz="2400" dirty="0">
                <a:latin typeface="Calibri"/>
                <a:cs typeface="Calibri"/>
              </a:rPr>
              <a:t>e</a:t>
            </a:r>
            <a:r>
              <a:rPr sz="2400" spc="-15" dirty="0">
                <a:latin typeface="Calibri"/>
                <a:cs typeface="Calibri"/>
              </a:rPr>
              <a:t> </a:t>
            </a:r>
            <a:r>
              <a:rPr sz="2400" spc="-5" dirty="0">
                <a:latin typeface="Calibri"/>
                <a:cs typeface="Calibri"/>
              </a:rPr>
              <a:t>i</a:t>
            </a:r>
            <a:r>
              <a:rPr sz="2400" dirty="0">
                <a:latin typeface="Calibri"/>
                <a:cs typeface="Calibri"/>
              </a:rPr>
              <a:t>s</a:t>
            </a:r>
            <a:r>
              <a:rPr sz="2400" spc="5" dirty="0">
                <a:latin typeface="Calibri"/>
                <a:cs typeface="Calibri"/>
              </a:rPr>
              <a:t> </a:t>
            </a:r>
            <a:r>
              <a:rPr sz="2400" dirty="0">
                <a:latin typeface="Calibri"/>
                <a:cs typeface="Calibri"/>
              </a:rPr>
              <a:t>a</a:t>
            </a:r>
            <a:r>
              <a:rPr sz="2400" b="1" spc="-5" dirty="0">
                <a:latin typeface="Calibri"/>
                <a:cs typeface="Calibri"/>
              </a:rPr>
              <a:t> fil</a:t>
            </a:r>
            <a:r>
              <a:rPr sz="2400" b="1" dirty="0">
                <a:latin typeface="Calibri"/>
                <a:cs typeface="Calibri"/>
              </a:rPr>
              <a:t>e</a:t>
            </a:r>
            <a:r>
              <a:rPr sz="2400" b="1" spc="-15" dirty="0">
                <a:latin typeface="Calibri"/>
                <a:cs typeface="Calibri"/>
              </a:rPr>
              <a:t> </a:t>
            </a:r>
            <a:r>
              <a:rPr sz="2400" b="1" spc="-5" dirty="0">
                <a:latin typeface="Calibri"/>
                <a:cs typeface="Calibri"/>
              </a:rPr>
              <a:t>o</a:t>
            </a:r>
            <a:r>
              <a:rPr sz="2400" b="1" dirty="0">
                <a:latin typeface="Calibri"/>
                <a:cs typeface="Calibri"/>
              </a:rPr>
              <a:t>f cha</a:t>
            </a:r>
            <a:r>
              <a:rPr sz="2400" b="1" spc="-60" dirty="0">
                <a:latin typeface="Calibri"/>
                <a:cs typeface="Calibri"/>
              </a:rPr>
              <a:t>r</a:t>
            </a:r>
            <a:r>
              <a:rPr sz="2400" b="1" spc="-5" dirty="0">
                <a:latin typeface="Calibri"/>
                <a:cs typeface="Calibri"/>
              </a:rPr>
              <a:t>ac</a:t>
            </a:r>
            <a:r>
              <a:rPr sz="2400" b="1" spc="-35" dirty="0">
                <a:latin typeface="Calibri"/>
                <a:cs typeface="Calibri"/>
              </a:rPr>
              <a:t>t</a:t>
            </a:r>
            <a:r>
              <a:rPr sz="2400" b="1" spc="-10" dirty="0">
                <a:latin typeface="Calibri"/>
                <a:cs typeface="Calibri"/>
              </a:rPr>
              <a:t>e</a:t>
            </a:r>
            <a:r>
              <a:rPr sz="2400" b="1" spc="-55" dirty="0">
                <a:latin typeface="Calibri"/>
                <a:cs typeface="Calibri"/>
              </a:rPr>
              <a:t>r</a:t>
            </a:r>
            <a:r>
              <a:rPr sz="2400" b="1" dirty="0">
                <a:latin typeface="Calibri"/>
                <a:cs typeface="Calibri"/>
              </a:rPr>
              <a:t>s</a:t>
            </a:r>
            <a:r>
              <a:rPr lang="en-AU" sz="2400" b="1" dirty="0">
                <a:latin typeface="Calibri"/>
                <a:cs typeface="Calibri"/>
              </a:rPr>
              <a:t>.</a:t>
            </a:r>
            <a:endParaRPr sz="2400" b="1" dirty="0">
              <a:latin typeface="Calibri"/>
              <a:cs typeface="Calibri"/>
            </a:endParaRPr>
          </a:p>
          <a:p>
            <a:pPr marL="469900" indent="-457200">
              <a:lnSpc>
                <a:spcPct val="100000"/>
              </a:lnSpc>
              <a:spcBef>
                <a:spcPts val="670"/>
              </a:spcBef>
              <a:buChar char="•"/>
              <a:tabLst>
                <a:tab pos="469900" algn="l"/>
              </a:tabLst>
            </a:pPr>
            <a:r>
              <a:rPr sz="2400" b="1" dirty="0">
                <a:latin typeface="Calibri"/>
                <a:cs typeface="Calibri"/>
              </a:rPr>
              <a:t>T</a:t>
            </a:r>
            <a:r>
              <a:rPr sz="2400" b="1" spc="-5" dirty="0">
                <a:latin typeface="Calibri"/>
                <a:cs typeface="Calibri"/>
              </a:rPr>
              <a:t>he basi</a:t>
            </a:r>
            <a:r>
              <a:rPr sz="2400" b="1" dirty="0">
                <a:latin typeface="Calibri"/>
                <a:cs typeface="Calibri"/>
              </a:rPr>
              <a:t>s</a:t>
            </a:r>
            <a:r>
              <a:rPr sz="2400" b="1" spc="5" dirty="0">
                <a:latin typeface="Calibri"/>
                <a:cs typeface="Calibri"/>
              </a:rPr>
              <a:t> </a:t>
            </a:r>
            <a:r>
              <a:rPr sz="2400" spc="-5" dirty="0">
                <a:latin typeface="Calibri"/>
                <a:cs typeface="Calibri"/>
              </a:rPr>
              <a:t>o</a:t>
            </a:r>
            <a:r>
              <a:rPr sz="2400" dirty="0">
                <a:latin typeface="Calibri"/>
                <a:cs typeface="Calibri"/>
              </a:rPr>
              <a:t>f </a:t>
            </a:r>
            <a:r>
              <a:rPr sz="2400" spc="-5" dirty="0">
                <a:latin typeface="Calibri"/>
                <a:cs typeface="Calibri"/>
              </a:rPr>
              <a:t>it</a:t>
            </a:r>
            <a:r>
              <a:rPr sz="2400" dirty="0">
                <a:latin typeface="Calibri"/>
                <a:cs typeface="Calibri"/>
              </a:rPr>
              <a:t>s</a:t>
            </a:r>
            <a:r>
              <a:rPr sz="2400" spc="5" dirty="0">
                <a:latin typeface="Calibri"/>
                <a:cs typeface="Calibri"/>
              </a:rPr>
              <a:t> </a:t>
            </a:r>
            <a:r>
              <a:rPr sz="2400" spc="-5" dirty="0">
                <a:latin typeface="Calibri"/>
                <a:cs typeface="Calibri"/>
              </a:rPr>
              <a:t>i</a:t>
            </a:r>
            <a:r>
              <a:rPr sz="2400" spc="-30" dirty="0">
                <a:latin typeface="Calibri"/>
                <a:cs typeface="Calibri"/>
              </a:rPr>
              <a:t>n</a:t>
            </a:r>
            <a:r>
              <a:rPr sz="2400" spc="-35" dirty="0">
                <a:latin typeface="Calibri"/>
                <a:cs typeface="Calibri"/>
              </a:rPr>
              <a:t>t</a:t>
            </a:r>
            <a:r>
              <a:rPr sz="2400" spc="-10" dirty="0">
                <a:latin typeface="Calibri"/>
                <a:cs typeface="Calibri"/>
              </a:rPr>
              <a:t>e</a:t>
            </a:r>
            <a:r>
              <a:rPr sz="2400" dirty="0">
                <a:latin typeface="Calibri"/>
                <a:cs typeface="Calibri"/>
              </a:rPr>
              <a:t>rnal</a:t>
            </a:r>
            <a:r>
              <a:rPr sz="2400" spc="-15" dirty="0">
                <a:latin typeface="Calibri"/>
                <a:cs typeface="Calibri"/>
              </a:rPr>
              <a:t> </a:t>
            </a:r>
            <a:r>
              <a:rPr sz="2400" spc="-30" dirty="0">
                <a:latin typeface="Calibri"/>
                <a:cs typeface="Calibri"/>
              </a:rPr>
              <a:t>s</a:t>
            </a:r>
            <a:r>
              <a:rPr sz="2400" spc="-5" dirty="0">
                <a:latin typeface="Calibri"/>
                <a:cs typeface="Calibri"/>
              </a:rPr>
              <a:t>tructu</a:t>
            </a:r>
            <a:r>
              <a:rPr sz="2400" spc="-40" dirty="0">
                <a:latin typeface="Calibri"/>
                <a:cs typeface="Calibri"/>
              </a:rPr>
              <a:t>r</a:t>
            </a:r>
            <a:r>
              <a:rPr sz="2400" spc="-5" dirty="0">
                <a:latin typeface="Calibri"/>
                <a:cs typeface="Calibri"/>
              </a:rPr>
              <a:t>e</a:t>
            </a:r>
            <a:r>
              <a:rPr sz="2400" spc="10" dirty="0">
                <a:latin typeface="Calibri"/>
                <a:cs typeface="Calibri"/>
              </a:rPr>
              <a:t> </a:t>
            </a:r>
            <a:r>
              <a:rPr sz="2400" spc="-5" dirty="0">
                <a:latin typeface="Calibri"/>
                <a:cs typeface="Calibri"/>
              </a:rPr>
              <a:t>i</a:t>
            </a:r>
            <a:r>
              <a:rPr sz="2400" dirty="0">
                <a:latin typeface="Calibri"/>
                <a:cs typeface="Calibri"/>
              </a:rPr>
              <a:t>s</a:t>
            </a:r>
            <a:r>
              <a:rPr sz="2400" spc="5" dirty="0">
                <a:latin typeface="Calibri"/>
                <a:cs typeface="Calibri"/>
              </a:rPr>
              <a:t> </a:t>
            </a:r>
            <a:r>
              <a:rPr sz="2400" dirty="0">
                <a:latin typeface="Calibri"/>
                <a:cs typeface="Calibri"/>
              </a:rPr>
              <a:t>a</a:t>
            </a:r>
            <a:r>
              <a:rPr sz="2400" spc="-5" dirty="0">
                <a:latin typeface="Calibri"/>
                <a:cs typeface="Calibri"/>
              </a:rPr>
              <a:t> </a:t>
            </a:r>
            <a:r>
              <a:rPr sz="2400" b="1" dirty="0">
                <a:latin typeface="Calibri"/>
                <a:cs typeface="Calibri"/>
              </a:rPr>
              <a:t>cha</a:t>
            </a:r>
            <a:r>
              <a:rPr sz="2400" b="1" spc="-60" dirty="0">
                <a:latin typeface="Calibri"/>
                <a:cs typeface="Calibri"/>
              </a:rPr>
              <a:t>r</a:t>
            </a:r>
            <a:r>
              <a:rPr sz="2400" b="1" spc="-5" dirty="0">
                <a:latin typeface="Calibri"/>
                <a:cs typeface="Calibri"/>
              </a:rPr>
              <a:t>ac</a:t>
            </a:r>
            <a:r>
              <a:rPr sz="2400" b="1" spc="-35" dirty="0">
                <a:latin typeface="Calibri"/>
                <a:cs typeface="Calibri"/>
              </a:rPr>
              <a:t>t</a:t>
            </a:r>
            <a:r>
              <a:rPr sz="2400" b="1" spc="-10" dirty="0">
                <a:latin typeface="Calibri"/>
                <a:cs typeface="Calibri"/>
              </a:rPr>
              <a:t>e</a:t>
            </a:r>
            <a:r>
              <a:rPr sz="2400" b="1" spc="-5" dirty="0">
                <a:latin typeface="Calibri"/>
                <a:cs typeface="Calibri"/>
              </a:rPr>
              <a:t>r</a:t>
            </a:r>
            <a:r>
              <a:rPr lang="en-AU" sz="2400" b="1" spc="-5" dirty="0">
                <a:latin typeface="Calibri"/>
                <a:cs typeface="Calibri"/>
              </a:rPr>
              <a:t>.</a:t>
            </a:r>
            <a:endParaRPr sz="2400" b="1" dirty="0">
              <a:latin typeface="Calibri"/>
              <a:cs typeface="Calibri"/>
            </a:endParaRPr>
          </a:p>
        </p:txBody>
      </p:sp>
      <p:sp>
        <p:nvSpPr>
          <p:cNvPr id="19" name="object 4"/>
          <p:cNvSpPr txBox="1"/>
          <p:nvPr/>
        </p:nvSpPr>
        <p:spPr>
          <a:xfrm>
            <a:off x="1249052" y="1886208"/>
            <a:ext cx="7854315" cy="769441"/>
          </a:xfrm>
          <a:prstGeom prst="rect">
            <a:avLst/>
          </a:prstGeom>
        </p:spPr>
        <p:txBody>
          <a:bodyPr vert="horz" wrap="square" lIns="0" tIns="0" rIns="0" bIns="0" rtlCol="0">
            <a:spAutoFit/>
          </a:bodyPr>
          <a:lstStyle/>
          <a:p>
            <a:pPr marL="469265" marR="5080" indent="-456565">
              <a:lnSpc>
                <a:spcPts val="3020"/>
              </a:lnSpc>
              <a:buChar char="•"/>
              <a:tabLst>
                <a:tab pos="469900" algn="l"/>
              </a:tabLst>
            </a:pPr>
            <a:r>
              <a:rPr sz="2400" spc="-5" dirty="0">
                <a:latin typeface="Calibri"/>
                <a:cs typeface="Calibri"/>
              </a:rPr>
              <a:t>Al</a:t>
            </a:r>
            <a:r>
              <a:rPr sz="2400" dirty="0">
                <a:latin typeface="Calibri"/>
                <a:cs typeface="Calibri"/>
              </a:rPr>
              <a:t>l cha</a:t>
            </a:r>
            <a:r>
              <a:rPr sz="2400" spc="-60" dirty="0">
                <a:latin typeface="Calibri"/>
                <a:cs typeface="Calibri"/>
              </a:rPr>
              <a:t>r</a:t>
            </a:r>
            <a:r>
              <a:rPr sz="2400" spc="-5" dirty="0">
                <a:latin typeface="Calibri"/>
                <a:cs typeface="Calibri"/>
              </a:rPr>
              <a:t>ac</a:t>
            </a:r>
            <a:r>
              <a:rPr sz="2400" spc="-35" dirty="0">
                <a:latin typeface="Calibri"/>
                <a:cs typeface="Calibri"/>
              </a:rPr>
              <a:t>t</a:t>
            </a:r>
            <a:r>
              <a:rPr sz="2400" spc="-10" dirty="0">
                <a:latin typeface="Calibri"/>
                <a:cs typeface="Calibri"/>
              </a:rPr>
              <a:t>e</a:t>
            </a:r>
            <a:r>
              <a:rPr sz="2400" spc="-55" dirty="0">
                <a:latin typeface="Calibri"/>
                <a:cs typeface="Calibri"/>
              </a:rPr>
              <a:t>r</a:t>
            </a:r>
            <a:r>
              <a:rPr sz="2400" dirty="0">
                <a:latin typeface="Calibri"/>
                <a:cs typeface="Calibri"/>
              </a:rPr>
              <a:t>s</a:t>
            </a:r>
            <a:r>
              <a:rPr sz="2400" spc="-5" dirty="0">
                <a:latin typeface="Calibri"/>
                <a:cs typeface="Calibri"/>
              </a:rPr>
              <a:t> </a:t>
            </a:r>
            <a:r>
              <a:rPr sz="2400" dirty="0">
                <a:latin typeface="Calibri"/>
                <a:cs typeface="Calibri"/>
              </a:rPr>
              <a:t>(l</a:t>
            </a:r>
            <a:r>
              <a:rPr sz="2400" spc="-20" dirty="0">
                <a:latin typeface="Calibri"/>
                <a:cs typeface="Calibri"/>
              </a:rPr>
              <a:t>e</a:t>
            </a:r>
            <a:r>
              <a:rPr sz="2400" spc="-45" dirty="0">
                <a:latin typeface="Calibri"/>
                <a:cs typeface="Calibri"/>
              </a:rPr>
              <a:t>t</a:t>
            </a:r>
            <a:r>
              <a:rPr sz="2400" spc="-35" dirty="0">
                <a:latin typeface="Calibri"/>
                <a:cs typeface="Calibri"/>
              </a:rPr>
              <a:t>t</a:t>
            </a:r>
            <a:r>
              <a:rPr sz="2400" spc="-10" dirty="0">
                <a:latin typeface="Calibri"/>
                <a:cs typeface="Calibri"/>
              </a:rPr>
              <a:t>e</a:t>
            </a:r>
            <a:r>
              <a:rPr sz="2400" spc="-55" dirty="0">
                <a:latin typeface="Calibri"/>
                <a:cs typeface="Calibri"/>
              </a:rPr>
              <a:t>r</a:t>
            </a:r>
            <a:r>
              <a:rPr sz="2400" dirty="0">
                <a:latin typeface="Calibri"/>
                <a:cs typeface="Calibri"/>
              </a:rPr>
              <a:t>s</a:t>
            </a:r>
            <a:r>
              <a:rPr sz="2400" spc="-5" dirty="0">
                <a:latin typeface="Calibri"/>
                <a:cs typeface="Calibri"/>
              </a:rPr>
              <a:t>,</a:t>
            </a:r>
            <a:r>
              <a:rPr sz="2400" spc="-10" dirty="0">
                <a:latin typeface="Calibri"/>
                <a:cs typeface="Calibri"/>
              </a:rPr>
              <a:t> </a:t>
            </a:r>
            <a:r>
              <a:rPr sz="2400" spc="-5" dirty="0">
                <a:latin typeface="Calibri"/>
                <a:cs typeface="Calibri"/>
              </a:rPr>
              <a:t>digit</a:t>
            </a:r>
            <a:r>
              <a:rPr sz="2400" dirty="0">
                <a:latin typeface="Calibri"/>
                <a:cs typeface="Calibri"/>
              </a:rPr>
              <a:t>s</a:t>
            </a:r>
            <a:r>
              <a:rPr sz="2400" spc="5" dirty="0">
                <a:latin typeface="Calibri"/>
                <a:cs typeface="Calibri"/>
              </a:rPr>
              <a:t> </a:t>
            </a:r>
            <a:r>
              <a:rPr sz="2400" spc="-5" dirty="0">
                <a:latin typeface="Calibri"/>
                <a:cs typeface="Calibri"/>
              </a:rPr>
              <a:t>an</a:t>
            </a:r>
            <a:r>
              <a:rPr sz="2400" dirty="0">
                <a:latin typeface="Calibri"/>
                <a:cs typeface="Calibri"/>
              </a:rPr>
              <a:t>d</a:t>
            </a:r>
            <a:r>
              <a:rPr sz="2400" spc="5" dirty="0">
                <a:latin typeface="Calibri"/>
                <a:cs typeface="Calibri"/>
              </a:rPr>
              <a:t> </a:t>
            </a:r>
            <a:r>
              <a:rPr sz="2400" spc="-5" dirty="0">
                <a:latin typeface="Calibri"/>
                <a:cs typeface="Calibri"/>
              </a:rPr>
              <a:t>specia</a:t>
            </a:r>
            <a:r>
              <a:rPr sz="2400" dirty="0">
                <a:latin typeface="Calibri"/>
                <a:cs typeface="Calibri"/>
              </a:rPr>
              <a:t>l</a:t>
            </a:r>
            <a:r>
              <a:rPr sz="2400" spc="-5" dirty="0">
                <a:latin typeface="Calibri"/>
                <a:cs typeface="Calibri"/>
              </a:rPr>
              <a:t> </a:t>
            </a:r>
            <a:r>
              <a:rPr sz="2400" dirty="0">
                <a:latin typeface="Calibri"/>
                <a:cs typeface="Calibri"/>
              </a:rPr>
              <a:t>cha</a:t>
            </a:r>
            <a:r>
              <a:rPr sz="2400" spc="-60" dirty="0">
                <a:latin typeface="Calibri"/>
                <a:cs typeface="Calibri"/>
              </a:rPr>
              <a:t>r</a:t>
            </a:r>
            <a:r>
              <a:rPr sz="2400" spc="-5" dirty="0">
                <a:latin typeface="Calibri"/>
                <a:cs typeface="Calibri"/>
              </a:rPr>
              <a:t>ac</a:t>
            </a:r>
            <a:r>
              <a:rPr sz="2400" spc="-35" dirty="0">
                <a:latin typeface="Calibri"/>
                <a:cs typeface="Calibri"/>
              </a:rPr>
              <a:t>t</a:t>
            </a:r>
            <a:r>
              <a:rPr sz="2400" spc="-10" dirty="0">
                <a:latin typeface="Calibri"/>
                <a:cs typeface="Calibri"/>
              </a:rPr>
              <a:t>e</a:t>
            </a:r>
            <a:r>
              <a:rPr sz="2400" spc="-55" dirty="0">
                <a:latin typeface="Calibri"/>
                <a:cs typeface="Calibri"/>
              </a:rPr>
              <a:t>r</a:t>
            </a:r>
            <a:r>
              <a:rPr sz="2400" dirty="0">
                <a:latin typeface="Calibri"/>
                <a:cs typeface="Calibri"/>
              </a:rPr>
              <a:t>s) a</a:t>
            </a:r>
            <a:r>
              <a:rPr sz="2400" spc="-35" dirty="0">
                <a:latin typeface="Calibri"/>
                <a:cs typeface="Calibri"/>
              </a:rPr>
              <a:t>r</a:t>
            </a:r>
            <a:r>
              <a:rPr sz="2400" spc="-5" dirty="0">
                <a:latin typeface="Calibri"/>
                <a:cs typeface="Calibri"/>
              </a:rPr>
              <a:t>e</a:t>
            </a:r>
            <a:r>
              <a:rPr sz="2400" spc="-15" dirty="0">
                <a:latin typeface="Calibri"/>
                <a:cs typeface="Calibri"/>
              </a:rPr>
              <a:t> </a:t>
            </a:r>
            <a:r>
              <a:rPr sz="2400" spc="-35" dirty="0">
                <a:latin typeface="Calibri"/>
                <a:cs typeface="Calibri"/>
              </a:rPr>
              <a:t>st</a:t>
            </a:r>
            <a:r>
              <a:rPr sz="2400" spc="-5" dirty="0">
                <a:latin typeface="Calibri"/>
                <a:cs typeface="Calibri"/>
              </a:rPr>
              <a:t>o</a:t>
            </a:r>
            <a:r>
              <a:rPr sz="2400" spc="-40" dirty="0">
                <a:latin typeface="Calibri"/>
                <a:cs typeface="Calibri"/>
              </a:rPr>
              <a:t>r</a:t>
            </a:r>
            <a:r>
              <a:rPr sz="2400" spc="-10" dirty="0">
                <a:latin typeface="Calibri"/>
                <a:cs typeface="Calibri"/>
              </a:rPr>
              <a:t>e</a:t>
            </a:r>
            <a:r>
              <a:rPr sz="2400" dirty="0">
                <a:latin typeface="Calibri"/>
                <a:cs typeface="Calibri"/>
              </a:rPr>
              <a:t>d </a:t>
            </a:r>
            <a:r>
              <a:rPr sz="2400" spc="-5" dirty="0">
                <a:latin typeface="Calibri"/>
                <a:cs typeface="Calibri"/>
              </a:rPr>
              <a:t>i</a:t>
            </a:r>
            <a:r>
              <a:rPr sz="2400" dirty="0">
                <a:latin typeface="Calibri"/>
                <a:cs typeface="Calibri"/>
              </a:rPr>
              <a:t>n </a:t>
            </a:r>
            <a:r>
              <a:rPr sz="2400" spc="-40" dirty="0">
                <a:latin typeface="Calibri"/>
                <a:cs typeface="Calibri"/>
              </a:rPr>
              <a:t>te</a:t>
            </a:r>
            <a:r>
              <a:rPr sz="2400" spc="5" dirty="0">
                <a:latin typeface="Calibri"/>
                <a:cs typeface="Calibri"/>
              </a:rPr>
              <a:t>x</a:t>
            </a:r>
            <a:r>
              <a:rPr sz="2400" dirty="0">
                <a:latin typeface="Calibri"/>
                <a:cs typeface="Calibri"/>
              </a:rPr>
              <a:t>t</a:t>
            </a:r>
            <a:r>
              <a:rPr sz="2400" spc="5" dirty="0">
                <a:latin typeface="Calibri"/>
                <a:cs typeface="Calibri"/>
              </a:rPr>
              <a:t> </a:t>
            </a:r>
            <a:r>
              <a:rPr sz="2400" spc="-5" dirty="0">
                <a:latin typeface="Calibri"/>
                <a:cs typeface="Calibri"/>
              </a:rPr>
              <a:t>file</a:t>
            </a:r>
            <a:r>
              <a:rPr sz="2400" dirty="0">
                <a:latin typeface="Calibri"/>
                <a:cs typeface="Calibri"/>
              </a:rPr>
              <a:t>s</a:t>
            </a:r>
            <a:r>
              <a:rPr sz="2400" spc="-5" dirty="0">
                <a:latin typeface="Calibri"/>
                <a:cs typeface="Calibri"/>
              </a:rPr>
              <a:t> </a:t>
            </a:r>
            <a:r>
              <a:rPr sz="2400" dirty="0">
                <a:latin typeface="Calibri"/>
                <a:cs typeface="Calibri"/>
              </a:rPr>
              <a:t>as</a:t>
            </a:r>
            <a:r>
              <a:rPr sz="2400" spc="-5" dirty="0">
                <a:latin typeface="Calibri"/>
                <a:cs typeface="Calibri"/>
              </a:rPr>
              <a:t> </a:t>
            </a:r>
            <a:r>
              <a:rPr sz="2400" b="1" dirty="0">
                <a:latin typeface="Calibri"/>
                <a:cs typeface="Calibri"/>
              </a:rPr>
              <a:t>ASCII</a:t>
            </a:r>
            <a:r>
              <a:rPr sz="2400" b="1" spc="-20" dirty="0">
                <a:latin typeface="Calibri"/>
                <a:cs typeface="Calibri"/>
              </a:rPr>
              <a:t> </a:t>
            </a:r>
            <a:r>
              <a:rPr sz="2400" b="1" spc="-30" dirty="0">
                <a:latin typeface="Calibri"/>
                <a:cs typeface="Calibri"/>
              </a:rPr>
              <a:t>c</a:t>
            </a:r>
            <a:r>
              <a:rPr sz="2400" b="1" spc="-5" dirty="0">
                <a:latin typeface="Calibri"/>
                <a:cs typeface="Calibri"/>
              </a:rPr>
              <a:t>odes</a:t>
            </a:r>
            <a:r>
              <a:rPr lang="en-AU" sz="2400" b="1" spc="-5" dirty="0">
                <a:latin typeface="Calibri"/>
                <a:cs typeface="Calibri"/>
              </a:rPr>
              <a:t>.</a:t>
            </a:r>
            <a:endParaRPr sz="2400" b="1" dirty="0">
              <a:latin typeface="Calibri"/>
              <a:cs typeface="Calibri"/>
            </a:endParaRPr>
          </a:p>
        </p:txBody>
      </p:sp>
      <p:sp>
        <p:nvSpPr>
          <p:cNvPr id="20" name="object 5"/>
          <p:cNvSpPr txBox="1"/>
          <p:nvPr/>
        </p:nvSpPr>
        <p:spPr>
          <a:xfrm>
            <a:off x="1775087" y="2973244"/>
            <a:ext cx="4167355" cy="974626"/>
          </a:xfrm>
          <a:prstGeom prst="rect">
            <a:avLst/>
          </a:prstGeom>
        </p:spPr>
        <p:txBody>
          <a:bodyPr vert="horz" wrap="square" lIns="0" tIns="0" rIns="0" bIns="0" rtlCol="0">
            <a:spAutoFit/>
          </a:bodyPr>
          <a:lstStyle/>
          <a:p>
            <a:pPr marL="12700">
              <a:lnSpc>
                <a:spcPct val="100000"/>
              </a:lnSpc>
              <a:tabLst>
                <a:tab pos="799465" algn="l"/>
                <a:tab pos="1176020" algn="l"/>
              </a:tabLst>
            </a:pPr>
            <a:r>
              <a:rPr sz="2000" spc="-5" dirty="0">
                <a:latin typeface="Calibri"/>
                <a:cs typeface="Calibri"/>
              </a:rPr>
              <a:t>D</a:t>
            </a:r>
            <a:r>
              <a:rPr sz="2000" spc="-40" dirty="0">
                <a:latin typeface="Calibri"/>
                <a:cs typeface="Calibri"/>
              </a:rPr>
              <a:t>a</a:t>
            </a:r>
            <a:r>
              <a:rPr sz="2000" spc="-5" dirty="0">
                <a:latin typeface="Calibri"/>
                <a:cs typeface="Calibri"/>
              </a:rPr>
              <a:t>y</a:t>
            </a:r>
            <a:r>
              <a:rPr sz="2000" dirty="0">
                <a:latin typeface="Calibri"/>
                <a:cs typeface="Calibri"/>
              </a:rPr>
              <a:t>	</a:t>
            </a:r>
            <a:r>
              <a:rPr sz="2000" spc="-240" dirty="0">
                <a:latin typeface="Calibri"/>
                <a:cs typeface="Calibri"/>
              </a:rPr>
              <a:t>‐</a:t>
            </a:r>
            <a:r>
              <a:rPr sz="2000" spc="-5" dirty="0">
                <a:latin typeface="Calibri"/>
                <a:cs typeface="Calibri"/>
              </a:rPr>
              <a:t>&gt;</a:t>
            </a:r>
            <a:r>
              <a:rPr sz="2000" dirty="0">
                <a:latin typeface="Calibri"/>
                <a:cs typeface="Calibri"/>
              </a:rPr>
              <a:t>	</a:t>
            </a:r>
            <a:r>
              <a:rPr sz="2000" spc="-5" dirty="0">
                <a:latin typeface="Courier New"/>
                <a:cs typeface="Courier New"/>
              </a:rPr>
              <a:t>68</a:t>
            </a:r>
            <a:r>
              <a:rPr sz="2000" dirty="0">
                <a:latin typeface="Courier New"/>
                <a:cs typeface="Courier New"/>
              </a:rPr>
              <a:t> </a:t>
            </a:r>
            <a:r>
              <a:rPr sz="2000" spc="-5" dirty="0">
                <a:latin typeface="Courier New"/>
                <a:cs typeface="Courier New"/>
              </a:rPr>
              <a:t>97</a:t>
            </a:r>
            <a:r>
              <a:rPr sz="2000" dirty="0">
                <a:latin typeface="Courier New"/>
                <a:cs typeface="Courier New"/>
              </a:rPr>
              <a:t> </a:t>
            </a:r>
            <a:r>
              <a:rPr sz="2000" spc="-5" dirty="0">
                <a:latin typeface="Courier New"/>
                <a:cs typeface="Courier New"/>
              </a:rPr>
              <a:t>121</a:t>
            </a:r>
            <a:endParaRPr sz="2000" dirty="0">
              <a:latin typeface="Courier New"/>
              <a:cs typeface="Courier New"/>
            </a:endParaRPr>
          </a:p>
          <a:p>
            <a:pPr marL="12700">
              <a:lnSpc>
                <a:spcPct val="100000"/>
              </a:lnSpc>
              <a:spcBef>
                <a:spcPts val="240"/>
              </a:spcBef>
              <a:tabLst>
                <a:tab pos="798195" algn="l"/>
                <a:tab pos="1155065" algn="l"/>
              </a:tabLst>
            </a:pPr>
            <a:r>
              <a:rPr sz="2000" spc="-5" dirty="0">
                <a:latin typeface="Calibri"/>
                <a:cs typeface="Calibri"/>
              </a:rPr>
              <a:t>156	</a:t>
            </a:r>
            <a:r>
              <a:rPr sz="2000" spc="-240" dirty="0">
                <a:latin typeface="Calibri"/>
                <a:cs typeface="Calibri"/>
              </a:rPr>
              <a:t>‐</a:t>
            </a:r>
            <a:r>
              <a:rPr sz="2000" spc="-5" dirty="0">
                <a:latin typeface="Calibri"/>
                <a:cs typeface="Calibri"/>
              </a:rPr>
              <a:t>&gt;	</a:t>
            </a:r>
            <a:r>
              <a:rPr sz="2000" spc="-5" dirty="0">
                <a:latin typeface="Courier New"/>
                <a:cs typeface="Courier New"/>
              </a:rPr>
              <a:t>49 53 54</a:t>
            </a:r>
            <a:endParaRPr lang="en-AU" sz="2000" spc="-5" dirty="0">
              <a:latin typeface="Courier New"/>
              <a:cs typeface="Courier New"/>
            </a:endParaRPr>
          </a:p>
          <a:p>
            <a:pPr marL="12700">
              <a:spcBef>
                <a:spcPts val="240"/>
              </a:spcBef>
              <a:tabLst>
                <a:tab pos="798195" algn="l"/>
                <a:tab pos="1155065" algn="l"/>
              </a:tabLst>
            </a:pPr>
            <a:r>
              <a:rPr lang="en-AU" sz="2000" spc="-5" dirty="0">
                <a:cs typeface="Calibri"/>
              </a:rPr>
              <a:t>38.098 </a:t>
            </a:r>
            <a:r>
              <a:rPr lang="en-AU" sz="2000" spc="-20" dirty="0">
                <a:cs typeface="Calibri"/>
              </a:rPr>
              <a:t> </a:t>
            </a:r>
            <a:r>
              <a:rPr lang="en-AU" sz="2000" spc="-240" dirty="0">
                <a:cs typeface="Calibri"/>
              </a:rPr>
              <a:t>‐</a:t>
            </a:r>
            <a:r>
              <a:rPr lang="en-AU" sz="2000" spc="-5" dirty="0">
                <a:cs typeface="Calibri"/>
              </a:rPr>
              <a:t>&gt; </a:t>
            </a:r>
            <a:r>
              <a:rPr lang="en-AU" sz="2000" spc="-5" dirty="0">
                <a:latin typeface="Courier New"/>
                <a:cs typeface="Courier New"/>
              </a:rPr>
              <a:t>51 56 46 48 57 56</a:t>
            </a:r>
            <a:endParaRPr lang="en-AU" sz="2000" dirty="0">
              <a:latin typeface="Courier New"/>
              <a:cs typeface="Courier New"/>
            </a:endParaRPr>
          </a:p>
        </p:txBody>
      </p:sp>
      <p:sp>
        <p:nvSpPr>
          <p:cNvPr id="24" name="object 9"/>
          <p:cNvSpPr txBox="1"/>
          <p:nvPr/>
        </p:nvSpPr>
        <p:spPr>
          <a:xfrm>
            <a:off x="6097188" y="2870910"/>
            <a:ext cx="2724150" cy="1076960"/>
          </a:xfrm>
          <a:prstGeom prst="rect">
            <a:avLst/>
          </a:prstGeom>
        </p:spPr>
        <p:txBody>
          <a:bodyPr vert="horz" wrap="square" lIns="0" tIns="0" rIns="0" bIns="0" rtlCol="0">
            <a:spAutoFit/>
          </a:bodyPr>
          <a:lstStyle/>
          <a:p>
            <a:pPr marL="12700" marR="5080" algn="just">
              <a:lnSpc>
                <a:spcPct val="100000"/>
              </a:lnSpc>
            </a:pPr>
            <a:r>
              <a:rPr sz="1800" dirty="0">
                <a:solidFill>
                  <a:srgbClr val="000065"/>
                </a:solidFill>
                <a:latin typeface="Calibri"/>
                <a:cs typeface="Calibri"/>
              </a:rPr>
              <a:t>When</a:t>
            </a:r>
            <a:r>
              <a:rPr sz="1800" spc="10" dirty="0">
                <a:solidFill>
                  <a:srgbClr val="000065"/>
                </a:solidFill>
                <a:latin typeface="Calibri"/>
                <a:cs typeface="Calibri"/>
              </a:rPr>
              <a:t> </a:t>
            </a:r>
            <a:r>
              <a:rPr sz="1800" spc="-20" dirty="0">
                <a:solidFill>
                  <a:srgbClr val="000065"/>
                </a:solidFill>
                <a:latin typeface="Calibri"/>
                <a:cs typeface="Calibri"/>
              </a:rPr>
              <a:t>c</a:t>
            </a:r>
            <a:r>
              <a:rPr sz="1800" spc="-5" dirty="0">
                <a:solidFill>
                  <a:srgbClr val="000065"/>
                </a:solidFill>
                <a:latin typeface="Calibri"/>
                <a:cs typeface="Calibri"/>
              </a:rPr>
              <a:t>o</a:t>
            </a:r>
            <a:r>
              <a:rPr sz="1800" spc="-20" dirty="0">
                <a:solidFill>
                  <a:srgbClr val="000065"/>
                </a:solidFill>
                <a:latin typeface="Calibri"/>
                <a:cs typeface="Calibri"/>
              </a:rPr>
              <a:t>nt</a:t>
            </a:r>
            <a:r>
              <a:rPr sz="1800" dirty="0">
                <a:solidFill>
                  <a:srgbClr val="000065"/>
                </a:solidFill>
                <a:latin typeface="Calibri"/>
                <a:cs typeface="Calibri"/>
              </a:rPr>
              <a:t>e</a:t>
            </a:r>
            <a:r>
              <a:rPr sz="1800" spc="-20" dirty="0">
                <a:solidFill>
                  <a:srgbClr val="000065"/>
                </a:solidFill>
                <a:latin typeface="Calibri"/>
                <a:cs typeface="Calibri"/>
              </a:rPr>
              <a:t>n</a:t>
            </a:r>
            <a:r>
              <a:rPr sz="1800" dirty="0">
                <a:solidFill>
                  <a:srgbClr val="000065"/>
                </a:solidFill>
                <a:latin typeface="Calibri"/>
                <a:cs typeface="Calibri"/>
              </a:rPr>
              <a:t>t</a:t>
            </a:r>
            <a:r>
              <a:rPr sz="1800" spc="20" dirty="0">
                <a:solidFill>
                  <a:srgbClr val="000065"/>
                </a:solidFill>
                <a:latin typeface="Calibri"/>
                <a:cs typeface="Calibri"/>
              </a:rPr>
              <a:t> </a:t>
            </a:r>
            <a:r>
              <a:rPr sz="1800" spc="-5" dirty="0">
                <a:solidFill>
                  <a:srgbClr val="000065"/>
                </a:solidFill>
                <a:latin typeface="Calibri"/>
                <a:cs typeface="Calibri"/>
              </a:rPr>
              <a:t>o</a:t>
            </a:r>
            <a:r>
              <a:rPr sz="1800" dirty="0">
                <a:solidFill>
                  <a:srgbClr val="000065"/>
                </a:solidFill>
                <a:latin typeface="Calibri"/>
                <a:cs typeface="Calibri"/>
              </a:rPr>
              <a:t>f a</a:t>
            </a:r>
            <a:r>
              <a:rPr sz="1800" spc="5" dirty="0">
                <a:solidFill>
                  <a:srgbClr val="000065"/>
                </a:solidFill>
                <a:latin typeface="Calibri"/>
                <a:cs typeface="Calibri"/>
              </a:rPr>
              <a:t> </a:t>
            </a:r>
            <a:r>
              <a:rPr sz="1800" spc="-30" dirty="0">
                <a:solidFill>
                  <a:srgbClr val="000065"/>
                </a:solidFill>
                <a:latin typeface="Calibri"/>
                <a:cs typeface="Calibri"/>
              </a:rPr>
              <a:t>t</a:t>
            </a:r>
            <a:r>
              <a:rPr sz="1800" spc="-40" dirty="0">
                <a:solidFill>
                  <a:srgbClr val="000065"/>
                </a:solidFill>
                <a:latin typeface="Calibri"/>
                <a:cs typeface="Calibri"/>
              </a:rPr>
              <a:t>e</a:t>
            </a:r>
            <a:r>
              <a:rPr sz="1800" spc="5" dirty="0">
                <a:solidFill>
                  <a:srgbClr val="000065"/>
                </a:solidFill>
                <a:latin typeface="Calibri"/>
                <a:cs typeface="Calibri"/>
              </a:rPr>
              <a:t>x</a:t>
            </a:r>
            <a:r>
              <a:rPr sz="1800" dirty="0">
                <a:solidFill>
                  <a:srgbClr val="000065"/>
                </a:solidFill>
                <a:latin typeface="Calibri"/>
                <a:cs typeface="Calibri"/>
              </a:rPr>
              <a:t>t file</a:t>
            </a:r>
            <a:r>
              <a:rPr sz="1800" spc="5" dirty="0">
                <a:solidFill>
                  <a:srgbClr val="000065"/>
                </a:solidFill>
                <a:latin typeface="Calibri"/>
                <a:cs typeface="Calibri"/>
              </a:rPr>
              <a:t> </a:t>
            </a:r>
            <a:r>
              <a:rPr sz="1800" dirty="0">
                <a:solidFill>
                  <a:srgbClr val="000065"/>
                </a:solidFill>
                <a:latin typeface="Calibri"/>
                <a:cs typeface="Calibri"/>
              </a:rPr>
              <a:t>is displ</a:t>
            </a:r>
            <a:r>
              <a:rPr sz="1800" spc="-35" dirty="0">
                <a:solidFill>
                  <a:srgbClr val="000065"/>
                </a:solidFill>
                <a:latin typeface="Calibri"/>
                <a:cs typeface="Calibri"/>
              </a:rPr>
              <a:t>a</a:t>
            </a:r>
            <a:r>
              <a:rPr sz="1800" spc="-30" dirty="0">
                <a:solidFill>
                  <a:srgbClr val="000065"/>
                </a:solidFill>
                <a:latin typeface="Calibri"/>
                <a:cs typeface="Calibri"/>
              </a:rPr>
              <a:t>y</a:t>
            </a:r>
            <a:r>
              <a:rPr sz="1800" spc="-10" dirty="0">
                <a:solidFill>
                  <a:srgbClr val="000065"/>
                </a:solidFill>
                <a:latin typeface="Calibri"/>
                <a:cs typeface="Calibri"/>
              </a:rPr>
              <a:t>e</a:t>
            </a:r>
            <a:r>
              <a:rPr sz="1800" dirty="0">
                <a:solidFill>
                  <a:srgbClr val="000065"/>
                </a:solidFill>
                <a:latin typeface="Calibri"/>
                <a:cs typeface="Calibri"/>
              </a:rPr>
              <a:t>d,</a:t>
            </a:r>
            <a:r>
              <a:rPr sz="1800" spc="15" dirty="0">
                <a:solidFill>
                  <a:srgbClr val="000065"/>
                </a:solidFill>
                <a:latin typeface="Calibri"/>
                <a:cs typeface="Calibri"/>
              </a:rPr>
              <a:t> </a:t>
            </a:r>
            <a:r>
              <a:rPr sz="1800" dirty="0">
                <a:solidFill>
                  <a:srgbClr val="000065"/>
                </a:solidFill>
                <a:latin typeface="Calibri"/>
                <a:cs typeface="Calibri"/>
              </a:rPr>
              <a:t>all ASCII</a:t>
            </a:r>
            <a:r>
              <a:rPr sz="1800" spc="-20" dirty="0">
                <a:solidFill>
                  <a:srgbClr val="000065"/>
                </a:solidFill>
                <a:latin typeface="Calibri"/>
                <a:cs typeface="Calibri"/>
              </a:rPr>
              <a:t> c</a:t>
            </a:r>
            <a:r>
              <a:rPr sz="1800" spc="-5" dirty="0">
                <a:solidFill>
                  <a:srgbClr val="000065"/>
                </a:solidFill>
                <a:latin typeface="Calibri"/>
                <a:cs typeface="Calibri"/>
              </a:rPr>
              <a:t>o</a:t>
            </a:r>
            <a:r>
              <a:rPr sz="1800" dirty="0">
                <a:solidFill>
                  <a:srgbClr val="000065"/>
                </a:solidFill>
                <a:latin typeface="Calibri"/>
                <a:cs typeface="Calibri"/>
              </a:rPr>
              <a:t>d</a:t>
            </a:r>
            <a:r>
              <a:rPr sz="1800" spc="-10" dirty="0">
                <a:solidFill>
                  <a:srgbClr val="000065"/>
                </a:solidFill>
                <a:latin typeface="Calibri"/>
                <a:cs typeface="Calibri"/>
              </a:rPr>
              <a:t>e</a:t>
            </a:r>
            <a:r>
              <a:rPr sz="1800" dirty="0">
                <a:solidFill>
                  <a:srgbClr val="000065"/>
                </a:solidFill>
                <a:latin typeface="Calibri"/>
                <a:cs typeface="Calibri"/>
              </a:rPr>
              <a:t>s</a:t>
            </a:r>
            <a:r>
              <a:rPr sz="1800" spc="15" dirty="0">
                <a:solidFill>
                  <a:srgbClr val="000065"/>
                </a:solidFill>
                <a:latin typeface="Calibri"/>
                <a:cs typeface="Calibri"/>
              </a:rPr>
              <a:t> </a:t>
            </a:r>
            <a:r>
              <a:rPr sz="1800" spc="-5" dirty="0">
                <a:solidFill>
                  <a:srgbClr val="000065"/>
                </a:solidFill>
                <a:latin typeface="Calibri"/>
                <a:cs typeface="Calibri"/>
              </a:rPr>
              <a:t>a</a:t>
            </a:r>
            <a:r>
              <a:rPr sz="1800" spc="-30" dirty="0">
                <a:solidFill>
                  <a:srgbClr val="000065"/>
                </a:solidFill>
                <a:latin typeface="Calibri"/>
                <a:cs typeface="Calibri"/>
              </a:rPr>
              <a:t>r</a:t>
            </a:r>
            <a:r>
              <a:rPr sz="1800" spc="-5" dirty="0">
                <a:solidFill>
                  <a:srgbClr val="000065"/>
                </a:solidFill>
                <a:latin typeface="Calibri"/>
                <a:cs typeface="Calibri"/>
              </a:rPr>
              <a:t>e </a:t>
            </a:r>
            <a:r>
              <a:rPr sz="1800" dirty="0">
                <a:solidFill>
                  <a:srgbClr val="000065"/>
                </a:solidFill>
                <a:latin typeface="Calibri"/>
                <a:cs typeface="Calibri"/>
              </a:rPr>
              <a:t>i</a:t>
            </a:r>
            <a:r>
              <a:rPr sz="1800" spc="-20" dirty="0">
                <a:solidFill>
                  <a:srgbClr val="000065"/>
                </a:solidFill>
                <a:latin typeface="Calibri"/>
                <a:cs typeface="Calibri"/>
              </a:rPr>
              <a:t>n</a:t>
            </a:r>
            <a:r>
              <a:rPr sz="1800" spc="-25" dirty="0">
                <a:solidFill>
                  <a:srgbClr val="000065"/>
                </a:solidFill>
                <a:latin typeface="Calibri"/>
                <a:cs typeface="Calibri"/>
              </a:rPr>
              <a:t>t</a:t>
            </a:r>
            <a:r>
              <a:rPr sz="1800" spc="-10" dirty="0">
                <a:solidFill>
                  <a:srgbClr val="000065"/>
                </a:solidFill>
                <a:latin typeface="Calibri"/>
                <a:cs typeface="Calibri"/>
              </a:rPr>
              <a:t>e</a:t>
            </a:r>
            <a:r>
              <a:rPr sz="1800" spc="-5" dirty="0">
                <a:solidFill>
                  <a:srgbClr val="000065"/>
                </a:solidFill>
                <a:latin typeface="Calibri"/>
                <a:cs typeface="Calibri"/>
              </a:rPr>
              <a:t>r</a:t>
            </a:r>
            <a:r>
              <a:rPr sz="1800" dirty="0">
                <a:solidFill>
                  <a:srgbClr val="000065"/>
                </a:solidFill>
                <a:latin typeface="Calibri"/>
                <a:cs typeface="Calibri"/>
              </a:rPr>
              <a:t>p</a:t>
            </a:r>
            <a:r>
              <a:rPr sz="1800" spc="-25" dirty="0">
                <a:solidFill>
                  <a:srgbClr val="000065"/>
                </a:solidFill>
                <a:latin typeface="Calibri"/>
                <a:cs typeface="Calibri"/>
              </a:rPr>
              <a:t>ret</a:t>
            </a:r>
            <a:r>
              <a:rPr sz="1800" spc="-10" dirty="0">
                <a:solidFill>
                  <a:srgbClr val="000065"/>
                </a:solidFill>
                <a:latin typeface="Calibri"/>
                <a:cs typeface="Calibri"/>
              </a:rPr>
              <a:t>e</a:t>
            </a:r>
            <a:r>
              <a:rPr sz="1800" dirty="0">
                <a:solidFill>
                  <a:srgbClr val="000065"/>
                </a:solidFill>
                <a:latin typeface="Calibri"/>
                <a:cs typeface="Calibri"/>
              </a:rPr>
              <a:t>d</a:t>
            </a:r>
            <a:r>
              <a:rPr sz="1800" spc="20" dirty="0">
                <a:solidFill>
                  <a:srgbClr val="000065"/>
                </a:solidFill>
                <a:latin typeface="Calibri"/>
                <a:cs typeface="Calibri"/>
              </a:rPr>
              <a:t> </a:t>
            </a:r>
            <a:r>
              <a:rPr sz="1800" dirty="0">
                <a:solidFill>
                  <a:srgbClr val="000065"/>
                </a:solidFill>
                <a:latin typeface="Calibri"/>
                <a:cs typeface="Calibri"/>
              </a:rPr>
              <a:t>as</a:t>
            </a:r>
            <a:r>
              <a:rPr sz="1800" spc="-5" dirty="0">
                <a:solidFill>
                  <a:srgbClr val="000065"/>
                </a:solidFill>
                <a:latin typeface="Calibri"/>
                <a:cs typeface="Calibri"/>
              </a:rPr>
              <a:t> </a:t>
            </a:r>
            <a:r>
              <a:rPr sz="1800" spc="-25" dirty="0">
                <a:solidFill>
                  <a:srgbClr val="000065"/>
                </a:solidFill>
                <a:latin typeface="Calibri"/>
                <a:cs typeface="Calibri"/>
              </a:rPr>
              <a:t>c</a:t>
            </a:r>
            <a:r>
              <a:rPr sz="1800" spc="-5" dirty="0">
                <a:solidFill>
                  <a:srgbClr val="000065"/>
                </a:solidFill>
                <a:latin typeface="Calibri"/>
                <a:cs typeface="Calibri"/>
              </a:rPr>
              <a:t>or</a:t>
            </a:r>
            <a:r>
              <a:rPr sz="1800" spc="-30" dirty="0">
                <a:solidFill>
                  <a:srgbClr val="000065"/>
                </a:solidFill>
                <a:latin typeface="Calibri"/>
                <a:cs typeface="Calibri"/>
              </a:rPr>
              <a:t>r</a:t>
            </a:r>
            <a:r>
              <a:rPr sz="1800" dirty="0">
                <a:solidFill>
                  <a:srgbClr val="000065"/>
                </a:solidFill>
                <a:latin typeface="Calibri"/>
                <a:cs typeface="Calibri"/>
              </a:rPr>
              <a:t>esponding cha</a:t>
            </a:r>
            <a:r>
              <a:rPr sz="1800" spc="-35" dirty="0">
                <a:solidFill>
                  <a:srgbClr val="000065"/>
                </a:solidFill>
                <a:latin typeface="Calibri"/>
                <a:cs typeface="Calibri"/>
              </a:rPr>
              <a:t>r</a:t>
            </a:r>
            <a:r>
              <a:rPr sz="1800" dirty="0">
                <a:solidFill>
                  <a:srgbClr val="000065"/>
                </a:solidFill>
                <a:latin typeface="Calibri"/>
                <a:cs typeface="Calibri"/>
              </a:rPr>
              <a:t>ac</a:t>
            </a:r>
            <a:r>
              <a:rPr sz="1800" spc="-25" dirty="0">
                <a:solidFill>
                  <a:srgbClr val="000065"/>
                </a:solidFill>
                <a:latin typeface="Calibri"/>
                <a:cs typeface="Calibri"/>
              </a:rPr>
              <a:t>t</a:t>
            </a:r>
            <a:r>
              <a:rPr sz="1800" spc="-10" dirty="0">
                <a:solidFill>
                  <a:srgbClr val="000065"/>
                </a:solidFill>
                <a:latin typeface="Calibri"/>
                <a:cs typeface="Calibri"/>
              </a:rPr>
              <a:t>e</a:t>
            </a:r>
            <a:r>
              <a:rPr sz="1800" spc="-35" dirty="0">
                <a:solidFill>
                  <a:srgbClr val="000065"/>
                </a:solidFill>
                <a:latin typeface="Calibri"/>
                <a:cs typeface="Calibri"/>
              </a:rPr>
              <a:t>r</a:t>
            </a:r>
            <a:r>
              <a:rPr sz="1800" dirty="0">
                <a:solidFill>
                  <a:srgbClr val="000065"/>
                </a:solidFill>
                <a:latin typeface="Calibri"/>
                <a:cs typeface="Calibri"/>
              </a:rPr>
              <a:t>s</a:t>
            </a:r>
            <a:endParaRPr sz="1800" dirty="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812" y="-14721"/>
            <a:ext cx="8445088" cy="615553"/>
          </a:xfrm>
          <a:prstGeom prst="rect">
            <a:avLst/>
          </a:prstGeom>
        </p:spPr>
        <p:txBody>
          <a:bodyPr vert="horz" wrap="square" lIns="0" tIns="0" rIns="0" bIns="0" rtlCol="0">
            <a:spAutoFit/>
          </a:bodyPr>
          <a:lstStyle/>
          <a:p>
            <a:pPr marL="12700">
              <a:lnSpc>
                <a:spcPct val="100000"/>
              </a:lnSpc>
            </a:pPr>
            <a:r>
              <a:rPr spc="-5" dirty="0"/>
              <a:t>E</a:t>
            </a:r>
            <a:r>
              <a:rPr spc="-85" dirty="0"/>
              <a:t>x</a:t>
            </a:r>
            <a:r>
              <a:rPr spc="-5" dirty="0"/>
              <a:t>ample</a:t>
            </a:r>
            <a:r>
              <a:rPr lang="en-US" spc="-5" dirty="0"/>
              <a:t> 4: Average of a Binary File Data</a:t>
            </a:r>
            <a:endParaRPr spc="-5" dirty="0"/>
          </a:p>
        </p:txBody>
      </p:sp>
      <p:sp>
        <p:nvSpPr>
          <p:cNvPr id="3" name="object 3"/>
          <p:cNvSpPr txBox="1"/>
          <p:nvPr/>
        </p:nvSpPr>
        <p:spPr>
          <a:xfrm>
            <a:off x="1393070" y="1384446"/>
            <a:ext cx="2757170" cy="969496"/>
          </a:xfrm>
          <a:prstGeom prst="rect">
            <a:avLst/>
          </a:prstGeom>
        </p:spPr>
        <p:txBody>
          <a:bodyPr vert="horz" wrap="square" lIns="0" tIns="0" rIns="0" bIns="0" rtlCol="0">
            <a:spAutoFit/>
          </a:bodyPr>
          <a:lstStyle/>
          <a:p>
            <a:pPr marL="12700">
              <a:lnSpc>
                <a:spcPct val="100000"/>
              </a:lnSpc>
            </a:pPr>
            <a:r>
              <a:rPr sz="1800" spc="-10" dirty="0">
                <a:solidFill>
                  <a:srgbClr val="00009A"/>
                </a:solidFill>
                <a:latin typeface="Courier New"/>
                <a:cs typeface="Courier New"/>
              </a:rPr>
              <a:t>#defin</a:t>
            </a:r>
            <a:r>
              <a:rPr sz="1800" dirty="0">
                <a:solidFill>
                  <a:srgbClr val="00009A"/>
                </a:solidFill>
                <a:latin typeface="Courier New"/>
                <a:cs typeface="Courier New"/>
              </a:rPr>
              <a:t>e</a:t>
            </a:r>
            <a:r>
              <a:rPr sz="1800" spc="-5" dirty="0">
                <a:solidFill>
                  <a:srgbClr val="00009A"/>
                </a:solidFill>
                <a:latin typeface="Courier New"/>
                <a:cs typeface="Courier New"/>
              </a:rPr>
              <a:t> </a:t>
            </a:r>
            <a:r>
              <a:rPr sz="1800" spc="-5" dirty="0">
                <a:latin typeface="Courier New"/>
                <a:cs typeface="Courier New"/>
              </a:rPr>
              <a:t>LENGT</a:t>
            </a:r>
            <a:r>
              <a:rPr sz="1800" dirty="0">
                <a:latin typeface="Courier New"/>
                <a:cs typeface="Courier New"/>
              </a:rPr>
              <a:t>H</a:t>
            </a:r>
            <a:r>
              <a:rPr sz="1800" spc="-15" dirty="0">
                <a:latin typeface="Courier New"/>
                <a:cs typeface="Courier New"/>
              </a:rPr>
              <a:t> </a:t>
            </a:r>
            <a:r>
              <a:rPr sz="1800" spc="-5" dirty="0">
                <a:latin typeface="Courier New"/>
                <a:cs typeface="Courier New"/>
              </a:rPr>
              <a:t>100</a:t>
            </a:r>
            <a:endParaRPr sz="1800" dirty="0">
              <a:latin typeface="Courier New"/>
              <a:cs typeface="Courier New"/>
            </a:endParaRPr>
          </a:p>
          <a:p>
            <a:pPr marL="12700">
              <a:lnSpc>
                <a:spcPts val="900"/>
              </a:lnSpc>
              <a:spcBef>
                <a:spcPts val="114"/>
              </a:spcBef>
              <a:tabLst>
                <a:tab pos="254000" algn="l"/>
                <a:tab pos="495300" algn="l"/>
                <a:tab pos="796290" algn="l"/>
                <a:tab pos="1097915" algn="l"/>
              </a:tabLst>
            </a:pPr>
            <a:r>
              <a:rPr sz="800" spc="-5" dirty="0">
                <a:latin typeface="Courier New"/>
                <a:cs typeface="Courier New"/>
              </a:rPr>
              <a:t>.	.	.	.	.</a:t>
            </a:r>
            <a:endParaRPr sz="800" dirty="0">
              <a:latin typeface="Courier New"/>
              <a:cs typeface="Courier New"/>
            </a:endParaRPr>
          </a:p>
          <a:p>
            <a:pPr marL="12700" marR="141605">
              <a:lnSpc>
                <a:spcPts val="2160"/>
              </a:lnSpc>
              <a:spcBef>
                <a:spcPts val="10"/>
              </a:spcBef>
            </a:pPr>
            <a:r>
              <a:rPr sz="1800" b="1" spc="-5" dirty="0">
                <a:solidFill>
                  <a:srgbClr val="0033CC"/>
                </a:solidFill>
                <a:latin typeface="Courier New"/>
                <a:cs typeface="Courier New"/>
              </a:rPr>
              <a:t>FIL</a:t>
            </a:r>
            <a:r>
              <a:rPr sz="1800" b="1" dirty="0">
                <a:solidFill>
                  <a:srgbClr val="0033CC"/>
                </a:solidFill>
                <a:latin typeface="Courier New"/>
                <a:cs typeface="Courier New"/>
              </a:rPr>
              <a:t>E</a:t>
            </a:r>
            <a:r>
              <a:rPr sz="1800" spc="-15" dirty="0">
                <a:latin typeface="Courier New"/>
                <a:cs typeface="Courier New"/>
              </a:rPr>
              <a:t> </a:t>
            </a:r>
            <a:r>
              <a:rPr sz="1800" spc="-5" dirty="0">
                <a:latin typeface="Courier New"/>
                <a:cs typeface="Courier New"/>
              </a:rPr>
              <a:t>*inData;  </a:t>
            </a:r>
            <a:endParaRPr lang="en-US" sz="1800" spc="-5" dirty="0">
              <a:latin typeface="Courier New"/>
              <a:cs typeface="Courier New"/>
            </a:endParaRPr>
          </a:p>
          <a:p>
            <a:pPr marL="12700" marR="141605">
              <a:lnSpc>
                <a:spcPts val="2160"/>
              </a:lnSpc>
              <a:spcBef>
                <a:spcPts val="10"/>
              </a:spcBef>
            </a:pPr>
            <a:r>
              <a:rPr sz="1800" spc="-5" dirty="0">
                <a:solidFill>
                  <a:srgbClr val="00009A"/>
                </a:solidFill>
                <a:latin typeface="Courier New"/>
                <a:cs typeface="Courier New"/>
              </a:rPr>
              <a:t>in</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5" dirty="0">
                <a:latin typeface="Courier New"/>
                <a:cs typeface="Courier New"/>
              </a:rPr>
              <a:t>buffer[</a:t>
            </a:r>
            <a:r>
              <a:rPr lang="en-AU" sz="1800" spc="-5" dirty="0">
                <a:latin typeface="Courier New"/>
                <a:cs typeface="Courier New"/>
              </a:rPr>
              <a:t>LENGTH</a:t>
            </a:r>
            <a:r>
              <a:rPr sz="1800" spc="-5" dirty="0">
                <a:latin typeface="Courier New"/>
                <a:cs typeface="Courier New"/>
              </a:rPr>
              <a:t>];</a:t>
            </a:r>
            <a:endParaRPr sz="1800" dirty="0">
              <a:latin typeface="Courier New"/>
              <a:cs typeface="Courier New"/>
            </a:endParaRPr>
          </a:p>
        </p:txBody>
      </p:sp>
      <p:sp>
        <p:nvSpPr>
          <p:cNvPr id="4" name="object 4"/>
          <p:cNvSpPr txBox="1"/>
          <p:nvPr/>
        </p:nvSpPr>
        <p:spPr>
          <a:xfrm>
            <a:off x="4534034" y="2055006"/>
            <a:ext cx="3028950" cy="254000"/>
          </a:xfrm>
          <a:prstGeom prst="rect">
            <a:avLst/>
          </a:prstGeom>
        </p:spPr>
        <p:txBody>
          <a:bodyPr vert="horz" wrap="square" lIns="0" tIns="0" rIns="0" bIns="0" rtlCol="0">
            <a:spAutoFit/>
          </a:bodyPr>
          <a:lstStyle/>
          <a:p>
            <a:pPr marL="12700">
              <a:lnSpc>
                <a:spcPct val="100000"/>
              </a:lnSpc>
            </a:pPr>
            <a:r>
              <a:rPr sz="1800" spc="-10" dirty="0">
                <a:solidFill>
                  <a:srgbClr val="003300"/>
                </a:solidFill>
                <a:latin typeface="Courier New"/>
                <a:cs typeface="Courier New"/>
              </a:rPr>
              <a:t>/</a:t>
            </a:r>
            <a:r>
              <a:rPr sz="1800" dirty="0">
                <a:solidFill>
                  <a:srgbClr val="003300"/>
                </a:solidFill>
                <a:latin typeface="Courier New"/>
                <a:cs typeface="Courier New"/>
              </a:rPr>
              <a:t>*</a:t>
            </a:r>
            <a:r>
              <a:rPr sz="1800" spc="-15" dirty="0">
                <a:solidFill>
                  <a:srgbClr val="003300"/>
                </a:solidFill>
                <a:latin typeface="Courier New"/>
                <a:cs typeface="Courier New"/>
              </a:rPr>
              <a:t> </a:t>
            </a:r>
            <a:r>
              <a:rPr sz="1800" spc="-10" dirty="0">
                <a:solidFill>
                  <a:srgbClr val="003300"/>
                </a:solidFill>
                <a:latin typeface="Courier New"/>
                <a:cs typeface="Courier New"/>
              </a:rPr>
              <a:t>declar</a:t>
            </a:r>
            <a:r>
              <a:rPr sz="1800" dirty="0">
                <a:solidFill>
                  <a:srgbClr val="003300"/>
                </a:solidFill>
                <a:latin typeface="Courier New"/>
                <a:cs typeface="Courier New"/>
              </a:rPr>
              <a:t>e</a:t>
            </a:r>
            <a:r>
              <a:rPr sz="1800" spc="-15" dirty="0">
                <a:solidFill>
                  <a:srgbClr val="003300"/>
                </a:solidFill>
                <a:latin typeface="Courier New"/>
                <a:cs typeface="Courier New"/>
              </a:rPr>
              <a:t> </a:t>
            </a:r>
            <a:r>
              <a:rPr sz="1800" dirty="0">
                <a:solidFill>
                  <a:srgbClr val="003300"/>
                </a:solidFill>
                <a:latin typeface="Courier New"/>
                <a:cs typeface="Courier New"/>
              </a:rPr>
              <a:t>a</a:t>
            </a:r>
            <a:r>
              <a:rPr sz="1800" spc="-15" dirty="0">
                <a:solidFill>
                  <a:srgbClr val="003300"/>
                </a:solidFill>
                <a:latin typeface="Courier New"/>
                <a:cs typeface="Courier New"/>
              </a:rPr>
              <a:t> </a:t>
            </a:r>
            <a:r>
              <a:rPr sz="1800" spc="-5" dirty="0">
                <a:solidFill>
                  <a:srgbClr val="003300"/>
                </a:solidFill>
                <a:latin typeface="Courier New"/>
                <a:cs typeface="Courier New"/>
              </a:rPr>
              <a:t>b</a:t>
            </a:r>
            <a:r>
              <a:rPr sz="1800" spc="-10" dirty="0">
                <a:solidFill>
                  <a:srgbClr val="003300"/>
                </a:solidFill>
                <a:latin typeface="Courier New"/>
                <a:cs typeface="Courier New"/>
              </a:rPr>
              <a:t>uffe</a:t>
            </a:r>
            <a:r>
              <a:rPr sz="1800" dirty="0">
                <a:solidFill>
                  <a:srgbClr val="003300"/>
                </a:solidFill>
                <a:latin typeface="Courier New"/>
                <a:cs typeface="Courier New"/>
              </a:rPr>
              <a:t>r</a:t>
            </a:r>
            <a:r>
              <a:rPr sz="1800" spc="-15" dirty="0">
                <a:solidFill>
                  <a:srgbClr val="003300"/>
                </a:solidFill>
                <a:latin typeface="Courier New"/>
                <a:cs typeface="Courier New"/>
              </a:rPr>
              <a:t> </a:t>
            </a:r>
            <a:r>
              <a:rPr sz="1800" spc="-10" dirty="0">
                <a:solidFill>
                  <a:srgbClr val="003300"/>
                </a:solidFill>
                <a:latin typeface="Courier New"/>
                <a:cs typeface="Courier New"/>
              </a:rPr>
              <a:t>*/</a:t>
            </a:r>
            <a:endParaRPr sz="1800">
              <a:latin typeface="Courier New"/>
              <a:cs typeface="Courier New"/>
            </a:endParaRPr>
          </a:p>
        </p:txBody>
      </p:sp>
      <p:sp>
        <p:nvSpPr>
          <p:cNvPr id="5" name="object 5"/>
          <p:cNvSpPr txBox="1"/>
          <p:nvPr/>
        </p:nvSpPr>
        <p:spPr>
          <a:xfrm>
            <a:off x="1393070" y="2501242"/>
            <a:ext cx="9440053" cy="3511089"/>
          </a:xfrm>
          <a:prstGeom prst="rect">
            <a:avLst/>
          </a:prstGeom>
        </p:spPr>
        <p:txBody>
          <a:bodyPr vert="horz" wrap="square" lIns="0" tIns="0" rIns="0" bIns="0" rtlCol="0">
            <a:spAutoFit/>
          </a:bodyPr>
          <a:lstStyle/>
          <a:p>
            <a:pPr marL="12700" marR="2873375">
              <a:lnSpc>
                <a:spcPct val="155600"/>
              </a:lnSpc>
            </a:pPr>
            <a:r>
              <a:rPr sz="1800" spc="-5" dirty="0">
                <a:solidFill>
                  <a:srgbClr val="00009A"/>
                </a:solidFill>
                <a:latin typeface="Courier New"/>
                <a:cs typeface="Courier New"/>
              </a:rPr>
              <a:t>in</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5" dirty="0">
                <a:latin typeface="Courier New"/>
                <a:cs typeface="Courier New"/>
              </a:rPr>
              <a:t>counter=0</a:t>
            </a:r>
            <a:r>
              <a:rPr sz="1800" dirty="0">
                <a:latin typeface="Courier New"/>
                <a:cs typeface="Courier New"/>
              </a:rPr>
              <a:t>,</a:t>
            </a:r>
            <a:r>
              <a:rPr sz="1800" spc="-15" dirty="0">
                <a:latin typeface="Courier New"/>
                <a:cs typeface="Courier New"/>
              </a:rPr>
              <a:t> </a:t>
            </a:r>
            <a:r>
              <a:rPr sz="1800" spc="-5" dirty="0">
                <a:latin typeface="Courier New"/>
                <a:cs typeface="Courier New"/>
              </a:rPr>
              <a:t>su</a:t>
            </a:r>
            <a:r>
              <a:rPr sz="1800" dirty="0">
                <a:latin typeface="Courier New"/>
                <a:cs typeface="Courier New"/>
              </a:rPr>
              <a:t>m</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spc="-5" dirty="0">
                <a:latin typeface="Courier New"/>
                <a:cs typeface="Courier New"/>
              </a:rPr>
              <a:t>0; </a:t>
            </a:r>
            <a:endParaRPr lang="en-US" sz="1800" spc="-5" dirty="0">
              <a:latin typeface="Courier New"/>
              <a:cs typeface="Courier New"/>
            </a:endParaRPr>
          </a:p>
          <a:p>
            <a:pPr marL="12700" marR="2873375">
              <a:lnSpc>
                <a:spcPct val="155600"/>
              </a:lnSpc>
            </a:pPr>
            <a:r>
              <a:rPr sz="1800" spc="-5" dirty="0" err="1">
                <a:latin typeface="Courier New"/>
                <a:cs typeface="Courier New"/>
              </a:rPr>
              <a:t>inDat</a:t>
            </a:r>
            <a:r>
              <a:rPr sz="1800" dirty="0" err="1">
                <a:latin typeface="Courier New"/>
                <a:cs typeface="Courier New"/>
              </a:rPr>
              <a:t>a</a:t>
            </a:r>
            <a:r>
              <a:rPr sz="1800" spc="-10" dirty="0">
                <a:latin typeface="Courier New"/>
                <a:cs typeface="Courier New"/>
              </a:rPr>
              <a:t> </a:t>
            </a:r>
            <a:r>
              <a:rPr sz="1800" dirty="0">
                <a:latin typeface="Courier New"/>
                <a:cs typeface="Courier New"/>
              </a:rPr>
              <a:t>=</a:t>
            </a:r>
            <a:r>
              <a:rPr sz="1800" spc="-15" dirty="0">
                <a:latin typeface="Courier New"/>
                <a:cs typeface="Courier New"/>
              </a:rPr>
              <a:t> </a:t>
            </a:r>
            <a:r>
              <a:rPr sz="1800" b="1" spc="-5" dirty="0">
                <a:solidFill>
                  <a:srgbClr val="0033CC"/>
                </a:solidFill>
                <a:latin typeface="Courier New"/>
                <a:cs typeface="Courier New"/>
              </a:rPr>
              <a:t>fopen</a:t>
            </a:r>
            <a:r>
              <a:rPr sz="1800" spc="-5" dirty="0">
                <a:latin typeface="Courier New"/>
                <a:cs typeface="Courier New"/>
              </a:rPr>
              <a:t>("results.dat"</a:t>
            </a:r>
            <a:r>
              <a:rPr sz="1800" dirty="0">
                <a:latin typeface="Courier New"/>
                <a:cs typeface="Courier New"/>
              </a:rPr>
              <a:t>,</a:t>
            </a:r>
            <a:r>
              <a:rPr sz="1800" spc="-15" dirty="0">
                <a:latin typeface="Courier New"/>
                <a:cs typeface="Courier New"/>
              </a:rPr>
              <a:t> </a:t>
            </a:r>
            <a:r>
              <a:rPr sz="1800" spc="-5" dirty="0">
                <a:latin typeface="Courier New"/>
                <a:cs typeface="Courier New"/>
              </a:rPr>
              <a:t>"rb</a:t>
            </a:r>
            <a:r>
              <a:rPr sz="1800" dirty="0">
                <a:latin typeface="Courier New"/>
                <a:cs typeface="Courier New"/>
              </a:rPr>
              <a:t>"</a:t>
            </a:r>
            <a:r>
              <a:rPr sz="1800" spc="-15" dirty="0">
                <a:latin typeface="Courier New"/>
                <a:cs typeface="Courier New"/>
              </a:rPr>
              <a:t> </a:t>
            </a:r>
            <a:r>
              <a:rPr sz="1800" spc="-5" dirty="0">
                <a:latin typeface="Courier New"/>
                <a:cs typeface="Courier New"/>
              </a:rPr>
              <a:t>);</a:t>
            </a:r>
            <a:endParaRPr sz="1800" dirty="0">
              <a:latin typeface="Courier New"/>
              <a:cs typeface="Courier New"/>
            </a:endParaRPr>
          </a:p>
          <a:p>
            <a:pPr marL="12700">
              <a:lnSpc>
                <a:spcPct val="100000"/>
              </a:lnSpc>
              <a:tabLst>
                <a:tab pos="3016250" algn="l"/>
              </a:tabLst>
            </a:pPr>
            <a:r>
              <a:rPr sz="1800" spc="-10" dirty="0">
                <a:solidFill>
                  <a:srgbClr val="0000FF"/>
                </a:solidFill>
                <a:latin typeface="Courier New"/>
                <a:cs typeface="Courier New"/>
              </a:rPr>
              <a:t>i</a:t>
            </a:r>
            <a:r>
              <a:rPr sz="1800" dirty="0">
                <a:solidFill>
                  <a:srgbClr val="0000FF"/>
                </a:solidFill>
                <a:latin typeface="Courier New"/>
                <a:cs typeface="Courier New"/>
              </a:rPr>
              <a:t>f</a:t>
            </a:r>
            <a:r>
              <a:rPr sz="1800" spc="-5" dirty="0">
                <a:latin typeface="Courier New"/>
                <a:cs typeface="Courier New"/>
              </a:rPr>
              <a:t>(inDat</a:t>
            </a:r>
            <a:r>
              <a:rPr sz="1800" dirty="0">
                <a:latin typeface="Courier New"/>
                <a:cs typeface="Courier New"/>
              </a:rPr>
              <a:t>a</a:t>
            </a:r>
            <a:r>
              <a:rPr sz="1800" spc="-15" dirty="0">
                <a:latin typeface="Courier New"/>
                <a:cs typeface="Courier New"/>
              </a:rPr>
              <a:t> </a:t>
            </a:r>
            <a:r>
              <a:rPr sz="1800" spc="-5" dirty="0">
                <a:latin typeface="Courier New"/>
                <a:cs typeface="Courier New"/>
              </a:rPr>
              <a:t>=</a:t>
            </a:r>
            <a:r>
              <a:rPr sz="1800" dirty="0">
                <a:latin typeface="Courier New"/>
                <a:cs typeface="Courier New"/>
              </a:rPr>
              <a:t>=</a:t>
            </a:r>
            <a:r>
              <a:rPr sz="1800" spc="-10" dirty="0">
                <a:latin typeface="Courier New"/>
                <a:cs typeface="Courier New"/>
              </a:rPr>
              <a:t> </a:t>
            </a:r>
            <a:r>
              <a:rPr sz="1800" spc="-5" dirty="0">
                <a:solidFill>
                  <a:srgbClr val="0033CC"/>
                </a:solidFill>
                <a:latin typeface="Courier New"/>
                <a:cs typeface="Courier New"/>
              </a:rPr>
              <a:t>NUL</a:t>
            </a:r>
            <a:r>
              <a:rPr sz="1800" dirty="0">
                <a:solidFill>
                  <a:srgbClr val="0033CC"/>
                </a:solidFill>
                <a:latin typeface="Courier New"/>
                <a:cs typeface="Courier New"/>
              </a:rPr>
              <a:t>L</a:t>
            </a:r>
            <a:r>
              <a:rPr sz="1800" spc="-10" dirty="0">
                <a:solidFill>
                  <a:srgbClr val="0033CC"/>
                </a:solidFill>
                <a:latin typeface="Courier New"/>
                <a:cs typeface="Courier New"/>
              </a:rPr>
              <a:t> </a:t>
            </a:r>
            <a:r>
              <a:rPr sz="1800" dirty="0">
                <a:latin typeface="Courier New"/>
                <a:cs typeface="Courier New"/>
              </a:rPr>
              <a:t>)	{</a:t>
            </a:r>
            <a:r>
              <a:rPr sz="1800" spc="-15" dirty="0">
                <a:latin typeface="Courier New"/>
                <a:cs typeface="Courier New"/>
              </a:rPr>
              <a:t> </a:t>
            </a:r>
            <a:r>
              <a:rPr sz="1800" spc="-10" dirty="0">
                <a:latin typeface="Courier New"/>
                <a:cs typeface="Courier New"/>
              </a:rPr>
              <a:t>.</a:t>
            </a:r>
            <a:r>
              <a:rPr sz="1800" spc="-5" dirty="0">
                <a:latin typeface="Courier New"/>
                <a:cs typeface="Courier New"/>
              </a:rPr>
              <a:t>.</a:t>
            </a:r>
            <a:r>
              <a:rPr sz="1800" i="1" spc="-10" dirty="0">
                <a:latin typeface="Courier New"/>
                <a:cs typeface="Courier New"/>
              </a:rPr>
              <a:t>Erro</a:t>
            </a:r>
            <a:r>
              <a:rPr sz="1800" i="1" dirty="0">
                <a:latin typeface="Courier New"/>
                <a:cs typeface="Courier New"/>
              </a:rPr>
              <a:t>r</a:t>
            </a:r>
            <a:r>
              <a:rPr sz="1800" i="1" spc="-10" dirty="0">
                <a:latin typeface="Courier New"/>
                <a:cs typeface="Courier New"/>
              </a:rPr>
              <a:t> Recover</a:t>
            </a:r>
            <a:r>
              <a:rPr sz="1800" i="1" dirty="0">
                <a:latin typeface="Courier New"/>
                <a:cs typeface="Courier New"/>
              </a:rPr>
              <a:t>y</a:t>
            </a:r>
            <a:r>
              <a:rPr sz="1800" i="1" spc="-10" dirty="0">
                <a:latin typeface="Courier New"/>
                <a:cs typeface="Courier New"/>
              </a:rPr>
              <a:t> Actions.</a:t>
            </a:r>
            <a:r>
              <a:rPr sz="1800" i="1" dirty="0">
                <a:latin typeface="Courier New"/>
                <a:cs typeface="Courier New"/>
              </a:rPr>
              <a:t>.</a:t>
            </a:r>
            <a:r>
              <a:rPr sz="1800" i="1" spc="-5" dirty="0">
                <a:latin typeface="Courier New"/>
                <a:cs typeface="Courier New"/>
              </a:rPr>
              <a:t> </a:t>
            </a:r>
            <a:r>
              <a:rPr sz="1800" dirty="0">
                <a:latin typeface="Courier New"/>
                <a:cs typeface="Courier New"/>
              </a:rPr>
              <a:t>}</a:t>
            </a:r>
          </a:p>
          <a:p>
            <a:pPr marL="12700">
              <a:lnSpc>
                <a:spcPct val="100000"/>
              </a:lnSpc>
              <a:spcBef>
                <a:spcPts val="1200"/>
              </a:spcBef>
            </a:pPr>
            <a:r>
              <a:rPr sz="1800" spc="-10" dirty="0">
                <a:solidFill>
                  <a:srgbClr val="003300"/>
                </a:solidFill>
                <a:latin typeface="Courier New"/>
                <a:cs typeface="Courier New"/>
              </a:rPr>
              <a:t>/</a:t>
            </a:r>
            <a:r>
              <a:rPr sz="1800" dirty="0">
                <a:solidFill>
                  <a:srgbClr val="003300"/>
                </a:solidFill>
                <a:latin typeface="Courier New"/>
                <a:cs typeface="Courier New"/>
              </a:rPr>
              <a:t>*</a:t>
            </a:r>
            <a:r>
              <a:rPr sz="1800" spc="-15" dirty="0">
                <a:solidFill>
                  <a:srgbClr val="003300"/>
                </a:solidFill>
                <a:latin typeface="Courier New"/>
                <a:cs typeface="Courier New"/>
              </a:rPr>
              <a:t> </a:t>
            </a:r>
            <a:r>
              <a:rPr sz="1800" spc="-10" dirty="0">
                <a:solidFill>
                  <a:srgbClr val="003300"/>
                </a:solidFill>
                <a:latin typeface="Courier New"/>
                <a:cs typeface="Courier New"/>
              </a:rPr>
              <a:t>-</a:t>
            </a:r>
            <a:r>
              <a:rPr sz="1800" dirty="0">
                <a:solidFill>
                  <a:srgbClr val="003300"/>
                </a:solidFill>
                <a:latin typeface="Courier New"/>
                <a:cs typeface="Courier New"/>
              </a:rPr>
              <a:t>-</a:t>
            </a:r>
            <a:r>
              <a:rPr sz="1800" spc="-15" dirty="0">
                <a:solidFill>
                  <a:srgbClr val="003300"/>
                </a:solidFill>
                <a:latin typeface="Courier New"/>
                <a:cs typeface="Courier New"/>
              </a:rPr>
              <a:t> </a:t>
            </a:r>
            <a:r>
              <a:rPr sz="1800" spc="-10" dirty="0">
                <a:solidFill>
                  <a:srgbClr val="003300"/>
                </a:solidFill>
                <a:latin typeface="Courier New"/>
                <a:cs typeface="Courier New"/>
              </a:rPr>
              <a:t>rea</a:t>
            </a:r>
            <a:r>
              <a:rPr sz="1800" dirty="0">
                <a:solidFill>
                  <a:srgbClr val="003300"/>
                </a:solidFill>
                <a:latin typeface="Courier New"/>
                <a:cs typeface="Courier New"/>
              </a:rPr>
              <a:t>d</a:t>
            </a:r>
            <a:r>
              <a:rPr sz="1800" spc="-15" dirty="0">
                <a:solidFill>
                  <a:srgbClr val="003300"/>
                </a:solidFill>
                <a:latin typeface="Courier New"/>
                <a:cs typeface="Courier New"/>
              </a:rPr>
              <a:t> </a:t>
            </a:r>
            <a:r>
              <a:rPr sz="1800" dirty="0">
                <a:solidFill>
                  <a:srgbClr val="003300"/>
                </a:solidFill>
                <a:latin typeface="Courier New"/>
                <a:cs typeface="Courier New"/>
              </a:rPr>
              <a:t>a</a:t>
            </a:r>
            <a:r>
              <a:rPr sz="1800" spc="-15" dirty="0">
                <a:solidFill>
                  <a:srgbClr val="003300"/>
                </a:solidFill>
                <a:latin typeface="Courier New"/>
                <a:cs typeface="Courier New"/>
              </a:rPr>
              <a:t> </a:t>
            </a:r>
            <a:r>
              <a:rPr sz="1800" spc="-10" dirty="0">
                <a:solidFill>
                  <a:srgbClr val="003300"/>
                </a:solidFill>
                <a:latin typeface="Courier New"/>
                <a:cs typeface="Courier New"/>
              </a:rPr>
              <a:t>bloc</a:t>
            </a:r>
            <a:r>
              <a:rPr sz="1800" dirty="0">
                <a:solidFill>
                  <a:srgbClr val="003300"/>
                </a:solidFill>
                <a:latin typeface="Courier New"/>
                <a:cs typeface="Courier New"/>
              </a:rPr>
              <a:t>k</a:t>
            </a:r>
            <a:r>
              <a:rPr sz="1800" spc="-15" dirty="0">
                <a:solidFill>
                  <a:srgbClr val="003300"/>
                </a:solidFill>
                <a:latin typeface="Courier New"/>
                <a:cs typeface="Courier New"/>
              </a:rPr>
              <a:t> </a:t>
            </a:r>
            <a:r>
              <a:rPr sz="1800" spc="-10" dirty="0">
                <a:solidFill>
                  <a:srgbClr val="003300"/>
                </a:solidFill>
                <a:latin typeface="Courier New"/>
                <a:cs typeface="Courier New"/>
              </a:rPr>
              <a:t>o</a:t>
            </a:r>
            <a:r>
              <a:rPr sz="1800" dirty="0">
                <a:solidFill>
                  <a:srgbClr val="003300"/>
                </a:solidFill>
                <a:latin typeface="Courier New"/>
                <a:cs typeface="Courier New"/>
              </a:rPr>
              <a:t>f</a:t>
            </a:r>
            <a:r>
              <a:rPr sz="1800" spc="-15" dirty="0">
                <a:solidFill>
                  <a:srgbClr val="003300"/>
                </a:solidFill>
                <a:latin typeface="Courier New"/>
                <a:cs typeface="Courier New"/>
              </a:rPr>
              <a:t> </a:t>
            </a:r>
            <a:r>
              <a:rPr sz="1800" spc="-10" dirty="0">
                <a:solidFill>
                  <a:srgbClr val="003300"/>
                </a:solidFill>
                <a:latin typeface="Courier New"/>
                <a:cs typeface="Courier New"/>
              </a:rPr>
              <a:t>dat</a:t>
            </a:r>
            <a:r>
              <a:rPr sz="1800" dirty="0">
                <a:solidFill>
                  <a:srgbClr val="003300"/>
                </a:solidFill>
                <a:latin typeface="Courier New"/>
                <a:cs typeface="Courier New"/>
              </a:rPr>
              <a:t>a</a:t>
            </a:r>
            <a:r>
              <a:rPr sz="1800" spc="-15" dirty="0">
                <a:solidFill>
                  <a:srgbClr val="003300"/>
                </a:solidFill>
                <a:latin typeface="Courier New"/>
                <a:cs typeface="Courier New"/>
              </a:rPr>
              <a:t> </a:t>
            </a:r>
            <a:r>
              <a:rPr sz="1800" spc="-10" dirty="0">
                <a:solidFill>
                  <a:srgbClr val="003300"/>
                </a:solidFill>
                <a:latin typeface="Courier New"/>
                <a:cs typeface="Courier New"/>
              </a:rPr>
              <a:t>-</a:t>
            </a:r>
            <a:r>
              <a:rPr sz="1800" dirty="0">
                <a:solidFill>
                  <a:srgbClr val="003300"/>
                </a:solidFill>
                <a:latin typeface="Courier New"/>
                <a:cs typeface="Courier New"/>
              </a:rPr>
              <a:t>-</a:t>
            </a:r>
            <a:r>
              <a:rPr sz="1800" spc="-10" dirty="0">
                <a:solidFill>
                  <a:srgbClr val="003300"/>
                </a:solidFill>
                <a:latin typeface="Courier New"/>
                <a:cs typeface="Courier New"/>
              </a:rPr>
              <a:t> */</a:t>
            </a:r>
            <a:endParaRPr sz="1800" dirty="0">
              <a:latin typeface="Courier New"/>
              <a:cs typeface="Courier New"/>
            </a:endParaRPr>
          </a:p>
          <a:p>
            <a:pPr marL="12700">
              <a:lnSpc>
                <a:spcPct val="100000"/>
              </a:lnSpc>
              <a:tabLst>
                <a:tab pos="422275" algn="l"/>
              </a:tabLst>
            </a:pPr>
            <a:r>
              <a:rPr lang="en-US" spc="-5" dirty="0">
                <a:solidFill>
                  <a:srgbClr val="00009A"/>
                </a:solidFill>
                <a:latin typeface="Courier New"/>
                <a:cs typeface="Courier New"/>
              </a:rPr>
              <a:t>while(</a:t>
            </a:r>
            <a:r>
              <a:rPr sz="1800" b="1" spc="-5" dirty="0" err="1">
                <a:solidFill>
                  <a:srgbClr val="0033CC"/>
                </a:solidFill>
                <a:latin typeface="Courier New"/>
                <a:cs typeface="Courier New"/>
              </a:rPr>
              <a:t>fread</a:t>
            </a:r>
            <a:r>
              <a:rPr sz="1800" b="1" dirty="0">
                <a:solidFill>
                  <a:srgbClr val="0033CC"/>
                </a:solidFill>
                <a:latin typeface="Courier New"/>
                <a:cs typeface="Courier New"/>
              </a:rPr>
              <a:t>(</a:t>
            </a:r>
            <a:r>
              <a:rPr sz="1800" b="1" spc="-15" dirty="0">
                <a:solidFill>
                  <a:srgbClr val="0033CC"/>
                </a:solidFill>
                <a:latin typeface="Courier New"/>
                <a:cs typeface="Courier New"/>
              </a:rPr>
              <a:t> </a:t>
            </a:r>
            <a:r>
              <a:rPr sz="1800" b="1" spc="-5" dirty="0">
                <a:latin typeface="Courier New"/>
                <a:cs typeface="Courier New"/>
              </a:rPr>
              <a:t>buffer</a:t>
            </a:r>
            <a:r>
              <a:rPr sz="1800" b="1" dirty="0">
                <a:latin typeface="Courier New"/>
                <a:cs typeface="Courier New"/>
              </a:rPr>
              <a:t>,</a:t>
            </a:r>
            <a:r>
              <a:rPr sz="1800" b="1" spc="-15" dirty="0">
                <a:latin typeface="Courier New"/>
                <a:cs typeface="Courier New"/>
              </a:rPr>
              <a:t> </a:t>
            </a:r>
            <a:r>
              <a:rPr sz="1800" b="1" spc="-5" dirty="0">
                <a:solidFill>
                  <a:srgbClr val="0033CC"/>
                </a:solidFill>
                <a:latin typeface="Courier New"/>
                <a:cs typeface="Courier New"/>
              </a:rPr>
              <a:t>sizeof</a:t>
            </a:r>
            <a:r>
              <a:rPr sz="1800" b="1" spc="-5" dirty="0">
                <a:latin typeface="Courier New"/>
                <a:cs typeface="Courier New"/>
              </a:rPr>
              <a:t>(</a:t>
            </a:r>
            <a:r>
              <a:rPr sz="1800" b="1" spc="-5" dirty="0">
                <a:solidFill>
                  <a:srgbClr val="0000FF"/>
                </a:solidFill>
                <a:latin typeface="Courier New"/>
                <a:cs typeface="Courier New"/>
              </a:rPr>
              <a:t>in</a:t>
            </a:r>
            <a:r>
              <a:rPr sz="1800" b="1" spc="-10" dirty="0">
                <a:solidFill>
                  <a:srgbClr val="0000FF"/>
                </a:solidFill>
                <a:latin typeface="Courier New"/>
                <a:cs typeface="Courier New"/>
              </a:rPr>
              <a:t>t</a:t>
            </a:r>
            <a:r>
              <a:rPr sz="1800" b="1" spc="-5" dirty="0">
                <a:latin typeface="Courier New"/>
                <a:cs typeface="Courier New"/>
              </a:rPr>
              <a:t>)</a:t>
            </a:r>
            <a:r>
              <a:rPr sz="1800" b="1" dirty="0">
                <a:latin typeface="Courier New"/>
                <a:cs typeface="Courier New"/>
              </a:rPr>
              <a:t>,</a:t>
            </a:r>
            <a:r>
              <a:rPr sz="1800" b="1" spc="-15" dirty="0">
                <a:latin typeface="Courier New"/>
                <a:cs typeface="Courier New"/>
              </a:rPr>
              <a:t> </a:t>
            </a:r>
            <a:r>
              <a:rPr sz="1800" b="1" spc="-5" dirty="0">
                <a:latin typeface="Courier New"/>
                <a:cs typeface="Courier New"/>
              </a:rPr>
              <a:t>LENGTH</a:t>
            </a:r>
            <a:r>
              <a:rPr sz="1800" b="1" dirty="0">
                <a:latin typeface="Courier New"/>
                <a:cs typeface="Courier New"/>
              </a:rPr>
              <a:t>,</a:t>
            </a:r>
            <a:r>
              <a:rPr sz="1800" b="1" spc="-15" dirty="0">
                <a:latin typeface="Courier New"/>
                <a:cs typeface="Courier New"/>
              </a:rPr>
              <a:t> </a:t>
            </a:r>
            <a:r>
              <a:rPr sz="1800" b="1" spc="-5" dirty="0" err="1">
                <a:latin typeface="Courier New"/>
                <a:cs typeface="Courier New"/>
              </a:rPr>
              <a:t>inDat</a:t>
            </a:r>
            <a:r>
              <a:rPr sz="1800" b="1" dirty="0" err="1">
                <a:latin typeface="Courier New"/>
                <a:cs typeface="Courier New"/>
              </a:rPr>
              <a:t>a</a:t>
            </a:r>
            <a:r>
              <a:rPr sz="1800" b="1" spc="-15" dirty="0">
                <a:latin typeface="Courier New"/>
                <a:cs typeface="Courier New"/>
              </a:rPr>
              <a:t> </a:t>
            </a:r>
            <a:r>
              <a:rPr sz="1800" b="1" spc="-5" dirty="0">
                <a:latin typeface="Courier New"/>
                <a:cs typeface="Courier New"/>
              </a:rPr>
              <a:t>)</a:t>
            </a:r>
            <a:r>
              <a:rPr lang="en-US" b="1" spc="-5" dirty="0">
                <a:latin typeface="Courier New"/>
                <a:cs typeface="Courier New"/>
              </a:rPr>
              <a:t> =</a:t>
            </a:r>
            <a:r>
              <a:rPr lang="en-US" b="1" dirty="0">
                <a:latin typeface="Courier New"/>
                <a:cs typeface="Courier New"/>
              </a:rPr>
              <a:t>=</a:t>
            </a:r>
            <a:r>
              <a:rPr lang="en-US" b="1" spc="-15" dirty="0">
                <a:latin typeface="Courier New"/>
                <a:cs typeface="Courier New"/>
              </a:rPr>
              <a:t> </a:t>
            </a:r>
            <a:r>
              <a:rPr lang="en-US" b="1" spc="-5" dirty="0">
                <a:latin typeface="Courier New"/>
                <a:cs typeface="Courier New"/>
              </a:rPr>
              <a:t>LENGTH)</a:t>
            </a:r>
            <a:endParaRPr sz="1800" dirty="0">
              <a:latin typeface="Courier New"/>
              <a:cs typeface="Courier New"/>
            </a:endParaRPr>
          </a:p>
          <a:p>
            <a:pPr marL="422275">
              <a:lnSpc>
                <a:spcPct val="100000"/>
              </a:lnSpc>
            </a:pPr>
            <a:r>
              <a:rPr sz="1800" spc="-10" dirty="0">
                <a:solidFill>
                  <a:srgbClr val="0000FF"/>
                </a:solidFill>
                <a:latin typeface="Courier New"/>
                <a:cs typeface="Courier New"/>
              </a:rPr>
              <a:t>for</a:t>
            </a:r>
            <a:r>
              <a:rPr sz="1800" spc="-10" dirty="0">
                <a:latin typeface="Courier New"/>
                <a:cs typeface="Courier New"/>
              </a:rPr>
              <a:t>(i=0</a:t>
            </a:r>
            <a:r>
              <a:rPr sz="1800" dirty="0">
                <a:latin typeface="Courier New"/>
                <a:cs typeface="Courier New"/>
              </a:rPr>
              <a:t>;</a:t>
            </a:r>
            <a:r>
              <a:rPr sz="1800" spc="-10" dirty="0">
                <a:latin typeface="Courier New"/>
                <a:cs typeface="Courier New"/>
              </a:rPr>
              <a:t> </a:t>
            </a:r>
            <a:r>
              <a:rPr sz="1800" spc="-10" dirty="0" err="1">
                <a:latin typeface="Courier New"/>
                <a:cs typeface="Courier New"/>
              </a:rPr>
              <a:t>i</a:t>
            </a:r>
            <a:r>
              <a:rPr sz="1800" spc="-10" dirty="0">
                <a:latin typeface="Courier New"/>
                <a:cs typeface="Courier New"/>
              </a:rPr>
              <a:t>&lt;</a:t>
            </a:r>
            <a:r>
              <a:rPr lang="en-US" sz="1800" spc="-10" dirty="0">
                <a:latin typeface="Courier New"/>
                <a:cs typeface="Courier New"/>
              </a:rPr>
              <a:t>LENGTH</a:t>
            </a:r>
            <a:r>
              <a:rPr sz="1800" dirty="0">
                <a:latin typeface="Courier New"/>
                <a:cs typeface="Courier New"/>
              </a:rPr>
              <a:t>;</a:t>
            </a:r>
            <a:r>
              <a:rPr sz="1800" spc="-10" dirty="0">
                <a:latin typeface="Courier New"/>
                <a:cs typeface="Courier New"/>
              </a:rPr>
              <a:t> i++)</a:t>
            </a:r>
            <a:endParaRPr sz="1800" dirty="0">
              <a:latin typeface="Courier New"/>
              <a:cs typeface="Courier New"/>
            </a:endParaRPr>
          </a:p>
          <a:p>
            <a:pPr marL="831215" marR="1644014" indent="-409575">
              <a:lnSpc>
                <a:spcPct val="100000"/>
              </a:lnSpc>
              <a:tabLst>
                <a:tab pos="831850" algn="l"/>
                <a:tab pos="3425825" algn="l"/>
              </a:tabLst>
            </a:pPr>
            <a:r>
              <a:rPr sz="1800" dirty="0">
                <a:latin typeface="Courier New"/>
                <a:cs typeface="Courier New"/>
              </a:rPr>
              <a:t>{		</a:t>
            </a:r>
            <a:endParaRPr lang="en-US" sz="1800" dirty="0">
              <a:latin typeface="Courier New"/>
              <a:cs typeface="Courier New"/>
            </a:endParaRPr>
          </a:p>
          <a:p>
            <a:pPr marL="831215" marR="1644014" indent="-409575">
              <a:lnSpc>
                <a:spcPct val="100000"/>
              </a:lnSpc>
              <a:tabLst>
                <a:tab pos="831850" algn="l"/>
                <a:tab pos="3425825" algn="l"/>
              </a:tabLst>
            </a:pPr>
            <a:r>
              <a:rPr sz="1800" spc="-5" dirty="0">
                <a:latin typeface="Courier New"/>
                <a:cs typeface="Courier New"/>
              </a:rPr>
              <a:t>su</a:t>
            </a:r>
            <a:r>
              <a:rPr sz="1800" dirty="0">
                <a:latin typeface="Courier New"/>
                <a:cs typeface="Courier New"/>
              </a:rPr>
              <a:t>m</a:t>
            </a:r>
            <a:r>
              <a:rPr sz="1800" spc="-15" dirty="0">
                <a:latin typeface="Courier New"/>
                <a:cs typeface="Courier New"/>
              </a:rPr>
              <a:t> </a:t>
            </a:r>
            <a:r>
              <a:rPr sz="1800" spc="-5" dirty="0">
                <a:latin typeface="Courier New"/>
                <a:cs typeface="Courier New"/>
              </a:rPr>
              <a:t>+</a:t>
            </a:r>
            <a:r>
              <a:rPr sz="1800" dirty="0">
                <a:latin typeface="Courier New"/>
                <a:cs typeface="Courier New"/>
              </a:rPr>
              <a:t>=</a:t>
            </a:r>
            <a:r>
              <a:rPr sz="1800" spc="-15" dirty="0">
                <a:latin typeface="Courier New"/>
                <a:cs typeface="Courier New"/>
              </a:rPr>
              <a:t> </a:t>
            </a:r>
            <a:r>
              <a:rPr sz="1800" spc="-5" dirty="0">
                <a:latin typeface="Courier New"/>
                <a:cs typeface="Courier New"/>
              </a:rPr>
              <a:t>buffer[i]</a:t>
            </a:r>
            <a:r>
              <a:rPr sz="1800" dirty="0">
                <a:latin typeface="Courier New"/>
                <a:cs typeface="Courier New"/>
              </a:rPr>
              <a:t>;	</a:t>
            </a:r>
            <a:r>
              <a:rPr sz="1800" spc="-10" dirty="0">
                <a:solidFill>
                  <a:srgbClr val="003300"/>
                </a:solidFill>
                <a:latin typeface="Courier New"/>
                <a:cs typeface="Courier New"/>
              </a:rPr>
              <a:t>/</a:t>
            </a:r>
            <a:r>
              <a:rPr sz="1800" dirty="0">
                <a:solidFill>
                  <a:srgbClr val="003300"/>
                </a:solidFill>
                <a:latin typeface="Courier New"/>
                <a:cs typeface="Courier New"/>
              </a:rPr>
              <a:t>*</a:t>
            </a:r>
            <a:r>
              <a:rPr sz="1800" spc="-10" dirty="0">
                <a:solidFill>
                  <a:srgbClr val="003300"/>
                </a:solidFill>
                <a:latin typeface="Courier New"/>
                <a:cs typeface="Courier New"/>
              </a:rPr>
              <a:t> ad</a:t>
            </a:r>
            <a:r>
              <a:rPr sz="1800" dirty="0">
                <a:solidFill>
                  <a:srgbClr val="003300"/>
                </a:solidFill>
                <a:latin typeface="Courier New"/>
                <a:cs typeface="Courier New"/>
              </a:rPr>
              <a:t>d</a:t>
            </a:r>
            <a:r>
              <a:rPr sz="1800" spc="-10" dirty="0">
                <a:solidFill>
                  <a:srgbClr val="003300"/>
                </a:solidFill>
                <a:latin typeface="Courier New"/>
                <a:cs typeface="Courier New"/>
              </a:rPr>
              <a:t> al</a:t>
            </a:r>
            <a:r>
              <a:rPr sz="1800" dirty="0">
                <a:solidFill>
                  <a:srgbClr val="003300"/>
                </a:solidFill>
                <a:latin typeface="Courier New"/>
                <a:cs typeface="Courier New"/>
              </a:rPr>
              <a:t>l</a:t>
            </a:r>
            <a:r>
              <a:rPr sz="1800" spc="-10" dirty="0">
                <a:solidFill>
                  <a:srgbClr val="003300"/>
                </a:solidFill>
                <a:latin typeface="Courier New"/>
                <a:cs typeface="Courier New"/>
              </a:rPr>
              <a:t> number</a:t>
            </a:r>
            <a:r>
              <a:rPr sz="1800" dirty="0">
                <a:solidFill>
                  <a:srgbClr val="003300"/>
                </a:solidFill>
                <a:latin typeface="Courier New"/>
                <a:cs typeface="Courier New"/>
              </a:rPr>
              <a:t>s</a:t>
            </a:r>
            <a:r>
              <a:rPr sz="1800" spc="-10" dirty="0">
                <a:solidFill>
                  <a:srgbClr val="003300"/>
                </a:solidFill>
                <a:latin typeface="Courier New"/>
                <a:cs typeface="Courier New"/>
              </a:rPr>
              <a:t> */ </a:t>
            </a:r>
            <a:endParaRPr lang="en-US" sz="1800" spc="-10" dirty="0">
              <a:solidFill>
                <a:srgbClr val="003300"/>
              </a:solidFill>
              <a:latin typeface="Courier New"/>
              <a:cs typeface="Courier New"/>
            </a:endParaRPr>
          </a:p>
          <a:p>
            <a:pPr marL="831215" marR="1644014" indent="-409575">
              <a:lnSpc>
                <a:spcPct val="100000"/>
              </a:lnSpc>
              <a:tabLst>
                <a:tab pos="831850" algn="l"/>
                <a:tab pos="3425825" algn="l"/>
              </a:tabLst>
            </a:pPr>
            <a:r>
              <a:rPr sz="1800" spc="-5" dirty="0">
                <a:latin typeface="Courier New"/>
                <a:cs typeface="Courier New"/>
              </a:rPr>
              <a:t>counter++;</a:t>
            </a:r>
            <a:endParaRPr sz="1800" dirty="0">
              <a:latin typeface="Courier New"/>
              <a:cs typeface="Courier New"/>
            </a:endParaRPr>
          </a:p>
          <a:p>
            <a:pPr marL="422275">
              <a:lnSpc>
                <a:spcPct val="100000"/>
              </a:lnSpc>
            </a:pPr>
            <a:r>
              <a:rPr sz="1800" dirty="0">
                <a:latin typeface="Courier New"/>
                <a:cs typeface="Courier New"/>
              </a:rPr>
              <a:t>}</a:t>
            </a:r>
          </a:p>
          <a:p>
            <a:pPr marL="12700">
              <a:lnSpc>
                <a:spcPct val="100000"/>
              </a:lnSpc>
            </a:pPr>
            <a:r>
              <a:rPr sz="1800" spc="-10" dirty="0">
                <a:latin typeface="Courier New"/>
                <a:cs typeface="Courier New"/>
              </a:rPr>
              <a:t>}</a:t>
            </a:r>
            <a:endParaRPr sz="1800" dirty="0">
              <a:latin typeface="Courier New"/>
              <a:cs typeface="Courier New"/>
            </a:endParaRPr>
          </a:p>
        </p:txBody>
      </p:sp>
      <p:sp>
        <p:nvSpPr>
          <p:cNvPr id="6" name="object 6"/>
          <p:cNvSpPr txBox="1"/>
          <p:nvPr/>
        </p:nvSpPr>
        <p:spPr>
          <a:xfrm>
            <a:off x="1565084" y="6107269"/>
            <a:ext cx="2757170" cy="830997"/>
          </a:xfrm>
          <a:prstGeom prst="rect">
            <a:avLst/>
          </a:prstGeom>
        </p:spPr>
        <p:txBody>
          <a:bodyPr vert="horz" wrap="square" lIns="0" tIns="0" rIns="0" bIns="0" rtlCol="0">
            <a:spAutoFit/>
          </a:bodyPr>
          <a:lstStyle/>
          <a:p>
            <a:pPr marL="12700" marR="5080">
              <a:lnSpc>
                <a:spcPct val="100000"/>
              </a:lnSpc>
            </a:pPr>
            <a:r>
              <a:rPr sz="1800" b="1" spc="-10" dirty="0">
                <a:solidFill>
                  <a:srgbClr val="00009A"/>
                </a:solidFill>
                <a:latin typeface="Courier New"/>
                <a:cs typeface="Courier New"/>
              </a:rPr>
              <a:t>i</a:t>
            </a:r>
            <a:r>
              <a:rPr sz="1800" b="1" dirty="0">
                <a:solidFill>
                  <a:srgbClr val="00009A"/>
                </a:solidFill>
                <a:latin typeface="Courier New"/>
                <a:cs typeface="Courier New"/>
              </a:rPr>
              <a:t>f</a:t>
            </a:r>
            <a:r>
              <a:rPr sz="1800" b="1" dirty="0">
                <a:latin typeface="Courier New"/>
                <a:cs typeface="Courier New"/>
              </a:rPr>
              <a:t>(</a:t>
            </a:r>
            <a:r>
              <a:rPr sz="1800" b="1" spc="-15" dirty="0">
                <a:latin typeface="Courier New"/>
                <a:cs typeface="Courier New"/>
              </a:rPr>
              <a:t> </a:t>
            </a:r>
            <a:r>
              <a:rPr sz="1800" b="1" spc="-5" dirty="0">
                <a:solidFill>
                  <a:srgbClr val="0033CC"/>
                </a:solidFill>
                <a:latin typeface="Courier New"/>
                <a:cs typeface="Courier New"/>
              </a:rPr>
              <a:t>ferror</a:t>
            </a:r>
            <a:r>
              <a:rPr sz="1800" b="1" spc="-5" dirty="0">
                <a:latin typeface="Courier New"/>
                <a:cs typeface="Courier New"/>
              </a:rPr>
              <a:t>(inData</a:t>
            </a:r>
            <a:r>
              <a:rPr sz="1800" b="1" dirty="0">
                <a:latin typeface="Courier New"/>
                <a:cs typeface="Courier New"/>
              </a:rPr>
              <a:t>)</a:t>
            </a:r>
            <a:r>
              <a:rPr sz="1800" b="1" spc="-15" dirty="0">
                <a:latin typeface="Courier New"/>
                <a:cs typeface="Courier New"/>
              </a:rPr>
              <a:t> </a:t>
            </a:r>
            <a:r>
              <a:rPr sz="1800" b="1" dirty="0">
                <a:latin typeface="Courier New"/>
                <a:cs typeface="Courier New"/>
              </a:rPr>
              <a:t>) </a:t>
            </a:r>
            <a:r>
              <a:rPr sz="1800" b="1" spc="-10" dirty="0">
                <a:solidFill>
                  <a:srgbClr val="00009A"/>
                </a:solidFill>
                <a:latin typeface="Courier New"/>
                <a:cs typeface="Courier New"/>
              </a:rPr>
              <a:t>i</a:t>
            </a:r>
            <a:r>
              <a:rPr sz="1800" b="1" dirty="0">
                <a:solidFill>
                  <a:srgbClr val="00009A"/>
                </a:solidFill>
                <a:latin typeface="Courier New"/>
                <a:cs typeface="Courier New"/>
              </a:rPr>
              <a:t>f</a:t>
            </a:r>
            <a:r>
              <a:rPr sz="1800" b="1" dirty="0">
                <a:latin typeface="Courier New"/>
                <a:cs typeface="Courier New"/>
              </a:rPr>
              <a:t>(</a:t>
            </a:r>
            <a:r>
              <a:rPr sz="1800" b="1" spc="-15" dirty="0">
                <a:latin typeface="Courier New"/>
                <a:cs typeface="Courier New"/>
              </a:rPr>
              <a:t> </a:t>
            </a:r>
            <a:r>
              <a:rPr sz="1800" b="1" spc="-5" dirty="0">
                <a:solidFill>
                  <a:srgbClr val="0033CC"/>
                </a:solidFill>
                <a:latin typeface="Courier New"/>
                <a:cs typeface="Courier New"/>
              </a:rPr>
              <a:t>!feof</a:t>
            </a:r>
            <a:r>
              <a:rPr sz="1800" b="1" spc="-5" dirty="0">
                <a:latin typeface="Courier New"/>
                <a:cs typeface="Courier New"/>
              </a:rPr>
              <a:t>(inData</a:t>
            </a:r>
            <a:r>
              <a:rPr sz="1800" b="1" dirty="0">
                <a:latin typeface="Courier New"/>
                <a:cs typeface="Courier New"/>
              </a:rPr>
              <a:t>)</a:t>
            </a:r>
            <a:r>
              <a:rPr sz="1800" b="1" spc="-15" dirty="0">
                <a:latin typeface="Courier New"/>
                <a:cs typeface="Courier New"/>
              </a:rPr>
              <a:t> </a:t>
            </a:r>
            <a:r>
              <a:rPr sz="1800" b="1" dirty="0">
                <a:latin typeface="Courier New"/>
                <a:cs typeface="Courier New"/>
              </a:rPr>
              <a:t>)</a:t>
            </a:r>
            <a:endParaRPr sz="1800" dirty="0">
              <a:latin typeface="Courier New"/>
              <a:cs typeface="Courier New"/>
            </a:endParaRPr>
          </a:p>
          <a:p>
            <a:pPr marL="12700">
              <a:lnSpc>
                <a:spcPct val="100000"/>
              </a:lnSpc>
            </a:pPr>
            <a:r>
              <a:rPr sz="1800" spc="-10" dirty="0">
                <a:solidFill>
                  <a:srgbClr val="003300"/>
                </a:solidFill>
                <a:latin typeface="Courier New"/>
                <a:cs typeface="Courier New"/>
              </a:rPr>
              <a:t>/</a:t>
            </a:r>
            <a:r>
              <a:rPr sz="1800" dirty="0">
                <a:solidFill>
                  <a:srgbClr val="003300"/>
                </a:solidFill>
                <a:latin typeface="Courier New"/>
                <a:cs typeface="Courier New"/>
              </a:rPr>
              <a:t>*</a:t>
            </a:r>
            <a:r>
              <a:rPr sz="1800" spc="-10" dirty="0">
                <a:solidFill>
                  <a:srgbClr val="003300"/>
                </a:solidFill>
                <a:latin typeface="Courier New"/>
                <a:cs typeface="Courier New"/>
              </a:rPr>
              <a:t> al</a:t>
            </a:r>
            <a:r>
              <a:rPr sz="1800" dirty="0">
                <a:solidFill>
                  <a:srgbClr val="003300"/>
                </a:solidFill>
                <a:latin typeface="Courier New"/>
                <a:cs typeface="Courier New"/>
              </a:rPr>
              <a:t>l</a:t>
            </a:r>
            <a:r>
              <a:rPr sz="1800" spc="-10" dirty="0">
                <a:solidFill>
                  <a:srgbClr val="003300"/>
                </a:solidFill>
                <a:latin typeface="Courier New"/>
                <a:cs typeface="Courier New"/>
              </a:rPr>
              <a:t> fil</a:t>
            </a:r>
            <a:r>
              <a:rPr sz="1800" dirty="0">
                <a:solidFill>
                  <a:srgbClr val="003300"/>
                </a:solidFill>
                <a:latin typeface="Courier New"/>
                <a:cs typeface="Courier New"/>
              </a:rPr>
              <a:t>e</a:t>
            </a:r>
            <a:r>
              <a:rPr sz="1800" spc="-10" dirty="0">
                <a:solidFill>
                  <a:srgbClr val="003300"/>
                </a:solidFill>
                <a:latin typeface="Courier New"/>
                <a:cs typeface="Courier New"/>
              </a:rPr>
              <a:t> dat</a:t>
            </a:r>
            <a:r>
              <a:rPr sz="1800" dirty="0">
                <a:solidFill>
                  <a:srgbClr val="003300"/>
                </a:solidFill>
                <a:latin typeface="Courier New"/>
                <a:cs typeface="Courier New"/>
              </a:rPr>
              <a:t>a</a:t>
            </a:r>
            <a:r>
              <a:rPr sz="1800" spc="-10" dirty="0">
                <a:solidFill>
                  <a:srgbClr val="003300"/>
                </a:solidFill>
                <a:latin typeface="Courier New"/>
                <a:cs typeface="Courier New"/>
              </a:rPr>
              <a:t> are</a:t>
            </a:r>
            <a:endParaRPr sz="1800" dirty="0">
              <a:latin typeface="Courier New"/>
              <a:cs typeface="Courier New"/>
            </a:endParaRPr>
          </a:p>
        </p:txBody>
      </p:sp>
      <p:sp>
        <p:nvSpPr>
          <p:cNvPr id="7" name="object 7"/>
          <p:cNvSpPr txBox="1"/>
          <p:nvPr/>
        </p:nvSpPr>
        <p:spPr>
          <a:xfrm>
            <a:off x="4432300" y="6107269"/>
            <a:ext cx="4123054" cy="802640"/>
          </a:xfrm>
          <a:prstGeom prst="rect">
            <a:avLst/>
          </a:prstGeom>
        </p:spPr>
        <p:txBody>
          <a:bodyPr vert="horz" wrap="square" lIns="0" tIns="0" rIns="0" bIns="0" rtlCol="0">
            <a:spAutoFit/>
          </a:bodyPr>
          <a:lstStyle/>
          <a:p>
            <a:pPr marL="12700">
              <a:lnSpc>
                <a:spcPct val="100000"/>
              </a:lnSpc>
            </a:pPr>
            <a:r>
              <a:rPr sz="1800" dirty="0">
                <a:latin typeface="Courier New"/>
                <a:cs typeface="Courier New"/>
              </a:rPr>
              <a:t>{</a:t>
            </a:r>
            <a:r>
              <a:rPr sz="1800" spc="-10" dirty="0">
                <a:latin typeface="Courier New"/>
                <a:cs typeface="Courier New"/>
              </a:rPr>
              <a:t> ..</a:t>
            </a:r>
            <a:r>
              <a:rPr sz="1800" i="1" spc="-5" dirty="0">
                <a:latin typeface="Courier New"/>
                <a:cs typeface="Courier New"/>
              </a:rPr>
              <a:t>Erro</a:t>
            </a:r>
            <a:r>
              <a:rPr sz="1800" i="1" dirty="0">
                <a:latin typeface="Courier New"/>
                <a:cs typeface="Courier New"/>
              </a:rPr>
              <a:t>r</a:t>
            </a:r>
            <a:r>
              <a:rPr sz="1800" i="1" spc="-15" dirty="0">
                <a:latin typeface="Courier New"/>
                <a:cs typeface="Courier New"/>
              </a:rPr>
              <a:t> </a:t>
            </a:r>
            <a:r>
              <a:rPr sz="1800" i="1" spc="-5" dirty="0">
                <a:latin typeface="Courier New"/>
                <a:cs typeface="Courier New"/>
              </a:rPr>
              <a:t>Recover</a:t>
            </a:r>
            <a:r>
              <a:rPr sz="1800" i="1" dirty="0">
                <a:latin typeface="Courier New"/>
                <a:cs typeface="Courier New"/>
              </a:rPr>
              <a:t>y</a:t>
            </a:r>
            <a:r>
              <a:rPr sz="1800" i="1" spc="-15" dirty="0">
                <a:latin typeface="Courier New"/>
                <a:cs typeface="Courier New"/>
              </a:rPr>
              <a:t> </a:t>
            </a:r>
            <a:r>
              <a:rPr sz="1800" i="1" spc="-5" dirty="0">
                <a:latin typeface="Courier New"/>
                <a:cs typeface="Courier New"/>
              </a:rPr>
              <a:t>Actions.</a:t>
            </a:r>
            <a:r>
              <a:rPr sz="1800" i="1" dirty="0">
                <a:latin typeface="Courier New"/>
                <a:cs typeface="Courier New"/>
              </a:rPr>
              <a:t>.</a:t>
            </a:r>
            <a:r>
              <a:rPr sz="1800" i="1" spc="-10" dirty="0">
                <a:latin typeface="Courier New"/>
                <a:cs typeface="Courier New"/>
              </a:rPr>
              <a:t> </a:t>
            </a:r>
            <a:r>
              <a:rPr sz="1800" dirty="0">
                <a:latin typeface="Courier New"/>
                <a:cs typeface="Courier New"/>
              </a:rPr>
              <a:t>}</a:t>
            </a:r>
          </a:p>
          <a:p>
            <a:pPr marL="12700" marR="5080">
              <a:lnSpc>
                <a:spcPct val="100000"/>
              </a:lnSpc>
            </a:pPr>
            <a:r>
              <a:rPr sz="1800" dirty="0">
                <a:latin typeface="Courier New"/>
                <a:cs typeface="Courier New"/>
              </a:rPr>
              <a:t>{</a:t>
            </a:r>
            <a:r>
              <a:rPr sz="1800" spc="-10" dirty="0">
                <a:latin typeface="Courier New"/>
                <a:cs typeface="Courier New"/>
              </a:rPr>
              <a:t> ..</a:t>
            </a:r>
            <a:r>
              <a:rPr sz="1800" i="1" spc="-5" dirty="0">
                <a:latin typeface="Courier New"/>
                <a:cs typeface="Courier New"/>
              </a:rPr>
              <a:t>Erro</a:t>
            </a:r>
            <a:r>
              <a:rPr sz="1800" i="1" dirty="0">
                <a:latin typeface="Courier New"/>
                <a:cs typeface="Courier New"/>
              </a:rPr>
              <a:t>r</a:t>
            </a:r>
            <a:r>
              <a:rPr sz="1800" i="1" spc="-15" dirty="0">
                <a:latin typeface="Courier New"/>
                <a:cs typeface="Courier New"/>
              </a:rPr>
              <a:t> </a:t>
            </a:r>
            <a:r>
              <a:rPr sz="1800" i="1" spc="-5" dirty="0">
                <a:latin typeface="Courier New"/>
                <a:cs typeface="Courier New"/>
              </a:rPr>
              <a:t>Recover</a:t>
            </a:r>
            <a:r>
              <a:rPr sz="1800" i="1" dirty="0">
                <a:latin typeface="Courier New"/>
                <a:cs typeface="Courier New"/>
              </a:rPr>
              <a:t>y</a:t>
            </a:r>
            <a:r>
              <a:rPr sz="1800" i="1" spc="-15" dirty="0">
                <a:latin typeface="Courier New"/>
                <a:cs typeface="Courier New"/>
              </a:rPr>
              <a:t> </a:t>
            </a:r>
            <a:r>
              <a:rPr sz="1800" i="1" spc="-5" dirty="0">
                <a:latin typeface="Courier New"/>
                <a:cs typeface="Courier New"/>
              </a:rPr>
              <a:t>Actions.</a:t>
            </a:r>
            <a:r>
              <a:rPr sz="1800" i="1" dirty="0">
                <a:latin typeface="Courier New"/>
                <a:cs typeface="Courier New"/>
              </a:rPr>
              <a:t>.</a:t>
            </a:r>
            <a:r>
              <a:rPr sz="1800" i="1" spc="-10" dirty="0">
                <a:latin typeface="Courier New"/>
                <a:cs typeface="Courier New"/>
              </a:rPr>
              <a:t> </a:t>
            </a:r>
            <a:r>
              <a:rPr sz="1800" dirty="0">
                <a:latin typeface="Courier New"/>
                <a:cs typeface="Courier New"/>
              </a:rPr>
              <a:t>} </a:t>
            </a:r>
            <a:r>
              <a:rPr sz="1800" spc="-10" dirty="0">
                <a:solidFill>
                  <a:srgbClr val="003300"/>
                </a:solidFill>
                <a:latin typeface="Courier New"/>
                <a:cs typeface="Courier New"/>
              </a:rPr>
              <a:t>rea</a:t>
            </a:r>
            <a:r>
              <a:rPr sz="1800" dirty="0">
                <a:solidFill>
                  <a:srgbClr val="003300"/>
                </a:solidFill>
                <a:latin typeface="Courier New"/>
                <a:cs typeface="Courier New"/>
              </a:rPr>
              <a:t>d</a:t>
            </a:r>
            <a:r>
              <a:rPr sz="1800" spc="-10" dirty="0">
                <a:solidFill>
                  <a:srgbClr val="003300"/>
                </a:solidFill>
                <a:latin typeface="Courier New"/>
                <a:cs typeface="Courier New"/>
              </a:rPr>
              <a:t> successfull</a:t>
            </a:r>
            <a:r>
              <a:rPr sz="1800" dirty="0">
                <a:solidFill>
                  <a:srgbClr val="003300"/>
                </a:solidFill>
                <a:latin typeface="Courier New"/>
                <a:cs typeface="Courier New"/>
              </a:rPr>
              <a:t>y</a:t>
            </a:r>
            <a:r>
              <a:rPr sz="1800" spc="-10" dirty="0">
                <a:solidFill>
                  <a:srgbClr val="003300"/>
                </a:solidFill>
                <a:latin typeface="Courier New"/>
                <a:cs typeface="Courier New"/>
              </a:rPr>
              <a:t> */</a:t>
            </a:r>
            <a:endParaRPr sz="1800" dirty="0">
              <a:latin typeface="Courier New"/>
              <a:cs typeface="Courier New"/>
            </a:endParaRPr>
          </a:p>
        </p:txBody>
      </p:sp>
      <p:sp>
        <p:nvSpPr>
          <p:cNvPr id="8" name="object 8"/>
          <p:cNvSpPr txBox="1"/>
          <p:nvPr/>
        </p:nvSpPr>
        <p:spPr>
          <a:xfrm>
            <a:off x="1565084" y="6930229"/>
            <a:ext cx="7535545" cy="276999"/>
          </a:xfrm>
          <a:prstGeom prst="rect">
            <a:avLst/>
          </a:prstGeom>
        </p:spPr>
        <p:txBody>
          <a:bodyPr vert="horz" wrap="square" lIns="0" tIns="0" rIns="0" bIns="0" rtlCol="0">
            <a:spAutoFit/>
          </a:bodyPr>
          <a:lstStyle/>
          <a:p>
            <a:pPr marL="12700">
              <a:lnSpc>
                <a:spcPct val="100000"/>
              </a:lnSpc>
            </a:pPr>
            <a:r>
              <a:rPr sz="1800" b="1" spc="-5" dirty="0">
                <a:solidFill>
                  <a:srgbClr val="0033CC"/>
                </a:solidFill>
                <a:latin typeface="Courier New"/>
                <a:cs typeface="Courier New"/>
              </a:rPr>
              <a:t>printf</a:t>
            </a:r>
            <a:r>
              <a:rPr sz="1800" spc="-5" dirty="0">
                <a:latin typeface="Courier New"/>
                <a:cs typeface="Courier New"/>
              </a:rPr>
              <a:t>("Th</a:t>
            </a:r>
            <a:r>
              <a:rPr sz="1800" dirty="0">
                <a:latin typeface="Courier New"/>
                <a:cs typeface="Courier New"/>
              </a:rPr>
              <a:t>e</a:t>
            </a:r>
            <a:r>
              <a:rPr sz="1800" spc="-10" dirty="0">
                <a:latin typeface="Courier New"/>
                <a:cs typeface="Courier New"/>
              </a:rPr>
              <a:t> </a:t>
            </a:r>
            <a:r>
              <a:rPr sz="1800" spc="-5" dirty="0">
                <a:latin typeface="Courier New"/>
                <a:cs typeface="Courier New"/>
              </a:rPr>
              <a:t>averag</a:t>
            </a:r>
            <a:r>
              <a:rPr sz="1800" dirty="0">
                <a:latin typeface="Courier New"/>
                <a:cs typeface="Courier New"/>
              </a:rPr>
              <a:t>e</a:t>
            </a:r>
            <a:r>
              <a:rPr sz="1800" spc="-10" dirty="0">
                <a:latin typeface="Courier New"/>
                <a:cs typeface="Courier New"/>
              </a:rPr>
              <a:t> </a:t>
            </a:r>
            <a:r>
              <a:rPr sz="1800" spc="-5" dirty="0">
                <a:latin typeface="Courier New"/>
                <a:cs typeface="Courier New"/>
              </a:rPr>
              <a:t>valu</a:t>
            </a:r>
            <a:r>
              <a:rPr sz="1800" dirty="0">
                <a:latin typeface="Courier New"/>
                <a:cs typeface="Courier New"/>
              </a:rPr>
              <a:t>e</a:t>
            </a:r>
            <a:r>
              <a:rPr sz="1800" spc="-10" dirty="0">
                <a:latin typeface="Courier New"/>
                <a:cs typeface="Courier New"/>
              </a:rPr>
              <a:t> </a:t>
            </a:r>
            <a:r>
              <a:rPr sz="1800" dirty="0">
                <a:latin typeface="Courier New"/>
                <a:cs typeface="Courier New"/>
              </a:rPr>
              <a:t>i</a:t>
            </a:r>
            <a:r>
              <a:rPr sz="1800" spc="-10" dirty="0">
                <a:latin typeface="Courier New"/>
                <a:cs typeface="Courier New"/>
              </a:rPr>
              <a:t>s</a:t>
            </a:r>
            <a:r>
              <a:rPr sz="1800" dirty="0">
                <a:latin typeface="Courier New"/>
                <a:cs typeface="Courier New"/>
              </a:rPr>
              <a:t>:</a:t>
            </a:r>
            <a:r>
              <a:rPr sz="1800" spc="-15" dirty="0">
                <a:latin typeface="Courier New"/>
                <a:cs typeface="Courier New"/>
              </a:rPr>
              <a:t> </a:t>
            </a:r>
            <a:r>
              <a:rPr sz="1800" spc="-10" dirty="0">
                <a:latin typeface="Courier New"/>
                <a:cs typeface="Courier New"/>
              </a:rPr>
              <a:t>%f",</a:t>
            </a:r>
            <a:r>
              <a:rPr sz="1800" b="1" spc="-10" dirty="0">
                <a:solidFill>
                  <a:srgbClr val="0033CC"/>
                </a:solidFill>
                <a:latin typeface="Courier New"/>
                <a:cs typeface="Courier New"/>
              </a:rPr>
              <a:t>(float</a:t>
            </a:r>
            <a:r>
              <a:rPr sz="1800" spc="-10" dirty="0">
                <a:latin typeface="Courier New"/>
                <a:cs typeface="Courier New"/>
              </a:rPr>
              <a:t>)sum/counte</a:t>
            </a:r>
            <a:r>
              <a:rPr sz="1800" dirty="0">
                <a:latin typeface="Courier New"/>
                <a:cs typeface="Courier New"/>
              </a:rPr>
              <a:t>r</a:t>
            </a:r>
            <a:r>
              <a:rPr sz="1800" spc="-10" dirty="0">
                <a:latin typeface="Courier New"/>
                <a:cs typeface="Courier New"/>
              </a:rPr>
              <a:t> );</a:t>
            </a:r>
            <a:endParaRPr sz="1800" dirty="0">
              <a:latin typeface="Courier New"/>
              <a:cs typeface="Courier New"/>
            </a:endParaRPr>
          </a:p>
        </p:txBody>
      </p:sp>
      <p:sp>
        <p:nvSpPr>
          <p:cNvPr id="9" name="object 9"/>
          <p:cNvSpPr txBox="1"/>
          <p:nvPr/>
        </p:nvSpPr>
        <p:spPr>
          <a:xfrm>
            <a:off x="1565084" y="7204549"/>
            <a:ext cx="2073275" cy="276999"/>
          </a:xfrm>
          <a:prstGeom prst="rect">
            <a:avLst/>
          </a:prstGeom>
        </p:spPr>
        <p:txBody>
          <a:bodyPr vert="horz" wrap="square" lIns="0" tIns="0" rIns="0" bIns="0" rtlCol="0">
            <a:spAutoFit/>
          </a:bodyPr>
          <a:lstStyle/>
          <a:p>
            <a:pPr marL="12700">
              <a:lnSpc>
                <a:spcPct val="100000"/>
              </a:lnSpc>
            </a:pPr>
            <a:r>
              <a:rPr sz="1800" b="1" spc="-5" dirty="0">
                <a:solidFill>
                  <a:srgbClr val="0033CC"/>
                </a:solidFill>
                <a:latin typeface="Courier New"/>
                <a:cs typeface="Courier New"/>
              </a:rPr>
              <a:t>fclose</a:t>
            </a:r>
            <a:r>
              <a:rPr sz="1800" spc="-5" dirty="0">
                <a:latin typeface="Courier New"/>
                <a:cs typeface="Courier New"/>
              </a:rPr>
              <a:t>(inData);</a:t>
            </a:r>
            <a:endParaRPr sz="1800" dirty="0">
              <a:latin typeface="Courier New"/>
              <a:cs typeface="Courier New"/>
            </a:endParaRPr>
          </a:p>
        </p:txBody>
      </p:sp>
      <p:sp>
        <p:nvSpPr>
          <p:cNvPr id="10" name="object 10"/>
          <p:cNvSpPr txBox="1"/>
          <p:nvPr/>
        </p:nvSpPr>
        <p:spPr>
          <a:xfrm>
            <a:off x="4444690" y="7204549"/>
            <a:ext cx="3712845" cy="254000"/>
          </a:xfrm>
          <a:prstGeom prst="rect">
            <a:avLst/>
          </a:prstGeom>
        </p:spPr>
        <p:txBody>
          <a:bodyPr vert="horz" wrap="square" lIns="0" tIns="0" rIns="0" bIns="0" rtlCol="0">
            <a:spAutoFit/>
          </a:bodyPr>
          <a:lstStyle/>
          <a:p>
            <a:pPr marL="12700">
              <a:lnSpc>
                <a:spcPct val="100000"/>
              </a:lnSpc>
            </a:pPr>
            <a:r>
              <a:rPr sz="1800" spc="-5" dirty="0">
                <a:solidFill>
                  <a:srgbClr val="003300"/>
                </a:solidFill>
                <a:latin typeface="Courier New"/>
                <a:cs typeface="Courier New"/>
              </a:rPr>
              <a:t>/</a:t>
            </a:r>
            <a:r>
              <a:rPr sz="1800" dirty="0">
                <a:solidFill>
                  <a:srgbClr val="003300"/>
                </a:solidFill>
                <a:latin typeface="Courier New"/>
                <a:cs typeface="Courier New"/>
              </a:rPr>
              <a:t>*</a:t>
            </a:r>
            <a:r>
              <a:rPr sz="1800" spc="-15" dirty="0">
                <a:solidFill>
                  <a:srgbClr val="003300"/>
                </a:solidFill>
                <a:latin typeface="Courier New"/>
                <a:cs typeface="Courier New"/>
              </a:rPr>
              <a:t> </a:t>
            </a:r>
            <a:r>
              <a:rPr sz="1800" spc="-5" dirty="0">
                <a:solidFill>
                  <a:srgbClr val="003300"/>
                </a:solidFill>
                <a:latin typeface="Courier New"/>
                <a:cs typeface="Courier New"/>
              </a:rPr>
              <a:t>Clos</a:t>
            </a:r>
            <a:r>
              <a:rPr sz="1800" dirty="0">
                <a:solidFill>
                  <a:srgbClr val="003300"/>
                </a:solidFill>
                <a:latin typeface="Courier New"/>
                <a:cs typeface="Courier New"/>
              </a:rPr>
              <a:t>e</a:t>
            </a:r>
            <a:r>
              <a:rPr sz="1800" spc="-15" dirty="0">
                <a:solidFill>
                  <a:srgbClr val="003300"/>
                </a:solidFill>
                <a:latin typeface="Courier New"/>
                <a:cs typeface="Courier New"/>
              </a:rPr>
              <a:t> </a:t>
            </a:r>
            <a:r>
              <a:rPr sz="1800" spc="-5" dirty="0">
                <a:solidFill>
                  <a:srgbClr val="003300"/>
                </a:solidFill>
                <a:latin typeface="Courier New"/>
                <a:cs typeface="Courier New"/>
              </a:rPr>
              <a:t>th</a:t>
            </a:r>
            <a:r>
              <a:rPr sz="1800" dirty="0">
                <a:solidFill>
                  <a:srgbClr val="003300"/>
                </a:solidFill>
                <a:latin typeface="Courier New"/>
                <a:cs typeface="Courier New"/>
              </a:rPr>
              <a:t>e</a:t>
            </a:r>
            <a:r>
              <a:rPr sz="1800" spc="-15" dirty="0">
                <a:solidFill>
                  <a:srgbClr val="003300"/>
                </a:solidFill>
                <a:latin typeface="Courier New"/>
                <a:cs typeface="Courier New"/>
              </a:rPr>
              <a:t> </a:t>
            </a:r>
            <a:r>
              <a:rPr sz="1800" spc="-5" dirty="0">
                <a:solidFill>
                  <a:srgbClr val="003300"/>
                </a:solidFill>
                <a:latin typeface="Courier New"/>
                <a:cs typeface="Courier New"/>
              </a:rPr>
              <a:t>fil</a:t>
            </a:r>
            <a:r>
              <a:rPr sz="1800" dirty="0">
                <a:solidFill>
                  <a:srgbClr val="003300"/>
                </a:solidFill>
                <a:latin typeface="Courier New"/>
                <a:cs typeface="Courier New"/>
              </a:rPr>
              <a:t>e</a:t>
            </a:r>
            <a:r>
              <a:rPr sz="1800" spc="-15" dirty="0">
                <a:solidFill>
                  <a:srgbClr val="003300"/>
                </a:solidFill>
                <a:latin typeface="Courier New"/>
                <a:cs typeface="Courier New"/>
              </a:rPr>
              <a:t> </a:t>
            </a:r>
            <a:r>
              <a:rPr sz="1800" spc="-5" dirty="0">
                <a:solidFill>
                  <a:srgbClr val="003300"/>
                </a:solidFill>
                <a:latin typeface="Courier New"/>
                <a:cs typeface="Courier New"/>
              </a:rPr>
              <a:t>strea</a:t>
            </a:r>
            <a:r>
              <a:rPr sz="1800" dirty="0">
                <a:solidFill>
                  <a:srgbClr val="003300"/>
                </a:solidFill>
                <a:latin typeface="Courier New"/>
                <a:cs typeface="Courier New"/>
              </a:rPr>
              <a:t>m</a:t>
            </a:r>
            <a:r>
              <a:rPr sz="1800" spc="-15" dirty="0">
                <a:solidFill>
                  <a:srgbClr val="003300"/>
                </a:solidFill>
                <a:latin typeface="Courier New"/>
                <a:cs typeface="Courier New"/>
              </a:rPr>
              <a:t> </a:t>
            </a:r>
            <a:r>
              <a:rPr sz="1800" spc="-5" dirty="0">
                <a:solidFill>
                  <a:srgbClr val="003300"/>
                </a:solidFill>
                <a:latin typeface="Courier New"/>
                <a:cs typeface="Courier New"/>
              </a:rPr>
              <a:t>*/</a:t>
            </a:r>
            <a:endParaRPr sz="1800">
              <a:latin typeface="Courier New"/>
              <a:cs typeface="Courier New"/>
            </a:endParaRPr>
          </a:p>
        </p:txBody>
      </p:sp>
      <p:graphicFrame>
        <p:nvGraphicFramePr>
          <p:cNvPr id="11" name="Table 10"/>
          <p:cNvGraphicFramePr>
            <a:graphicFrameLocks noGrp="1"/>
          </p:cNvGraphicFramePr>
          <p:nvPr>
            <p:extLst>
              <p:ext uri="{D42A27DB-BD31-4B8C-83A1-F6EECF244321}">
                <p14:modId xmlns:p14="http://schemas.microsoft.com/office/powerpoint/2010/main" val="169744868"/>
              </p:ext>
            </p:extLst>
          </p:nvPr>
        </p:nvGraphicFramePr>
        <p:xfrm>
          <a:off x="4691623" y="5209691"/>
          <a:ext cx="4608707" cy="274320"/>
        </p:xfrm>
        <a:graphic>
          <a:graphicData uri="http://schemas.openxmlformats.org/drawingml/2006/table">
            <a:tbl>
              <a:tblPr firstRow="1" bandRow="1">
                <a:tableStyleId>{2D5ABB26-0587-4C30-8999-92F81FD0307C}</a:tableStyleId>
              </a:tblPr>
              <a:tblGrid>
                <a:gridCol w="2731187">
                  <a:extLst>
                    <a:ext uri="{9D8B030D-6E8A-4147-A177-3AD203B41FA5}">
                      <a16:colId xmlns:a16="http://schemas.microsoft.com/office/drawing/2014/main" val="20000"/>
                    </a:ext>
                  </a:extLst>
                </a:gridCol>
                <a:gridCol w="136074">
                  <a:extLst>
                    <a:ext uri="{9D8B030D-6E8A-4147-A177-3AD203B41FA5}">
                      <a16:colId xmlns:a16="http://schemas.microsoft.com/office/drawing/2014/main" val="20001"/>
                    </a:ext>
                  </a:extLst>
                </a:gridCol>
                <a:gridCol w="1741446">
                  <a:extLst>
                    <a:ext uri="{9D8B030D-6E8A-4147-A177-3AD203B41FA5}">
                      <a16:colId xmlns:a16="http://schemas.microsoft.com/office/drawing/2014/main" val="20002"/>
                    </a:ext>
                  </a:extLst>
                </a:gridCol>
              </a:tblGrid>
              <a:tr h="251460">
                <a:tc gridSpan="2">
                  <a:txBody>
                    <a:bodyPr/>
                    <a:lstStyle/>
                    <a:p>
                      <a:pPr marL="68580">
                        <a:lnSpc>
                          <a:spcPct val="100000"/>
                        </a:lnSpc>
                      </a:pPr>
                      <a:r>
                        <a:rPr sz="1800" spc="-5" dirty="0">
                          <a:solidFill>
                            <a:srgbClr val="003300"/>
                          </a:solidFill>
                          <a:latin typeface="Courier New"/>
                          <a:cs typeface="Courier New"/>
                        </a:rPr>
                        <a:t>/</a:t>
                      </a:r>
                      <a:r>
                        <a:rPr sz="1800" dirty="0">
                          <a:solidFill>
                            <a:srgbClr val="003300"/>
                          </a:solidFill>
                          <a:latin typeface="Courier New"/>
                          <a:cs typeface="Courier New"/>
                        </a:rPr>
                        <a:t>*</a:t>
                      </a:r>
                      <a:r>
                        <a:rPr sz="1800" spc="-15" dirty="0">
                          <a:solidFill>
                            <a:srgbClr val="003300"/>
                          </a:solidFill>
                          <a:latin typeface="Courier New"/>
                          <a:cs typeface="Courier New"/>
                        </a:rPr>
                        <a:t> </a:t>
                      </a:r>
                      <a:r>
                        <a:rPr sz="1800" spc="-5" dirty="0">
                          <a:solidFill>
                            <a:srgbClr val="003300"/>
                          </a:solidFill>
                          <a:latin typeface="Courier New"/>
                          <a:cs typeface="Courier New"/>
                        </a:rPr>
                        <a:t>coun</a:t>
                      </a:r>
                      <a:r>
                        <a:rPr sz="1800" dirty="0">
                          <a:solidFill>
                            <a:srgbClr val="003300"/>
                          </a:solidFill>
                          <a:latin typeface="Courier New"/>
                          <a:cs typeface="Courier New"/>
                        </a:rPr>
                        <a:t>t</a:t>
                      </a:r>
                      <a:r>
                        <a:rPr sz="1800" spc="-15" dirty="0">
                          <a:solidFill>
                            <a:srgbClr val="003300"/>
                          </a:solidFill>
                          <a:latin typeface="Courier New"/>
                          <a:cs typeface="Courier New"/>
                        </a:rPr>
                        <a:t> </a:t>
                      </a:r>
                      <a:r>
                        <a:rPr sz="1800" spc="-5" dirty="0">
                          <a:solidFill>
                            <a:srgbClr val="003300"/>
                          </a:solidFill>
                          <a:latin typeface="Courier New"/>
                          <a:cs typeface="Courier New"/>
                        </a:rPr>
                        <a:t>th</a:t>
                      </a:r>
                      <a:r>
                        <a:rPr sz="1800" dirty="0">
                          <a:solidFill>
                            <a:srgbClr val="003300"/>
                          </a:solidFill>
                          <a:latin typeface="Courier New"/>
                          <a:cs typeface="Courier New"/>
                        </a:rPr>
                        <a:t>e</a:t>
                      </a:r>
                      <a:r>
                        <a:rPr sz="1800" spc="-15" dirty="0">
                          <a:solidFill>
                            <a:srgbClr val="003300"/>
                          </a:solidFill>
                          <a:latin typeface="Courier New"/>
                          <a:cs typeface="Courier New"/>
                        </a:rPr>
                        <a:t> </a:t>
                      </a:r>
                      <a:r>
                        <a:rPr sz="1800" spc="-5" dirty="0">
                          <a:solidFill>
                            <a:srgbClr val="003300"/>
                          </a:solidFill>
                          <a:latin typeface="Courier New"/>
                          <a:cs typeface="Courier New"/>
                        </a:rPr>
                        <a:t>numbers</a:t>
                      </a:r>
                      <a:endParaRPr sz="1800" dirty="0">
                        <a:latin typeface="Courier New"/>
                        <a:cs typeface="Courier New"/>
                      </a:endParaRPr>
                    </a:p>
                  </a:txBody>
                  <a:tcPr marL="0" marR="0" marT="0" marB="0"/>
                </a:tc>
                <a:tc hMerge="1">
                  <a:txBody>
                    <a:bodyPr/>
                    <a:lstStyle/>
                    <a:p>
                      <a:endParaRPr/>
                    </a:p>
                  </a:txBody>
                  <a:tcPr marL="0" marR="0" marT="0" marB="0"/>
                </a:tc>
                <a:tc>
                  <a:txBody>
                    <a:bodyPr/>
                    <a:lstStyle/>
                    <a:p>
                      <a:pPr marL="67945">
                        <a:lnSpc>
                          <a:spcPct val="100000"/>
                        </a:lnSpc>
                      </a:pPr>
                      <a:r>
                        <a:rPr sz="1800" spc="-5" dirty="0">
                          <a:solidFill>
                            <a:srgbClr val="003300"/>
                          </a:solidFill>
                          <a:latin typeface="Courier New"/>
                          <a:cs typeface="Courier New"/>
                        </a:rPr>
                        <a:t>*/</a:t>
                      </a:r>
                      <a:endParaRPr sz="1800" dirty="0">
                        <a:latin typeface="Courier New"/>
                        <a:cs typeface="Courier New"/>
                      </a:endParaRPr>
                    </a:p>
                  </a:txBody>
                  <a:tcPr marL="0" marR="0" marT="0" marB="0"/>
                </a:tc>
                <a:extLst>
                  <a:ext uri="{0D108BD9-81ED-4DB2-BD59-A6C34878D82A}">
                    <a16:rowId xmlns:a16="http://schemas.microsoft.com/office/drawing/2014/main" val="10000"/>
                  </a:ext>
                </a:extLst>
              </a:tr>
            </a:tbl>
          </a:graphicData>
        </a:graphic>
      </p:graphicFrame>
      <p:sp>
        <p:nvSpPr>
          <p:cNvPr id="12" name="Oval 11">
            <a:extLst>
              <a:ext uri="{FF2B5EF4-FFF2-40B4-BE49-F238E27FC236}">
                <a16:creationId xmlns:a16="http://schemas.microsoft.com/office/drawing/2014/main" id="{84D41526-E5CD-4F32-8070-72843DDCDD67}"/>
              </a:ext>
            </a:extLst>
          </p:cNvPr>
          <p:cNvSpPr/>
          <p:nvPr/>
        </p:nvSpPr>
        <p:spPr>
          <a:xfrm>
            <a:off x="1765300" y="2055006"/>
            <a:ext cx="2286000" cy="3192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8B53DBF-262D-405C-9A60-A037F45B5474}"/>
              </a:ext>
            </a:extLst>
          </p:cNvPr>
          <p:cNvSpPr/>
          <p:nvPr/>
        </p:nvSpPr>
        <p:spPr>
          <a:xfrm>
            <a:off x="3104958" y="3975905"/>
            <a:ext cx="1045281" cy="4913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15AE5F0-8493-4DF5-953D-8467DF9C5EA4}"/>
              </a:ext>
            </a:extLst>
          </p:cNvPr>
          <p:cNvSpPr txBox="1"/>
          <p:nvPr/>
        </p:nvSpPr>
        <p:spPr>
          <a:xfrm>
            <a:off x="4333111" y="1234332"/>
            <a:ext cx="4967220" cy="369332"/>
          </a:xfrm>
          <a:prstGeom prst="rect">
            <a:avLst/>
          </a:prstGeom>
          <a:noFill/>
        </p:spPr>
        <p:txBody>
          <a:bodyPr wrap="square" rtlCol="0">
            <a:spAutoFit/>
          </a:bodyPr>
          <a:lstStyle/>
          <a:p>
            <a:r>
              <a:rPr lang="en-US" dirty="0"/>
              <a:t>/* assume the file data is a multiple of 100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680877"/>
            <a:ext cx="10682358" cy="2402389"/>
          </a:xfrm>
          <a:prstGeom prst="rect">
            <a:avLst/>
          </a:prstGeom>
        </p:spPr>
        <p:txBody>
          <a:bodyPr vert="horz" wrap="square" lIns="0" tIns="0" rIns="0" bIns="0" rtlCol="0">
            <a:spAutoFit/>
          </a:bodyPr>
          <a:lstStyle/>
          <a:p>
            <a:pPr marL="355600" marR="5080" indent="-342900">
              <a:lnSpc>
                <a:spcPct val="150000"/>
              </a:lnSpc>
              <a:buFont typeface="Arial" panose="020B0604020202020204" pitchFamily="34" charset="0"/>
              <a:buChar char="•"/>
            </a:pPr>
            <a:r>
              <a:rPr sz="2400" spc="-5" dirty="0">
                <a:solidFill>
                  <a:srgbClr val="00339A"/>
                </a:solidFill>
                <a:latin typeface="Calibri"/>
                <a:cs typeface="Calibri"/>
              </a:rPr>
              <a:t>Warning</a:t>
            </a:r>
            <a:r>
              <a:rPr sz="2400" dirty="0">
                <a:solidFill>
                  <a:srgbClr val="00339A"/>
                </a:solidFill>
                <a:latin typeface="Calibri"/>
                <a:cs typeface="Calibri"/>
              </a:rPr>
              <a:t>:</a:t>
            </a:r>
            <a:r>
              <a:rPr sz="2400" spc="-10" dirty="0">
                <a:solidFill>
                  <a:srgbClr val="00339A"/>
                </a:solidFill>
                <a:latin typeface="Calibri"/>
                <a:cs typeface="Calibri"/>
              </a:rPr>
              <a:t> </a:t>
            </a:r>
            <a:r>
              <a:rPr sz="2400" spc="-5" dirty="0">
                <a:latin typeface="Calibri"/>
                <a:cs typeface="Calibri"/>
              </a:rPr>
              <a:t>I</a:t>
            </a:r>
            <a:r>
              <a:rPr sz="2400" dirty="0">
                <a:latin typeface="Calibri"/>
                <a:cs typeface="Calibri"/>
              </a:rPr>
              <a:t>f</a:t>
            </a:r>
            <a:r>
              <a:rPr sz="2400" spc="-5" dirty="0">
                <a:latin typeface="Calibri"/>
                <a:cs typeface="Calibri"/>
              </a:rPr>
              <a:t> you</a:t>
            </a:r>
            <a:r>
              <a:rPr sz="2400" dirty="0">
                <a:latin typeface="Calibri"/>
                <a:cs typeface="Calibri"/>
              </a:rPr>
              <a:t>r structure </a:t>
            </a:r>
            <a:r>
              <a:rPr sz="2400" spc="-5" dirty="0">
                <a:latin typeface="Calibri"/>
                <a:cs typeface="Calibri"/>
              </a:rPr>
              <a:t>memor</a:t>
            </a:r>
            <a:r>
              <a:rPr sz="2400" dirty="0">
                <a:latin typeface="Calibri"/>
                <a:cs typeface="Calibri"/>
              </a:rPr>
              <a:t>y</a:t>
            </a:r>
            <a:r>
              <a:rPr sz="2400" spc="-10" dirty="0">
                <a:latin typeface="Calibri"/>
                <a:cs typeface="Calibri"/>
              </a:rPr>
              <a:t> </a:t>
            </a:r>
            <a:r>
              <a:rPr sz="2400" spc="-5" dirty="0">
                <a:latin typeface="Calibri"/>
                <a:cs typeface="Calibri"/>
              </a:rPr>
              <a:t>layou</a:t>
            </a:r>
            <a:r>
              <a:rPr sz="2400" dirty="0">
                <a:latin typeface="Calibri"/>
                <a:cs typeface="Calibri"/>
              </a:rPr>
              <a:t>t</a:t>
            </a:r>
            <a:r>
              <a:rPr sz="2400" spc="10" dirty="0">
                <a:latin typeface="Calibri"/>
                <a:cs typeface="Calibri"/>
              </a:rPr>
              <a:t> </a:t>
            </a:r>
            <a:r>
              <a:rPr sz="2400" spc="-5" dirty="0">
                <a:latin typeface="Calibri"/>
                <a:cs typeface="Calibri"/>
              </a:rPr>
              <a:t>doe</a:t>
            </a:r>
            <a:r>
              <a:rPr sz="2400" dirty="0">
                <a:latin typeface="Calibri"/>
                <a:cs typeface="Calibri"/>
              </a:rPr>
              <a:t>s</a:t>
            </a:r>
            <a:r>
              <a:rPr sz="2400" spc="10" dirty="0">
                <a:latin typeface="Calibri"/>
                <a:cs typeface="Calibri"/>
              </a:rPr>
              <a:t> </a:t>
            </a:r>
            <a:r>
              <a:rPr sz="2400" dirty="0">
                <a:latin typeface="Calibri"/>
                <a:cs typeface="Calibri"/>
              </a:rPr>
              <a:t>not </a:t>
            </a:r>
            <a:r>
              <a:rPr sz="2400" spc="-5" dirty="0">
                <a:latin typeface="Calibri"/>
                <a:cs typeface="Calibri"/>
              </a:rPr>
              <a:t>matc</a:t>
            </a:r>
            <a:r>
              <a:rPr sz="2400" dirty="0">
                <a:latin typeface="Calibri"/>
                <a:cs typeface="Calibri"/>
              </a:rPr>
              <a:t>h </a:t>
            </a:r>
            <a:r>
              <a:rPr sz="2400" spc="-5" dirty="0">
                <a:latin typeface="Calibri"/>
                <a:cs typeface="Calibri"/>
              </a:rPr>
              <a:t>precisel</a:t>
            </a:r>
            <a:r>
              <a:rPr sz="2400" dirty="0">
                <a:latin typeface="Calibri"/>
                <a:cs typeface="Calibri"/>
              </a:rPr>
              <a:t>y</a:t>
            </a:r>
            <a:r>
              <a:rPr sz="2400" spc="10" dirty="0">
                <a:latin typeface="Calibri"/>
                <a:cs typeface="Calibri"/>
              </a:rPr>
              <a:t> </a:t>
            </a:r>
            <a:r>
              <a:rPr sz="2400" spc="-5" dirty="0">
                <a:latin typeface="Calibri"/>
                <a:cs typeface="Calibri"/>
              </a:rPr>
              <a:t>th</a:t>
            </a:r>
            <a:r>
              <a:rPr sz="2400" dirty="0">
                <a:latin typeface="Calibri"/>
                <a:cs typeface="Calibri"/>
              </a:rPr>
              <a:t>e </a:t>
            </a:r>
            <a:r>
              <a:rPr sz="2400" spc="-5" dirty="0">
                <a:latin typeface="Calibri"/>
                <a:cs typeface="Calibri"/>
              </a:rPr>
              <a:t>layou</a:t>
            </a:r>
            <a:r>
              <a:rPr sz="2400" dirty="0">
                <a:latin typeface="Calibri"/>
                <a:cs typeface="Calibri"/>
              </a:rPr>
              <a:t>t</a:t>
            </a:r>
            <a:r>
              <a:rPr sz="2400" spc="5" dirty="0">
                <a:latin typeface="Calibri"/>
                <a:cs typeface="Calibri"/>
              </a:rPr>
              <a:t> </a:t>
            </a:r>
            <a:r>
              <a:rPr sz="2400" spc="-5" dirty="0">
                <a:latin typeface="Calibri"/>
                <a:cs typeface="Calibri"/>
              </a:rPr>
              <a:t>o</a:t>
            </a:r>
            <a:r>
              <a:rPr sz="2400" dirty="0">
                <a:latin typeface="Calibri"/>
                <a:cs typeface="Calibri"/>
              </a:rPr>
              <a:t>f</a:t>
            </a:r>
            <a:r>
              <a:rPr sz="2400" spc="5" dirty="0">
                <a:latin typeface="Calibri"/>
                <a:cs typeface="Calibri"/>
              </a:rPr>
              <a:t> </a:t>
            </a:r>
            <a:r>
              <a:rPr sz="2400" spc="-5" dirty="0">
                <a:latin typeface="Calibri"/>
                <a:cs typeface="Calibri"/>
              </a:rPr>
              <a:t>record</a:t>
            </a:r>
            <a:r>
              <a:rPr sz="2400" dirty="0">
                <a:latin typeface="Calibri"/>
                <a:cs typeface="Calibri"/>
              </a:rPr>
              <a:t>s in</a:t>
            </a:r>
            <a:r>
              <a:rPr sz="2400" spc="5" dirty="0">
                <a:latin typeface="Calibri"/>
                <a:cs typeface="Calibri"/>
              </a:rPr>
              <a:t> </a:t>
            </a:r>
            <a:r>
              <a:rPr sz="2400" dirty="0">
                <a:latin typeface="Calibri"/>
                <a:cs typeface="Calibri"/>
              </a:rPr>
              <a:t>a</a:t>
            </a:r>
            <a:r>
              <a:rPr sz="2400" spc="-5" dirty="0">
                <a:latin typeface="Calibri"/>
                <a:cs typeface="Calibri"/>
              </a:rPr>
              <a:t> </a:t>
            </a:r>
            <a:r>
              <a:rPr sz="2400" spc="-10" dirty="0">
                <a:latin typeface="Calibri"/>
                <a:cs typeface="Calibri"/>
              </a:rPr>
              <a:t>file</a:t>
            </a:r>
            <a:r>
              <a:rPr sz="2400" dirty="0">
                <a:latin typeface="Calibri"/>
                <a:cs typeface="Calibri"/>
              </a:rPr>
              <a:t>,</a:t>
            </a:r>
            <a:r>
              <a:rPr sz="2400" spc="5" dirty="0">
                <a:latin typeface="Calibri"/>
                <a:cs typeface="Calibri"/>
              </a:rPr>
              <a:t> </a:t>
            </a:r>
            <a:r>
              <a:rPr sz="2400" spc="-5" dirty="0">
                <a:latin typeface="Calibri"/>
                <a:cs typeface="Calibri"/>
              </a:rPr>
              <a:t>yo</a:t>
            </a:r>
            <a:r>
              <a:rPr sz="2400" dirty="0">
                <a:latin typeface="Calibri"/>
                <a:cs typeface="Calibri"/>
              </a:rPr>
              <a:t>u</a:t>
            </a:r>
            <a:r>
              <a:rPr sz="2400" spc="-5" dirty="0">
                <a:latin typeface="Calibri"/>
                <a:cs typeface="Calibri"/>
              </a:rPr>
              <a:t> will </a:t>
            </a:r>
            <a:r>
              <a:rPr sz="2400" dirty="0">
                <a:latin typeface="Calibri"/>
                <a:cs typeface="Calibri"/>
              </a:rPr>
              <a:t>read</a:t>
            </a:r>
            <a:r>
              <a:rPr sz="2400" spc="-5" dirty="0">
                <a:latin typeface="Calibri"/>
                <a:cs typeface="Calibri"/>
              </a:rPr>
              <a:t> garbag</a:t>
            </a:r>
            <a:r>
              <a:rPr sz="2400" dirty="0">
                <a:latin typeface="Calibri"/>
                <a:cs typeface="Calibri"/>
              </a:rPr>
              <a:t>e</a:t>
            </a:r>
            <a:r>
              <a:rPr sz="2400" spc="-10" dirty="0">
                <a:latin typeface="Calibri"/>
                <a:cs typeface="Calibri"/>
              </a:rPr>
              <a:t> </a:t>
            </a:r>
            <a:r>
              <a:rPr sz="2400" spc="-5" dirty="0">
                <a:latin typeface="Calibri"/>
                <a:cs typeface="Calibri"/>
              </a:rPr>
              <a:t>fro</a:t>
            </a:r>
            <a:r>
              <a:rPr sz="2400" dirty="0">
                <a:latin typeface="Calibri"/>
                <a:cs typeface="Calibri"/>
              </a:rPr>
              <a:t>m</a:t>
            </a:r>
            <a:r>
              <a:rPr sz="2400" spc="5" dirty="0">
                <a:latin typeface="Calibri"/>
                <a:cs typeface="Calibri"/>
              </a:rPr>
              <a:t> </a:t>
            </a:r>
            <a:r>
              <a:rPr sz="2400" spc="-5" dirty="0">
                <a:latin typeface="Calibri"/>
                <a:cs typeface="Calibri"/>
              </a:rPr>
              <a:t>th</a:t>
            </a:r>
            <a:r>
              <a:rPr sz="2400" dirty="0">
                <a:latin typeface="Calibri"/>
                <a:cs typeface="Calibri"/>
              </a:rPr>
              <a:t>e </a:t>
            </a:r>
            <a:r>
              <a:rPr sz="2400" spc="-5" dirty="0">
                <a:latin typeface="Calibri"/>
                <a:cs typeface="Calibri"/>
              </a:rPr>
              <a:t>fil</a:t>
            </a:r>
            <a:r>
              <a:rPr sz="2400" dirty="0">
                <a:latin typeface="Calibri"/>
                <a:cs typeface="Calibri"/>
              </a:rPr>
              <a:t>e</a:t>
            </a:r>
            <a:r>
              <a:rPr sz="2400" spc="-5" dirty="0">
                <a:latin typeface="Calibri"/>
                <a:cs typeface="Calibri"/>
              </a:rPr>
              <a:t> int</a:t>
            </a:r>
            <a:r>
              <a:rPr sz="2400" dirty="0">
                <a:latin typeface="Calibri"/>
                <a:cs typeface="Calibri"/>
              </a:rPr>
              <a:t>o</a:t>
            </a:r>
            <a:r>
              <a:rPr sz="2400" spc="5" dirty="0">
                <a:latin typeface="Calibri"/>
                <a:cs typeface="Calibri"/>
              </a:rPr>
              <a:t> </a:t>
            </a:r>
            <a:r>
              <a:rPr sz="2400" spc="-5" dirty="0">
                <a:latin typeface="Calibri"/>
                <a:cs typeface="Calibri"/>
              </a:rPr>
              <a:t>you</a:t>
            </a:r>
            <a:r>
              <a:rPr sz="2400" dirty="0">
                <a:latin typeface="Calibri"/>
                <a:cs typeface="Calibri"/>
              </a:rPr>
              <a:t>r structure</a:t>
            </a:r>
            <a:r>
              <a:rPr lang="en-US" sz="2400" dirty="0">
                <a:latin typeface="Calibri"/>
                <a:cs typeface="Calibri"/>
              </a:rPr>
              <a:t>.</a:t>
            </a:r>
            <a:endParaRPr sz="2400" dirty="0">
              <a:latin typeface="Calibri"/>
              <a:cs typeface="Calibri"/>
            </a:endParaRPr>
          </a:p>
          <a:p>
            <a:pPr marL="344488" marR="5080">
              <a:lnSpc>
                <a:spcPct val="150000"/>
              </a:lnSpc>
              <a:spcBef>
                <a:spcPts val="1880"/>
              </a:spcBef>
            </a:pPr>
            <a:r>
              <a:rPr sz="2400" i="1" dirty="0">
                <a:solidFill>
                  <a:srgbClr val="003300"/>
                </a:solidFill>
                <a:latin typeface="Calibri"/>
                <a:cs typeface="Calibri"/>
              </a:rPr>
              <a:t>Example: </a:t>
            </a:r>
            <a:r>
              <a:rPr sz="2400" b="1" spc="-5" dirty="0">
                <a:latin typeface="Calibri"/>
                <a:cs typeface="Calibri"/>
              </a:rPr>
              <a:t>A</a:t>
            </a:r>
            <a:r>
              <a:rPr sz="2400" b="1" spc="-15" dirty="0">
                <a:latin typeface="Calibri"/>
                <a:cs typeface="Calibri"/>
              </a:rPr>
              <a:t> </a:t>
            </a:r>
            <a:r>
              <a:rPr sz="2400" b="1" dirty="0">
                <a:latin typeface="Calibri"/>
                <a:cs typeface="Calibri"/>
              </a:rPr>
              <a:t>binary</a:t>
            </a:r>
            <a:r>
              <a:rPr sz="2400" b="1" spc="-5" dirty="0">
                <a:latin typeface="Calibri"/>
                <a:cs typeface="Calibri"/>
              </a:rPr>
              <a:t> </a:t>
            </a:r>
            <a:r>
              <a:rPr sz="2400" b="1" dirty="0">
                <a:latin typeface="Calibri"/>
                <a:cs typeface="Calibri"/>
              </a:rPr>
              <a:t>file </a:t>
            </a:r>
            <a:r>
              <a:rPr sz="2400" spc="-5" dirty="0">
                <a:latin typeface="Calibri"/>
                <a:cs typeface="Calibri"/>
              </a:rPr>
              <a:t>ha</a:t>
            </a:r>
            <a:r>
              <a:rPr sz="2400" dirty="0">
                <a:latin typeface="Calibri"/>
                <a:cs typeface="Calibri"/>
              </a:rPr>
              <a:t>s</a:t>
            </a:r>
            <a:r>
              <a:rPr sz="2400" spc="-5" dirty="0">
                <a:latin typeface="Calibri"/>
                <a:cs typeface="Calibri"/>
              </a:rPr>
              <a:t> </a:t>
            </a:r>
            <a:r>
              <a:rPr sz="2400" dirty="0">
                <a:latin typeface="Calibri"/>
                <a:cs typeface="Calibri"/>
              </a:rPr>
              <a:t>been </a:t>
            </a:r>
            <a:r>
              <a:rPr sz="2400" spc="-5" dirty="0">
                <a:latin typeface="Calibri"/>
                <a:cs typeface="Calibri"/>
              </a:rPr>
              <a:t>created</a:t>
            </a:r>
            <a:r>
              <a:rPr sz="2400" dirty="0">
                <a:latin typeface="Calibri"/>
                <a:cs typeface="Calibri"/>
              </a:rPr>
              <a:t> </a:t>
            </a:r>
            <a:r>
              <a:rPr sz="2400" spc="-5" dirty="0">
                <a:latin typeface="Calibri"/>
                <a:cs typeface="Calibri"/>
              </a:rPr>
              <a:t>o</a:t>
            </a:r>
            <a:r>
              <a:rPr sz="2400" dirty="0">
                <a:latin typeface="Calibri"/>
                <a:cs typeface="Calibri"/>
              </a:rPr>
              <a:t>n</a:t>
            </a:r>
            <a:r>
              <a:rPr sz="2400" spc="-5" dirty="0">
                <a:latin typeface="Calibri"/>
                <a:cs typeface="Calibri"/>
              </a:rPr>
              <a:t> anothe</a:t>
            </a:r>
            <a:r>
              <a:rPr sz="2400" dirty="0">
                <a:latin typeface="Calibri"/>
                <a:cs typeface="Calibri"/>
              </a:rPr>
              <a:t>r</a:t>
            </a:r>
            <a:r>
              <a:rPr sz="2400" spc="-5" dirty="0">
                <a:latin typeface="Calibri"/>
                <a:cs typeface="Calibri"/>
              </a:rPr>
              <a:t> platfor</a:t>
            </a:r>
            <a:r>
              <a:rPr sz="2400" dirty="0">
                <a:latin typeface="Calibri"/>
                <a:cs typeface="Calibri"/>
              </a:rPr>
              <a:t>m that </a:t>
            </a:r>
            <a:r>
              <a:rPr sz="2400" spc="-5" dirty="0">
                <a:latin typeface="Calibri"/>
                <a:cs typeface="Calibri"/>
              </a:rPr>
              <a:t>inserte</a:t>
            </a:r>
            <a:r>
              <a:rPr sz="2400" dirty="0">
                <a:latin typeface="Calibri"/>
                <a:cs typeface="Calibri"/>
              </a:rPr>
              <a:t>d</a:t>
            </a:r>
            <a:r>
              <a:rPr sz="2400" spc="5" dirty="0">
                <a:latin typeface="Calibri"/>
                <a:cs typeface="Calibri"/>
              </a:rPr>
              <a:t> </a:t>
            </a:r>
            <a:r>
              <a:rPr sz="2400" dirty="0">
                <a:latin typeface="Calibri"/>
                <a:cs typeface="Calibri"/>
              </a:rPr>
              <a:t>a different</a:t>
            </a:r>
            <a:r>
              <a:rPr sz="2400" spc="5" dirty="0">
                <a:latin typeface="Calibri"/>
                <a:cs typeface="Calibri"/>
              </a:rPr>
              <a:t> </a:t>
            </a:r>
            <a:r>
              <a:rPr sz="2400" spc="-5" dirty="0">
                <a:latin typeface="Calibri"/>
                <a:cs typeface="Calibri"/>
              </a:rPr>
              <a:t>numbe</a:t>
            </a:r>
            <a:r>
              <a:rPr sz="2400" dirty="0">
                <a:latin typeface="Calibri"/>
                <a:cs typeface="Calibri"/>
              </a:rPr>
              <a:t>r</a:t>
            </a:r>
            <a:r>
              <a:rPr sz="2400" spc="-5" dirty="0">
                <a:latin typeface="Calibri"/>
                <a:cs typeface="Calibri"/>
              </a:rPr>
              <a:t> o</a:t>
            </a:r>
            <a:r>
              <a:rPr sz="2400" dirty="0">
                <a:latin typeface="Calibri"/>
                <a:cs typeface="Calibri"/>
              </a:rPr>
              <a:t>f</a:t>
            </a:r>
            <a:r>
              <a:rPr sz="2400" spc="-5" dirty="0">
                <a:latin typeface="Calibri"/>
                <a:cs typeface="Calibri"/>
              </a:rPr>
              <a:t> slac</a:t>
            </a:r>
            <a:r>
              <a:rPr sz="2400" dirty="0">
                <a:latin typeface="Calibri"/>
                <a:cs typeface="Calibri"/>
              </a:rPr>
              <a:t>k</a:t>
            </a:r>
            <a:r>
              <a:rPr sz="2400" spc="-5" dirty="0">
                <a:latin typeface="Calibri"/>
                <a:cs typeface="Calibri"/>
              </a:rPr>
              <a:t> </a:t>
            </a:r>
            <a:r>
              <a:rPr sz="2400" spc="-10" dirty="0">
                <a:latin typeface="Calibri"/>
                <a:cs typeface="Calibri"/>
              </a:rPr>
              <a:t>byte</a:t>
            </a:r>
            <a:r>
              <a:rPr sz="2400" spc="-5" dirty="0">
                <a:latin typeface="Calibri"/>
                <a:cs typeface="Calibri"/>
              </a:rPr>
              <a:t>s </a:t>
            </a:r>
            <a:r>
              <a:rPr sz="2400" dirty="0">
                <a:latin typeface="Calibri"/>
                <a:cs typeface="Calibri"/>
              </a:rPr>
              <a:t>in</a:t>
            </a:r>
            <a:r>
              <a:rPr sz="2400" spc="-5" dirty="0">
                <a:latin typeface="Calibri"/>
                <a:cs typeface="Calibri"/>
              </a:rPr>
              <a:t> th</a:t>
            </a:r>
            <a:r>
              <a:rPr sz="2400" dirty="0">
                <a:latin typeface="Calibri"/>
                <a:cs typeface="Calibri"/>
              </a:rPr>
              <a:t>e</a:t>
            </a:r>
            <a:r>
              <a:rPr sz="2400" spc="-5" dirty="0">
                <a:latin typeface="Calibri"/>
                <a:cs typeface="Calibri"/>
              </a:rPr>
              <a:t> same </a:t>
            </a:r>
            <a:r>
              <a:rPr sz="2400" spc="-10" dirty="0">
                <a:latin typeface="Calibri"/>
                <a:cs typeface="Calibri"/>
              </a:rPr>
              <a:t>structure</a:t>
            </a:r>
            <a:endParaRPr sz="2400" dirty="0">
              <a:latin typeface="Calibri"/>
              <a:cs typeface="Calibri"/>
            </a:endParaRPr>
          </a:p>
        </p:txBody>
      </p:sp>
      <p:sp>
        <p:nvSpPr>
          <p:cNvPr id="3" name="object 3"/>
          <p:cNvSpPr txBox="1">
            <a:spLocks noGrp="1"/>
          </p:cNvSpPr>
          <p:nvPr>
            <p:ph type="title"/>
          </p:nvPr>
        </p:nvSpPr>
        <p:spPr>
          <a:xfrm>
            <a:off x="110237" y="4928"/>
            <a:ext cx="10037063" cy="615553"/>
          </a:xfrm>
          <a:prstGeom prst="rect">
            <a:avLst/>
          </a:prstGeom>
        </p:spPr>
        <p:txBody>
          <a:bodyPr vert="horz" wrap="square" lIns="0" tIns="0" rIns="0" bIns="0" rtlCol="0">
            <a:spAutoFit/>
          </a:bodyPr>
          <a:lstStyle/>
          <a:p>
            <a:pPr marL="537210">
              <a:lnSpc>
                <a:spcPct val="100000"/>
              </a:lnSpc>
            </a:pPr>
            <a:r>
              <a:rPr lang="en-US" dirty="0"/>
              <a:t>Caution: Struct Memory Allocation</a:t>
            </a:r>
            <a:r>
              <a:rPr spc="15" dirty="0"/>
              <a:t> </a:t>
            </a:r>
            <a:r>
              <a:rPr dirty="0"/>
              <a:t>Mismatch</a:t>
            </a:r>
          </a:p>
        </p:txBody>
      </p:sp>
      <p:sp>
        <p:nvSpPr>
          <p:cNvPr id="4" name="object 4"/>
          <p:cNvSpPr txBox="1"/>
          <p:nvPr/>
        </p:nvSpPr>
        <p:spPr>
          <a:xfrm>
            <a:off x="1590803" y="6111555"/>
            <a:ext cx="1130300" cy="1196975"/>
          </a:xfrm>
          <a:prstGeom prst="rect">
            <a:avLst/>
          </a:prstGeom>
        </p:spPr>
        <p:txBody>
          <a:bodyPr vert="horz" wrap="square" lIns="0" tIns="0" rIns="0" bIns="0" rtlCol="0">
            <a:spAutoFit/>
          </a:bodyPr>
          <a:lstStyle/>
          <a:p>
            <a:pPr marL="12700">
              <a:lnSpc>
                <a:spcPct val="100000"/>
              </a:lnSpc>
            </a:pPr>
            <a:r>
              <a:rPr sz="2000" b="1" spc="-5" dirty="0">
                <a:latin typeface="Courier New"/>
                <a:cs typeface="Courier New"/>
              </a:rPr>
              <a:t>record</a:t>
            </a:r>
            <a:endParaRPr sz="2000">
              <a:latin typeface="Courier New"/>
              <a:cs typeface="Courier New"/>
            </a:endParaRPr>
          </a:p>
          <a:p>
            <a:pPr marL="12700" marR="5080">
              <a:lnSpc>
                <a:spcPct val="100000"/>
              </a:lnSpc>
              <a:spcBef>
                <a:spcPts val="80"/>
              </a:spcBef>
            </a:pPr>
            <a:r>
              <a:rPr sz="1200" spc="5" dirty="0">
                <a:latin typeface="Courier New"/>
                <a:cs typeface="Courier New"/>
              </a:rPr>
              <a:t>(</a:t>
            </a:r>
            <a:r>
              <a:rPr sz="1200" dirty="0">
                <a:latin typeface="Courier New"/>
                <a:cs typeface="Courier New"/>
              </a:rPr>
              <a:t>a</a:t>
            </a:r>
            <a:r>
              <a:rPr sz="1200" spc="5" dirty="0">
                <a:latin typeface="Courier New"/>
                <a:cs typeface="Courier New"/>
              </a:rPr>
              <a:t> variable </a:t>
            </a:r>
            <a:r>
              <a:rPr sz="1200" dirty="0">
                <a:latin typeface="Courier New"/>
                <a:cs typeface="Courier New"/>
              </a:rPr>
              <a:t>declared</a:t>
            </a:r>
            <a:r>
              <a:rPr sz="1200" spc="10" dirty="0">
                <a:latin typeface="Courier New"/>
                <a:cs typeface="Courier New"/>
              </a:rPr>
              <a:t> </a:t>
            </a:r>
            <a:r>
              <a:rPr sz="1200" dirty="0">
                <a:latin typeface="Courier New"/>
                <a:cs typeface="Courier New"/>
              </a:rPr>
              <a:t>in your</a:t>
            </a:r>
            <a:r>
              <a:rPr sz="1200" spc="10" dirty="0">
                <a:latin typeface="Courier New"/>
                <a:cs typeface="Courier New"/>
              </a:rPr>
              <a:t> </a:t>
            </a:r>
            <a:r>
              <a:rPr sz="1200" dirty="0">
                <a:latin typeface="Courier New"/>
                <a:cs typeface="Courier New"/>
              </a:rPr>
              <a:t>program </a:t>
            </a:r>
            <a:r>
              <a:rPr sz="1200" spc="5" dirty="0">
                <a:latin typeface="Courier New"/>
                <a:cs typeface="Courier New"/>
              </a:rPr>
              <a:t>t</a:t>
            </a:r>
            <a:r>
              <a:rPr sz="1200" dirty="0">
                <a:latin typeface="Courier New"/>
                <a:cs typeface="Courier New"/>
              </a:rPr>
              <a:t>o</a:t>
            </a:r>
            <a:r>
              <a:rPr sz="1200" spc="5" dirty="0">
                <a:latin typeface="Courier New"/>
                <a:cs typeface="Courier New"/>
              </a:rPr>
              <a:t> b</a:t>
            </a:r>
            <a:r>
              <a:rPr sz="1200" dirty="0">
                <a:latin typeface="Courier New"/>
                <a:cs typeface="Courier New"/>
              </a:rPr>
              <a:t>e</a:t>
            </a:r>
            <a:r>
              <a:rPr sz="1200" spc="5" dirty="0">
                <a:latin typeface="Courier New"/>
                <a:cs typeface="Courier New"/>
              </a:rPr>
              <a:t> used a</a:t>
            </a:r>
            <a:r>
              <a:rPr sz="1200" dirty="0">
                <a:latin typeface="Courier New"/>
                <a:cs typeface="Courier New"/>
              </a:rPr>
              <a:t>s</a:t>
            </a:r>
            <a:r>
              <a:rPr sz="1200" spc="5" dirty="0">
                <a:latin typeface="Courier New"/>
                <a:cs typeface="Courier New"/>
              </a:rPr>
              <a:t> </a:t>
            </a:r>
            <a:r>
              <a:rPr sz="1200" dirty="0">
                <a:latin typeface="Courier New"/>
                <a:cs typeface="Courier New"/>
              </a:rPr>
              <a:t>a</a:t>
            </a:r>
            <a:r>
              <a:rPr sz="1200" spc="5" dirty="0">
                <a:latin typeface="Courier New"/>
                <a:cs typeface="Courier New"/>
              </a:rPr>
              <a:t> buffer)</a:t>
            </a:r>
            <a:endParaRPr sz="1200">
              <a:latin typeface="Courier New"/>
              <a:cs typeface="Courier New"/>
            </a:endParaRPr>
          </a:p>
        </p:txBody>
      </p:sp>
      <p:sp>
        <p:nvSpPr>
          <p:cNvPr id="5" name="object 5"/>
          <p:cNvSpPr/>
          <p:nvPr/>
        </p:nvSpPr>
        <p:spPr>
          <a:xfrm>
            <a:off x="3254763" y="5519781"/>
            <a:ext cx="76200" cy="626110"/>
          </a:xfrm>
          <a:custGeom>
            <a:avLst/>
            <a:gdLst/>
            <a:ahLst/>
            <a:cxnLst/>
            <a:rect l="l" t="t" r="r" b="b"/>
            <a:pathLst>
              <a:path w="76200" h="626110">
                <a:moveTo>
                  <a:pt x="45720" y="63246"/>
                </a:moveTo>
                <a:lnTo>
                  <a:pt x="45720" y="0"/>
                </a:lnTo>
                <a:lnTo>
                  <a:pt x="30480" y="0"/>
                </a:lnTo>
                <a:lnTo>
                  <a:pt x="30480" y="63246"/>
                </a:lnTo>
                <a:lnTo>
                  <a:pt x="45720" y="63246"/>
                </a:lnTo>
                <a:close/>
              </a:path>
              <a:path w="76200" h="626110">
                <a:moveTo>
                  <a:pt x="45720" y="174498"/>
                </a:moveTo>
                <a:lnTo>
                  <a:pt x="45720" y="111251"/>
                </a:lnTo>
                <a:lnTo>
                  <a:pt x="30480" y="111251"/>
                </a:lnTo>
                <a:lnTo>
                  <a:pt x="30480" y="174498"/>
                </a:lnTo>
                <a:lnTo>
                  <a:pt x="45720" y="174498"/>
                </a:lnTo>
                <a:close/>
              </a:path>
              <a:path w="76200" h="626110">
                <a:moveTo>
                  <a:pt x="45720" y="285750"/>
                </a:moveTo>
                <a:lnTo>
                  <a:pt x="45720" y="222503"/>
                </a:lnTo>
                <a:lnTo>
                  <a:pt x="30480" y="222503"/>
                </a:lnTo>
                <a:lnTo>
                  <a:pt x="30480" y="285750"/>
                </a:lnTo>
                <a:lnTo>
                  <a:pt x="45720" y="285750"/>
                </a:lnTo>
                <a:close/>
              </a:path>
              <a:path w="76200" h="626110">
                <a:moveTo>
                  <a:pt x="45720" y="397001"/>
                </a:moveTo>
                <a:lnTo>
                  <a:pt x="45720" y="332993"/>
                </a:lnTo>
                <a:lnTo>
                  <a:pt x="30480" y="332993"/>
                </a:lnTo>
                <a:lnTo>
                  <a:pt x="30480" y="397001"/>
                </a:lnTo>
                <a:lnTo>
                  <a:pt x="45720" y="397001"/>
                </a:lnTo>
                <a:close/>
              </a:path>
              <a:path w="76200" h="626110">
                <a:moveTo>
                  <a:pt x="45720" y="508253"/>
                </a:moveTo>
                <a:lnTo>
                  <a:pt x="45720" y="444245"/>
                </a:lnTo>
                <a:lnTo>
                  <a:pt x="30480" y="444245"/>
                </a:lnTo>
                <a:lnTo>
                  <a:pt x="30480" y="508253"/>
                </a:lnTo>
                <a:lnTo>
                  <a:pt x="45720" y="508253"/>
                </a:lnTo>
                <a:close/>
              </a:path>
              <a:path w="76200" h="626110">
                <a:moveTo>
                  <a:pt x="76200" y="549401"/>
                </a:moveTo>
                <a:lnTo>
                  <a:pt x="0" y="549401"/>
                </a:lnTo>
                <a:lnTo>
                  <a:pt x="30480" y="610362"/>
                </a:lnTo>
                <a:lnTo>
                  <a:pt x="30480" y="555498"/>
                </a:lnTo>
                <a:lnTo>
                  <a:pt x="45720" y="555498"/>
                </a:lnTo>
                <a:lnTo>
                  <a:pt x="45720" y="610361"/>
                </a:lnTo>
                <a:lnTo>
                  <a:pt x="76200" y="549401"/>
                </a:lnTo>
                <a:close/>
              </a:path>
              <a:path w="76200" h="626110">
                <a:moveTo>
                  <a:pt x="45720" y="561594"/>
                </a:moveTo>
                <a:lnTo>
                  <a:pt x="45720" y="555498"/>
                </a:lnTo>
                <a:lnTo>
                  <a:pt x="30480" y="555498"/>
                </a:lnTo>
                <a:lnTo>
                  <a:pt x="30480" y="561594"/>
                </a:lnTo>
                <a:lnTo>
                  <a:pt x="45720" y="561594"/>
                </a:lnTo>
                <a:close/>
              </a:path>
              <a:path w="76200" h="626110">
                <a:moveTo>
                  <a:pt x="45720" y="610361"/>
                </a:moveTo>
                <a:lnTo>
                  <a:pt x="45720" y="561594"/>
                </a:lnTo>
                <a:lnTo>
                  <a:pt x="30480" y="561594"/>
                </a:lnTo>
                <a:lnTo>
                  <a:pt x="30480" y="610362"/>
                </a:lnTo>
                <a:lnTo>
                  <a:pt x="38100" y="625601"/>
                </a:lnTo>
                <a:lnTo>
                  <a:pt x="45720" y="610361"/>
                </a:lnTo>
                <a:close/>
              </a:path>
            </a:pathLst>
          </a:custGeom>
          <a:solidFill>
            <a:srgbClr val="000000"/>
          </a:solidFill>
        </p:spPr>
        <p:txBody>
          <a:bodyPr wrap="square" lIns="0" tIns="0" rIns="0" bIns="0" rtlCol="0"/>
          <a:lstStyle/>
          <a:p>
            <a:endParaRPr/>
          </a:p>
        </p:txBody>
      </p:sp>
      <p:sp>
        <p:nvSpPr>
          <p:cNvPr id="6" name="object 6"/>
          <p:cNvSpPr/>
          <p:nvPr/>
        </p:nvSpPr>
        <p:spPr>
          <a:xfrm>
            <a:off x="4047243" y="5519781"/>
            <a:ext cx="76200" cy="614680"/>
          </a:xfrm>
          <a:custGeom>
            <a:avLst/>
            <a:gdLst/>
            <a:ahLst/>
            <a:cxnLst/>
            <a:rect l="l" t="t" r="r" b="b"/>
            <a:pathLst>
              <a:path w="76200" h="614679">
                <a:moveTo>
                  <a:pt x="47243" y="63246"/>
                </a:moveTo>
                <a:lnTo>
                  <a:pt x="47243" y="0"/>
                </a:lnTo>
                <a:lnTo>
                  <a:pt x="31241" y="0"/>
                </a:lnTo>
                <a:lnTo>
                  <a:pt x="31241" y="63246"/>
                </a:lnTo>
                <a:lnTo>
                  <a:pt x="47243" y="63246"/>
                </a:lnTo>
                <a:close/>
              </a:path>
              <a:path w="76200" h="614679">
                <a:moveTo>
                  <a:pt x="47243" y="174498"/>
                </a:moveTo>
                <a:lnTo>
                  <a:pt x="47243" y="111251"/>
                </a:lnTo>
                <a:lnTo>
                  <a:pt x="31241" y="111251"/>
                </a:lnTo>
                <a:lnTo>
                  <a:pt x="31241" y="174498"/>
                </a:lnTo>
                <a:lnTo>
                  <a:pt x="47243" y="174498"/>
                </a:lnTo>
                <a:close/>
              </a:path>
              <a:path w="76200" h="614679">
                <a:moveTo>
                  <a:pt x="46481" y="285750"/>
                </a:moveTo>
                <a:lnTo>
                  <a:pt x="46481" y="222503"/>
                </a:lnTo>
                <a:lnTo>
                  <a:pt x="31241" y="222503"/>
                </a:lnTo>
                <a:lnTo>
                  <a:pt x="30479" y="285750"/>
                </a:lnTo>
                <a:lnTo>
                  <a:pt x="46481" y="285750"/>
                </a:lnTo>
                <a:close/>
              </a:path>
              <a:path w="76200" h="614679">
                <a:moveTo>
                  <a:pt x="46481" y="397001"/>
                </a:moveTo>
                <a:lnTo>
                  <a:pt x="46481" y="332993"/>
                </a:lnTo>
                <a:lnTo>
                  <a:pt x="30479" y="332993"/>
                </a:lnTo>
                <a:lnTo>
                  <a:pt x="30479" y="397001"/>
                </a:lnTo>
                <a:lnTo>
                  <a:pt x="46481" y="397001"/>
                </a:lnTo>
                <a:close/>
              </a:path>
              <a:path w="76200" h="614679">
                <a:moveTo>
                  <a:pt x="46481" y="444245"/>
                </a:moveTo>
                <a:lnTo>
                  <a:pt x="30479" y="444245"/>
                </a:lnTo>
                <a:lnTo>
                  <a:pt x="30479" y="508253"/>
                </a:lnTo>
                <a:lnTo>
                  <a:pt x="45719" y="508253"/>
                </a:lnTo>
                <a:lnTo>
                  <a:pt x="46481" y="444245"/>
                </a:lnTo>
                <a:close/>
              </a:path>
              <a:path w="76200" h="614679">
                <a:moveTo>
                  <a:pt x="76200" y="537971"/>
                </a:moveTo>
                <a:lnTo>
                  <a:pt x="0" y="537971"/>
                </a:lnTo>
                <a:lnTo>
                  <a:pt x="38100" y="614171"/>
                </a:lnTo>
                <a:lnTo>
                  <a:pt x="76200" y="537971"/>
                </a:lnTo>
                <a:close/>
              </a:path>
            </a:pathLst>
          </a:custGeom>
          <a:solidFill>
            <a:srgbClr val="800000"/>
          </a:solidFill>
        </p:spPr>
        <p:txBody>
          <a:bodyPr wrap="square" lIns="0" tIns="0" rIns="0" bIns="0" rtlCol="0"/>
          <a:lstStyle/>
          <a:p>
            <a:endParaRPr/>
          </a:p>
        </p:txBody>
      </p:sp>
      <p:sp>
        <p:nvSpPr>
          <p:cNvPr id="7" name="object 7"/>
          <p:cNvSpPr/>
          <p:nvPr/>
        </p:nvSpPr>
        <p:spPr>
          <a:xfrm>
            <a:off x="5055369" y="5519781"/>
            <a:ext cx="76200" cy="601980"/>
          </a:xfrm>
          <a:custGeom>
            <a:avLst/>
            <a:gdLst/>
            <a:ahLst/>
            <a:cxnLst/>
            <a:rect l="l" t="t" r="r" b="b"/>
            <a:pathLst>
              <a:path w="76200" h="601979">
                <a:moveTo>
                  <a:pt x="45720" y="63246"/>
                </a:moveTo>
                <a:lnTo>
                  <a:pt x="45720" y="0"/>
                </a:lnTo>
                <a:lnTo>
                  <a:pt x="29718" y="0"/>
                </a:lnTo>
                <a:lnTo>
                  <a:pt x="29718" y="63246"/>
                </a:lnTo>
                <a:lnTo>
                  <a:pt x="45720" y="63246"/>
                </a:lnTo>
                <a:close/>
              </a:path>
              <a:path w="76200" h="601979">
                <a:moveTo>
                  <a:pt x="45720" y="174498"/>
                </a:moveTo>
                <a:lnTo>
                  <a:pt x="45720" y="111251"/>
                </a:lnTo>
                <a:lnTo>
                  <a:pt x="29718" y="111251"/>
                </a:lnTo>
                <a:lnTo>
                  <a:pt x="29718" y="174498"/>
                </a:lnTo>
                <a:lnTo>
                  <a:pt x="45720" y="174498"/>
                </a:lnTo>
                <a:close/>
              </a:path>
              <a:path w="76200" h="601979">
                <a:moveTo>
                  <a:pt x="45720" y="285750"/>
                </a:moveTo>
                <a:lnTo>
                  <a:pt x="45720" y="222503"/>
                </a:lnTo>
                <a:lnTo>
                  <a:pt x="29718" y="222503"/>
                </a:lnTo>
                <a:lnTo>
                  <a:pt x="29718" y="285750"/>
                </a:lnTo>
                <a:lnTo>
                  <a:pt x="45720" y="285750"/>
                </a:lnTo>
                <a:close/>
              </a:path>
              <a:path w="76200" h="601979">
                <a:moveTo>
                  <a:pt x="45720" y="397001"/>
                </a:moveTo>
                <a:lnTo>
                  <a:pt x="45720" y="332993"/>
                </a:lnTo>
                <a:lnTo>
                  <a:pt x="29718" y="332993"/>
                </a:lnTo>
                <a:lnTo>
                  <a:pt x="29718" y="397001"/>
                </a:lnTo>
                <a:lnTo>
                  <a:pt x="45720" y="397001"/>
                </a:lnTo>
                <a:close/>
              </a:path>
              <a:path w="76200" h="601979">
                <a:moveTo>
                  <a:pt x="45720" y="508253"/>
                </a:moveTo>
                <a:lnTo>
                  <a:pt x="45720" y="444245"/>
                </a:lnTo>
                <a:lnTo>
                  <a:pt x="29718" y="444245"/>
                </a:lnTo>
                <a:lnTo>
                  <a:pt x="29718" y="508253"/>
                </a:lnTo>
                <a:lnTo>
                  <a:pt x="45720" y="508253"/>
                </a:lnTo>
                <a:close/>
              </a:path>
              <a:path w="76200" h="601979">
                <a:moveTo>
                  <a:pt x="76200" y="525779"/>
                </a:moveTo>
                <a:lnTo>
                  <a:pt x="0" y="525779"/>
                </a:lnTo>
                <a:lnTo>
                  <a:pt x="38100" y="601979"/>
                </a:lnTo>
                <a:lnTo>
                  <a:pt x="76200" y="525779"/>
                </a:lnTo>
                <a:close/>
              </a:path>
            </a:pathLst>
          </a:custGeom>
          <a:solidFill>
            <a:srgbClr val="800000"/>
          </a:solidFill>
        </p:spPr>
        <p:txBody>
          <a:bodyPr wrap="square" lIns="0" tIns="0" rIns="0" bIns="0" rtlCol="0"/>
          <a:lstStyle/>
          <a:p>
            <a:endParaRPr/>
          </a:p>
        </p:txBody>
      </p:sp>
      <p:sp>
        <p:nvSpPr>
          <p:cNvPr id="10" name="object 10"/>
          <p:cNvSpPr txBox="1"/>
          <p:nvPr/>
        </p:nvSpPr>
        <p:spPr>
          <a:xfrm>
            <a:off x="110237" y="4722429"/>
            <a:ext cx="1092200" cy="279400"/>
          </a:xfrm>
          <a:prstGeom prst="rect">
            <a:avLst/>
          </a:prstGeom>
        </p:spPr>
        <p:txBody>
          <a:bodyPr vert="horz" wrap="square" lIns="0" tIns="0" rIns="0" bIns="0" rtlCol="0">
            <a:spAutoFit/>
          </a:bodyPr>
          <a:lstStyle/>
          <a:p>
            <a:pPr marL="12700">
              <a:lnSpc>
                <a:spcPct val="100000"/>
              </a:lnSpc>
            </a:pPr>
            <a:r>
              <a:rPr sz="2000" b="1" spc="-5" dirty="0">
                <a:latin typeface="Courier New"/>
                <a:cs typeface="Courier New"/>
              </a:rPr>
              <a:t>records</a:t>
            </a:r>
            <a:endParaRPr sz="2000">
              <a:latin typeface="Courier New"/>
              <a:cs typeface="Courier New"/>
            </a:endParaRPr>
          </a:p>
        </p:txBody>
      </p:sp>
      <p:sp>
        <p:nvSpPr>
          <p:cNvPr id="11" name="object 11"/>
          <p:cNvSpPr txBox="1"/>
          <p:nvPr/>
        </p:nvSpPr>
        <p:spPr>
          <a:xfrm>
            <a:off x="1329437" y="4796910"/>
            <a:ext cx="1866900" cy="177800"/>
          </a:xfrm>
          <a:prstGeom prst="rect">
            <a:avLst/>
          </a:prstGeom>
        </p:spPr>
        <p:txBody>
          <a:bodyPr vert="horz" wrap="square" lIns="0" tIns="0" rIns="0" bIns="0" rtlCol="0">
            <a:spAutoFit/>
          </a:bodyPr>
          <a:lstStyle/>
          <a:p>
            <a:pPr marL="12700">
              <a:lnSpc>
                <a:spcPct val="100000"/>
              </a:lnSpc>
            </a:pPr>
            <a:r>
              <a:rPr sz="1200" dirty="0">
                <a:latin typeface="Courier New"/>
                <a:cs typeface="Courier New"/>
              </a:rPr>
              <a:t>(</a:t>
            </a:r>
            <a:r>
              <a:rPr sz="1200" spc="10" dirty="0">
                <a:latin typeface="Courier New"/>
                <a:cs typeface="Courier New"/>
              </a:rPr>
              <a:t> </a:t>
            </a:r>
            <a:r>
              <a:rPr sz="1200" spc="5" dirty="0">
                <a:latin typeface="Courier New"/>
                <a:cs typeface="Courier New"/>
              </a:rPr>
              <a:t>i</a:t>
            </a:r>
            <a:r>
              <a:rPr sz="1200" dirty="0">
                <a:latin typeface="Courier New"/>
                <a:cs typeface="Courier New"/>
              </a:rPr>
              <a:t>n</a:t>
            </a:r>
            <a:r>
              <a:rPr sz="1200" spc="10" dirty="0">
                <a:latin typeface="Courier New"/>
                <a:cs typeface="Courier New"/>
              </a:rPr>
              <a:t> </a:t>
            </a:r>
            <a:r>
              <a:rPr sz="1200" dirty="0">
                <a:latin typeface="Courier New"/>
                <a:cs typeface="Courier New"/>
              </a:rPr>
              <a:t>a</a:t>
            </a:r>
            <a:r>
              <a:rPr sz="1200" spc="10" dirty="0">
                <a:latin typeface="Courier New"/>
                <a:cs typeface="Courier New"/>
              </a:rPr>
              <a:t> </a:t>
            </a:r>
            <a:r>
              <a:rPr sz="1200" spc="5" dirty="0">
                <a:latin typeface="Courier New"/>
                <a:cs typeface="Courier New"/>
              </a:rPr>
              <a:t>binar</a:t>
            </a:r>
            <a:r>
              <a:rPr sz="1200" dirty="0">
                <a:latin typeface="Courier New"/>
                <a:cs typeface="Courier New"/>
              </a:rPr>
              <a:t>y</a:t>
            </a:r>
            <a:r>
              <a:rPr sz="1200" spc="10" dirty="0">
                <a:latin typeface="Courier New"/>
                <a:cs typeface="Courier New"/>
              </a:rPr>
              <a:t> </a:t>
            </a:r>
            <a:r>
              <a:rPr sz="1200" spc="5" dirty="0">
                <a:latin typeface="Courier New"/>
                <a:cs typeface="Courier New"/>
              </a:rPr>
              <a:t>fil</a:t>
            </a:r>
            <a:r>
              <a:rPr sz="1200" dirty="0">
                <a:latin typeface="Courier New"/>
                <a:cs typeface="Courier New"/>
              </a:rPr>
              <a:t>e</a:t>
            </a:r>
            <a:r>
              <a:rPr sz="1200" spc="10" dirty="0">
                <a:latin typeface="Courier New"/>
                <a:cs typeface="Courier New"/>
              </a:rPr>
              <a:t> </a:t>
            </a:r>
            <a:r>
              <a:rPr sz="1200" dirty="0">
                <a:latin typeface="Courier New"/>
                <a:cs typeface="Courier New"/>
              </a:rPr>
              <a:t>)</a:t>
            </a:r>
            <a:endParaRPr sz="1200">
              <a:latin typeface="Courier New"/>
              <a:cs typeface="Courier New"/>
            </a:endParaRPr>
          </a:p>
        </p:txBody>
      </p:sp>
      <p:sp>
        <p:nvSpPr>
          <p:cNvPr id="12" name="object 12"/>
          <p:cNvSpPr txBox="1"/>
          <p:nvPr/>
        </p:nvSpPr>
        <p:spPr>
          <a:xfrm>
            <a:off x="2931923" y="7032414"/>
            <a:ext cx="266700" cy="229235"/>
          </a:xfrm>
          <a:prstGeom prst="rect">
            <a:avLst/>
          </a:prstGeom>
        </p:spPr>
        <p:txBody>
          <a:bodyPr vert="horz" wrap="square" lIns="0" tIns="0" rIns="0" bIns="0" rtlCol="0">
            <a:spAutoFit/>
          </a:bodyPr>
          <a:lstStyle/>
          <a:p>
            <a:pPr marL="12700">
              <a:lnSpc>
                <a:spcPct val="100000"/>
              </a:lnSpc>
            </a:pPr>
            <a:r>
              <a:rPr sz="1600" dirty="0">
                <a:solidFill>
                  <a:srgbClr val="003300"/>
                </a:solidFill>
                <a:latin typeface="Calibri"/>
                <a:cs typeface="Calibri"/>
              </a:rPr>
              <a:t>OK</a:t>
            </a:r>
            <a:endParaRPr sz="1600">
              <a:latin typeface="Calibri"/>
              <a:cs typeface="Calibri"/>
            </a:endParaRPr>
          </a:p>
        </p:txBody>
      </p:sp>
      <p:sp>
        <p:nvSpPr>
          <p:cNvPr id="13" name="object 13"/>
          <p:cNvSpPr txBox="1"/>
          <p:nvPr/>
        </p:nvSpPr>
        <p:spPr>
          <a:xfrm>
            <a:off x="3816602" y="7032414"/>
            <a:ext cx="833119" cy="229235"/>
          </a:xfrm>
          <a:prstGeom prst="rect">
            <a:avLst/>
          </a:prstGeom>
        </p:spPr>
        <p:txBody>
          <a:bodyPr vert="horz" wrap="square" lIns="0" tIns="0" rIns="0" bIns="0" rtlCol="0">
            <a:spAutoFit/>
          </a:bodyPr>
          <a:lstStyle/>
          <a:p>
            <a:pPr marL="12700">
              <a:lnSpc>
                <a:spcPct val="100000"/>
              </a:lnSpc>
            </a:pPr>
            <a:r>
              <a:rPr sz="1600" spc="-5" dirty="0">
                <a:solidFill>
                  <a:srgbClr val="A50021"/>
                </a:solidFill>
                <a:latin typeface="Calibri"/>
                <a:cs typeface="Calibri"/>
              </a:rPr>
              <a:t>mismatch</a:t>
            </a:r>
            <a:endParaRPr sz="1600">
              <a:latin typeface="Calibri"/>
              <a:cs typeface="Calibri"/>
            </a:endParaRPr>
          </a:p>
        </p:txBody>
      </p:sp>
      <p:sp>
        <p:nvSpPr>
          <p:cNvPr id="14" name="object 14"/>
          <p:cNvSpPr txBox="1"/>
          <p:nvPr/>
        </p:nvSpPr>
        <p:spPr>
          <a:xfrm>
            <a:off x="5267737" y="7032414"/>
            <a:ext cx="833119" cy="229235"/>
          </a:xfrm>
          <a:prstGeom prst="rect">
            <a:avLst/>
          </a:prstGeom>
        </p:spPr>
        <p:txBody>
          <a:bodyPr vert="horz" wrap="square" lIns="0" tIns="0" rIns="0" bIns="0" rtlCol="0">
            <a:spAutoFit/>
          </a:bodyPr>
          <a:lstStyle/>
          <a:p>
            <a:pPr marL="12700">
              <a:lnSpc>
                <a:spcPct val="100000"/>
              </a:lnSpc>
            </a:pPr>
            <a:r>
              <a:rPr sz="1600" spc="-5" dirty="0">
                <a:solidFill>
                  <a:srgbClr val="A50021"/>
                </a:solidFill>
                <a:latin typeface="Calibri"/>
                <a:cs typeface="Calibri"/>
              </a:rPr>
              <a:t>mismatch</a:t>
            </a:r>
            <a:endParaRPr sz="1600">
              <a:latin typeface="Calibri"/>
              <a:cs typeface="Calibri"/>
            </a:endParaRPr>
          </a:p>
        </p:txBody>
      </p:sp>
      <p:sp>
        <p:nvSpPr>
          <p:cNvPr id="15" name="object 15"/>
          <p:cNvSpPr/>
          <p:nvPr/>
        </p:nvSpPr>
        <p:spPr>
          <a:xfrm>
            <a:off x="3012447" y="6607155"/>
            <a:ext cx="231140" cy="364490"/>
          </a:xfrm>
          <a:custGeom>
            <a:avLst/>
            <a:gdLst/>
            <a:ahLst/>
            <a:cxnLst/>
            <a:rect l="l" t="t" r="r" b="b"/>
            <a:pathLst>
              <a:path w="231139" h="364490">
                <a:moveTo>
                  <a:pt x="196121" y="67656"/>
                </a:moveTo>
                <a:lnTo>
                  <a:pt x="185361" y="60947"/>
                </a:lnTo>
                <a:lnTo>
                  <a:pt x="0" y="357377"/>
                </a:lnTo>
                <a:lnTo>
                  <a:pt x="10668" y="364235"/>
                </a:lnTo>
                <a:lnTo>
                  <a:pt x="196121" y="67656"/>
                </a:lnTo>
                <a:close/>
              </a:path>
              <a:path w="231139" h="364490">
                <a:moveTo>
                  <a:pt x="230886" y="0"/>
                </a:moveTo>
                <a:lnTo>
                  <a:pt x="158495" y="44195"/>
                </a:lnTo>
                <a:lnTo>
                  <a:pt x="185361" y="60947"/>
                </a:lnTo>
                <a:lnTo>
                  <a:pt x="192023" y="50291"/>
                </a:lnTo>
                <a:lnTo>
                  <a:pt x="202692" y="57149"/>
                </a:lnTo>
                <a:lnTo>
                  <a:pt x="202692" y="71753"/>
                </a:lnTo>
                <a:lnTo>
                  <a:pt x="223265" y="84581"/>
                </a:lnTo>
                <a:lnTo>
                  <a:pt x="230886" y="0"/>
                </a:lnTo>
                <a:close/>
              </a:path>
              <a:path w="231139" h="364490">
                <a:moveTo>
                  <a:pt x="202692" y="57149"/>
                </a:moveTo>
                <a:lnTo>
                  <a:pt x="192023" y="50291"/>
                </a:lnTo>
                <a:lnTo>
                  <a:pt x="185361" y="60947"/>
                </a:lnTo>
                <a:lnTo>
                  <a:pt x="196121" y="67656"/>
                </a:lnTo>
                <a:lnTo>
                  <a:pt x="202692" y="57149"/>
                </a:lnTo>
                <a:close/>
              </a:path>
              <a:path w="231139" h="364490">
                <a:moveTo>
                  <a:pt x="202692" y="71753"/>
                </a:moveTo>
                <a:lnTo>
                  <a:pt x="202692" y="57149"/>
                </a:lnTo>
                <a:lnTo>
                  <a:pt x="196121" y="67656"/>
                </a:lnTo>
                <a:lnTo>
                  <a:pt x="202692" y="71753"/>
                </a:lnTo>
                <a:close/>
              </a:path>
            </a:pathLst>
          </a:custGeom>
          <a:solidFill>
            <a:srgbClr val="000000"/>
          </a:solidFill>
        </p:spPr>
        <p:txBody>
          <a:bodyPr wrap="square" lIns="0" tIns="0" rIns="0" bIns="0" rtlCol="0"/>
          <a:lstStyle/>
          <a:p>
            <a:endParaRPr/>
          </a:p>
        </p:txBody>
      </p:sp>
      <p:sp>
        <p:nvSpPr>
          <p:cNvPr id="16" name="object 16"/>
          <p:cNvSpPr/>
          <p:nvPr/>
        </p:nvSpPr>
        <p:spPr>
          <a:xfrm>
            <a:off x="4160019" y="6586581"/>
            <a:ext cx="112395" cy="444500"/>
          </a:xfrm>
          <a:custGeom>
            <a:avLst/>
            <a:gdLst/>
            <a:ahLst/>
            <a:cxnLst/>
            <a:rect l="l" t="t" r="r" b="b"/>
            <a:pathLst>
              <a:path w="112395" h="444500">
                <a:moveTo>
                  <a:pt x="80749" y="75791"/>
                </a:moveTo>
                <a:lnTo>
                  <a:pt x="68524" y="73546"/>
                </a:lnTo>
                <a:lnTo>
                  <a:pt x="0" y="441960"/>
                </a:lnTo>
                <a:lnTo>
                  <a:pt x="12954" y="444246"/>
                </a:lnTo>
                <a:lnTo>
                  <a:pt x="80749" y="75791"/>
                </a:lnTo>
                <a:close/>
              </a:path>
              <a:path w="112395" h="444500">
                <a:moveTo>
                  <a:pt x="112013" y="81534"/>
                </a:moveTo>
                <a:lnTo>
                  <a:pt x="88391" y="0"/>
                </a:lnTo>
                <a:lnTo>
                  <a:pt x="37337" y="67818"/>
                </a:lnTo>
                <a:lnTo>
                  <a:pt x="68524" y="73546"/>
                </a:lnTo>
                <a:lnTo>
                  <a:pt x="70865" y="60960"/>
                </a:lnTo>
                <a:lnTo>
                  <a:pt x="83057" y="63246"/>
                </a:lnTo>
                <a:lnTo>
                  <a:pt x="83057" y="76215"/>
                </a:lnTo>
                <a:lnTo>
                  <a:pt x="112013" y="81534"/>
                </a:lnTo>
                <a:close/>
              </a:path>
              <a:path w="112395" h="444500">
                <a:moveTo>
                  <a:pt x="83057" y="63246"/>
                </a:moveTo>
                <a:lnTo>
                  <a:pt x="70865" y="60960"/>
                </a:lnTo>
                <a:lnTo>
                  <a:pt x="68524" y="73546"/>
                </a:lnTo>
                <a:lnTo>
                  <a:pt x="80749" y="75791"/>
                </a:lnTo>
                <a:lnTo>
                  <a:pt x="83057" y="63246"/>
                </a:lnTo>
                <a:close/>
              </a:path>
              <a:path w="112395" h="444500">
                <a:moveTo>
                  <a:pt x="83057" y="76215"/>
                </a:moveTo>
                <a:lnTo>
                  <a:pt x="83057" y="63246"/>
                </a:lnTo>
                <a:lnTo>
                  <a:pt x="80749" y="75791"/>
                </a:lnTo>
                <a:lnTo>
                  <a:pt x="83057" y="76215"/>
                </a:lnTo>
                <a:close/>
              </a:path>
            </a:pathLst>
          </a:custGeom>
          <a:solidFill>
            <a:srgbClr val="000000"/>
          </a:solidFill>
        </p:spPr>
        <p:txBody>
          <a:bodyPr wrap="square" lIns="0" tIns="0" rIns="0" bIns="0" rtlCol="0"/>
          <a:lstStyle/>
          <a:p>
            <a:endParaRPr/>
          </a:p>
        </p:txBody>
      </p:sp>
      <p:sp>
        <p:nvSpPr>
          <p:cNvPr id="17" name="object 17"/>
          <p:cNvSpPr/>
          <p:nvPr/>
        </p:nvSpPr>
        <p:spPr>
          <a:xfrm>
            <a:off x="5275575" y="6556100"/>
            <a:ext cx="447675" cy="426720"/>
          </a:xfrm>
          <a:custGeom>
            <a:avLst/>
            <a:gdLst/>
            <a:ahLst/>
            <a:cxnLst/>
            <a:rect l="l" t="t" r="r" b="b"/>
            <a:pathLst>
              <a:path w="447675" h="426720">
                <a:moveTo>
                  <a:pt x="81533" y="25146"/>
                </a:moveTo>
                <a:lnTo>
                  <a:pt x="0" y="0"/>
                </a:lnTo>
                <a:lnTo>
                  <a:pt x="28956" y="80772"/>
                </a:lnTo>
                <a:lnTo>
                  <a:pt x="41910" y="67067"/>
                </a:lnTo>
                <a:lnTo>
                  <a:pt x="41909" y="48768"/>
                </a:lnTo>
                <a:lnTo>
                  <a:pt x="50291" y="39624"/>
                </a:lnTo>
                <a:lnTo>
                  <a:pt x="59533" y="48421"/>
                </a:lnTo>
                <a:lnTo>
                  <a:pt x="81533" y="25146"/>
                </a:lnTo>
                <a:close/>
              </a:path>
              <a:path w="447675" h="426720">
                <a:moveTo>
                  <a:pt x="59533" y="48421"/>
                </a:moveTo>
                <a:lnTo>
                  <a:pt x="50291" y="39624"/>
                </a:lnTo>
                <a:lnTo>
                  <a:pt x="41909" y="48768"/>
                </a:lnTo>
                <a:lnTo>
                  <a:pt x="51005" y="57443"/>
                </a:lnTo>
                <a:lnTo>
                  <a:pt x="59533" y="48421"/>
                </a:lnTo>
                <a:close/>
              </a:path>
              <a:path w="447675" h="426720">
                <a:moveTo>
                  <a:pt x="51005" y="57443"/>
                </a:moveTo>
                <a:lnTo>
                  <a:pt x="41909" y="48768"/>
                </a:lnTo>
                <a:lnTo>
                  <a:pt x="41910" y="67067"/>
                </a:lnTo>
                <a:lnTo>
                  <a:pt x="51005" y="57443"/>
                </a:lnTo>
                <a:close/>
              </a:path>
              <a:path w="447675" h="426720">
                <a:moveTo>
                  <a:pt x="447294" y="417576"/>
                </a:moveTo>
                <a:lnTo>
                  <a:pt x="59533" y="48421"/>
                </a:lnTo>
                <a:lnTo>
                  <a:pt x="51005" y="57443"/>
                </a:lnTo>
                <a:lnTo>
                  <a:pt x="438150" y="426720"/>
                </a:lnTo>
                <a:lnTo>
                  <a:pt x="447294" y="417576"/>
                </a:lnTo>
                <a:close/>
              </a:path>
            </a:pathLst>
          </a:custGeom>
          <a:solidFill>
            <a:srgbClr val="000000"/>
          </a:solidFill>
        </p:spPr>
        <p:txBody>
          <a:bodyPr wrap="square" lIns="0" tIns="0" rIns="0" bIns="0" rtlCol="0"/>
          <a:lstStyle/>
          <a:p>
            <a:endParaRPr/>
          </a:p>
        </p:txBody>
      </p:sp>
      <p:graphicFrame>
        <p:nvGraphicFramePr>
          <p:cNvPr id="8" name="object 8"/>
          <p:cNvGraphicFramePr>
            <a:graphicFrameLocks noGrp="1"/>
          </p:cNvGraphicFramePr>
          <p:nvPr>
            <p:extLst>
              <p:ext uri="{D42A27DB-BD31-4B8C-83A1-F6EECF244321}">
                <p14:modId xmlns:p14="http://schemas.microsoft.com/office/powerpoint/2010/main" val="2428982554"/>
              </p:ext>
            </p:extLst>
          </p:nvPr>
        </p:nvGraphicFramePr>
        <p:xfrm>
          <a:off x="127261" y="5086330"/>
          <a:ext cx="8302735" cy="381000"/>
        </p:xfrm>
        <a:graphic>
          <a:graphicData uri="http://schemas.openxmlformats.org/drawingml/2006/table">
            <a:tbl>
              <a:tblPr firstRow="1" bandRow="1">
                <a:tableStyleId>{2D5ABB26-0587-4C30-8999-92F81FD0307C}</a:tableStyleId>
              </a:tblPr>
              <a:tblGrid>
                <a:gridCol w="814578">
                  <a:extLst>
                    <a:ext uri="{9D8B030D-6E8A-4147-A177-3AD203B41FA5}">
                      <a16:colId xmlns:a16="http://schemas.microsoft.com/office/drawing/2014/main" val="20000"/>
                    </a:ext>
                  </a:extLst>
                </a:gridCol>
                <a:gridCol w="58674">
                  <a:extLst>
                    <a:ext uri="{9D8B030D-6E8A-4147-A177-3AD203B41FA5}">
                      <a16:colId xmlns:a16="http://schemas.microsoft.com/office/drawing/2014/main" val="20001"/>
                    </a:ext>
                  </a:extLst>
                </a:gridCol>
                <a:gridCol w="754380">
                  <a:extLst>
                    <a:ext uri="{9D8B030D-6E8A-4147-A177-3AD203B41FA5}">
                      <a16:colId xmlns:a16="http://schemas.microsoft.com/office/drawing/2014/main" val="20002"/>
                    </a:ext>
                  </a:extLst>
                </a:gridCol>
                <a:gridCol w="79247">
                  <a:extLst>
                    <a:ext uri="{9D8B030D-6E8A-4147-A177-3AD203B41FA5}">
                      <a16:colId xmlns:a16="http://schemas.microsoft.com/office/drawing/2014/main" val="20003"/>
                    </a:ext>
                  </a:extLst>
                </a:gridCol>
                <a:gridCol w="1061085">
                  <a:extLst>
                    <a:ext uri="{9D8B030D-6E8A-4147-A177-3AD203B41FA5}">
                      <a16:colId xmlns:a16="http://schemas.microsoft.com/office/drawing/2014/main" val="20004"/>
                    </a:ext>
                  </a:extLst>
                </a:gridCol>
                <a:gridCol w="826388">
                  <a:extLst>
                    <a:ext uri="{9D8B030D-6E8A-4147-A177-3AD203B41FA5}">
                      <a16:colId xmlns:a16="http://schemas.microsoft.com/office/drawing/2014/main" val="20005"/>
                    </a:ext>
                  </a:extLst>
                </a:gridCol>
                <a:gridCol w="60198">
                  <a:extLst>
                    <a:ext uri="{9D8B030D-6E8A-4147-A177-3AD203B41FA5}">
                      <a16:colId xmlns:a16="http://schemas.microsoft.com/office/drawing/2014/main" val="20006"/>
                    </a:ext>
                  </a:extLst>
                </a:gridCol>
                <a:gridCol w="741426">
                  <a:extLst>
                    <a:ext uri="{9D8B030D-6E8A-4147-A177-3AD203B41FA5}">
                      <a16:colId xmlns:a16="http://schemas.microsoft.com/office/drawing/2014/main" val="20007"/>
                    </a:ext>
                  </a:extLst>
                </a:gridCol>
                <a:gridCol w="90678">
                  <a:extLst>
                    <a:ext uri="{9D8B030D-6E8A-4147-A177-3AD203B41FA5}">
                      <a16:colId xmlns:a16="http://schemas.microsoft.com/office/drawing/2014/main" val="20008"/>
                    </a:ext>
                  </a:extLst>
                </a:gridCol>
                <a:gridCol w="1054601">
                  <a:extLst>
                    <a:ext uri="{9D8B030D-6E8A-4147-A177-3AD203B41FA5}">
                      <a16:colId xmlns:a16="http://schemas.microsoft.com/office/drawing/2014/main" val="20009"/>
                    </a:ext>
                  </a:extLst>
                </a:gridCol>
                <a:gridCol w="809250">
                  <a:extLst>
                    <a:ext uri="{9D8B030D-6E8A-4147-A177-3AD203B41FA5}">
                      <a16:colId xmlns:a16="http://schemas.microsoft.com/office/drawing/2014/main" val="20010"/>
                    </a:ext>
                  </a:extLst>
                </a:gridCol>
                <a:gridCol w="69329">
                  <a:extLst>
                    <a:ext uri="{9D8B030D-6E8A-4147-A177-3AD203B41FA5}">
                      <a16:colId xmlns:a16="http://schemas.microsoft.com/office/drawing/2014/main" val="20011"/>
                    </a:ext>
                  </a:extLst>
                </a:gridCol>
                <a:gridCol w="742950">
                  <a:extLst>
                    <a:ext uri="{9D8B030D-6E8A-4147-A177-3AD203B41FA5}">
                      <a16:colId xmlns:a16="http://schemas.microsoft.com/office/drawing/2014/main" val="20012"/>
                    </a:ext>
                  </a:extLst>
                </a:gridCol>
                <a:gridCol w="79248">
                  <a:extLst>
                    <a:ext uri="{9D8B030D-6E8A-4147-A177-3AD203B41FA5}">
                      <a16:colId xmlns:a16="http://schemas.microsoft.com/office/drawing/2014/main" val="20013"/>
                    </a:ext>
                  </a:extLst>
                </a:gridCol>
                <a:gridCol w="1060703">
                  <a:extLst>
                    <a:ext uri="{9D8B030D-6E8A-4147-A177-3AD203B41FA5}">
                      <a16:colId xmlns:a16="http://schemas.microsoft.com/office/drawing/2014/main" val="20014"/>
                    </a:ext>
                  </a:extLst>
                </a:gridCol>
              </a:tblGrid>
              <a:tr h="381000">
                <a:tc>
                  <a:txBody>
                    <a:bodyPr/>
                    <a:lstStyle/>
                    <a:p>
                      <a:pPr marL="95250">
                        <a:lnSpc>
                          <a:spcPct val="100000"/>
                        </a:lnSpc>
                      </a:pPr>
                      <a:r>
                        <a:rPr sz="1800" spc="-5" dirty="0">
                          <a:latin typeface="Courier New"/>
                          <a:cs typeface="Courier New"/>
                        </a:rPr>
                        <a:t>4589</a:t>
                      </a:r>
                      <a:endParaRPr sz="18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endParaRPr sz="1800">
                        <a:latin typeface="Courier New"/>
                        <a:cs typeface="Courier New"/>
                      </a:endParaRPr>
                    </a:p>
                  </a:txBody>
                  <a:tcPr marL="0" marR="0" marT="0" marB="0">
                    <a:lnL w="12700">
                      <a:solidFill>
                        <a:srgbClr val="000000"/>
                      </a:solidFill>
                      <a:prstDash val="solid"/>
                    </a:lnL>
                    <a:lnR w="12700">
                      <a:solidFill>
                        <a:srgbClr val="000000"/>
                      </a:solidFill>
                      <a:prstDash val="solid"/>
                    </a:lnR>
                  </a:tcPr>
                </a:tc>
                <a:tc>
                  <a:txBody>
                    <a:bodyPr/>
                    <a:lstStyle/>
                    <a:p>
                      <a:pPr marL="91440">
                        <a:lnSpc>
                          <a:spcPct val="100000"/>
                        </a:lnSpc>
                      </a:pPr>
                      <a:r>
                        <a:rPr sz="1800" spc="-5" dirty="0">
                          <a:latin typeface="Courier New"/>
                          <a:cs typeface="Courier New"/>
                        </a:rPr>
                        <a:t>1485</a:t>
                      </a:r>
                      <a:endParaRPr sz="18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endParaRPr sz="1800">
                        <a:latin typeface="Courier New"/>
                        <a:cs typeface="Courier New"/>
                      </a:endParaRPr>
                    </a:p>
                  </a:txBody>
                  <a:tcPr marL="0" marR="0" marT="0" marB="0">
                    <a:lnL w="12700">
                      <a:solidFill>
                        <a:srgbClr val="000000"/>
                      </a:solidFill>
                      <a:prstDash val="solid"/>
                    </a:lnL>
                    <a:lnR w="12700">
                      <a:solidFill>
                        <a:srgbClr val="000000"/>
                      </a:solidFill>
                      <a:prstDash val="solid"/>
                    </a:lnR>
                  </a:tcPr>
                </a:tc>
                <a:tc>
                  <a:txBody>
                    <a:bodyPr/>
                    <a:lstStyle/>
                    <a:p>
                      <a:pPr marL="106045">
                        <a:lnSpc>
                          <a:spcPct val="100000"/>
                        </a:lnSpc>
                      </a:pPr>
                      <a:r>
                        <a:rPr sz="1800" spc="-10" dirty="0">
                          <a:latin typeface="Courier New"/>
                          <a:cs typeface="Courier New"/>
                        </a:rPr>
                        <a:t>165.99</a:t>
                      </a:r>
                      <a:endParaRPr sz="1800">
                        <a:latin typeface="Courier New"/>
                        <a:cs typeface="Courier New"/>
                      </a:endParaRPr>
                    </a:p>
                  </a:txBody>
                  <a:tcPr marL="0" marR="0" marT="0" marB="0">
                    <a:lnL w="12700">
                      <a:solidFill>
                        <a:srgbClr val="000000"/>
                      </a:solidFill>
                      <a:prstDash val="solid"/>
                    </a:lnL>
                    <a:lnR w="43941">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marL="91440">
                        <a:lnSpc>
                          <a:spcPct val="100000"/>
                        </a:lnSpc>
                      </a:pPr>
                      <a:r>
                        <a:rPr sz="1800" spc="-5" dirty="0">
                          <a:latin typeface="Courier New"/>
                          <a:cs typeface="Courier New"/>
                        </a:rPr>
                        <a:t>1520</a:t>
                      </a:r>
                      <a:endParaRPr sz="1800">
                        <a:latin typeface="Courier New"/>
                        <a:cs typeface="Courier New"/>
                      </a:endParaRPr>
                    </a:p>
                  </a:txBody>
                  <a:tcPr marL="0" marR="0" marT="0" marB="0">
                    <a:lnL w="43941">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66"/>
                    </a:solidFill>
                  </a:tcPr>
                </a:tc>
                <a:tc>
                  <a:txBody>
                    <a:bodyPr/>
                    <a:lstStyle/>
                    <a:p>
                      <a:endParaRPr sz="1800">
                        <a:latin typeface="Courier New"/>
                        <a:cs typeface="Courier New"/>
                      </a:endParaRPr>
                    </a:p>
                  </a:txBody>
                  <a:tcPr marL="0" marR="0" marT="0" marB="0">
                    <a:lnL w="12700">
                      <a:solidFill>
                        <a:srgbClr val="000000"/>
                      </a:solidFill>
                      <a:prstDash val="solid"/>
                    </a:lnL>
                    <a:lnR w="12700">
                      <a:solidFill>
                        <a:srgbClr val="000000"/>
                      </a:solidFill>
                      <a:prstDash val="solid"/>
                    </a:lnR>
                  </a:tcPr>
                </a:tc>
                <a:tc>
                  <a:txBody>
                    <a:bodyPr/>
                    <a:lstStyle/>
                    <a:p>
                      <a:pPr marL="158750">
                        <a:lnSpc>
                          <a:spcPct val="100000"/>
                        </a:lnSpc>
                      </a:pPr>
                      <a:r>
                        <a:rPr sz="1800" spc="-5" dirty="0">
                          <a:latin typeface="Courier New"/>
                          <a:cs typeface="Courier New"/>
                        </a:rPr>
                        <a:t>135</a:t>
                      </a:r>
                      <a:endParaRPr sz="18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66"/>
                    </a:solidFill>
                  </a:tcPr>
                </a:tc>
                <a:tc>
                  <a:txBody>
                    <a:bodyPr/>
                    <a:lstStyle/>
                    <a:p>
                      <a:endParaRPr sz="1800">
                        <a:latin typeface="Courier New"/>
                        <a:cs typeface="Courier New"/>
                      </a:endParaRPr>
                    </a:p>
                  </a:txBody>
                  <a:tcPr marL="0" marR="0" marT="0" marB="0">
                    <a:lnL w="12700">
                      <a:solidFill>
                        <a:srgbClr val="000000"/>
                      </a:solidFill>
                      <a:prstDash val="solid"/>
                    </a:lnL>
                    <a:lnR w="12700">
                      <a:solidFill>
                        <a:srgbClr val="000000"/>
                      </a:solidFill>
                      <a:prstDash val="solid"/>
                    </a:lnR>
                  </a:tcPr>
                </a:tc>
                <a:tc>
                  <a:txBody>
                    <a:bodyPr/>
                    <a:lstStyle/>
                    <a:p>
                      <a:pPr marL="106045">
                        <a:lnSpc>
                          <a:spcPct val="100000"/>
                        </a:lnSpc>
                      </a:pPr>
                      <a:r>
                        <a:rPr sz="1800" spc="-10" dirty="0">
                          <a:latin typeface="Courier New"/>
                          <a:cs typeface="Courier New"/>
                        </a:rPr>
                        <a:t>234.50</a:t>
                      </a:r>
                      <a:endParaRPr sz="1800">
                        <a:latin typeface="Courier New"/>
                        <a:cs typeface="Courier New"/>
                      </a:endParaRPr>
                    </a:p>
                  </a:txBody>
                  <a:tcPr marL="0" marR="0" marT="0" marB="0">
                    <a:lnL w="12700">
                      <a:solidFill>
                        <a:srgbClr val="000000"/>
                      </a:solidFill>
                      <a:prstDash val="solid"/>
                    </a:lnL>
                    <a:lnR w="31749">
                      <a:solidFill>
                        <a:srgbClr val="000000"/>
                      </a:solidFill>
                      <a:prstDash val="solid"/>
                    </a:lnR>
                    <a:lnT w="12700">
                      <a:solidFill>
                        <a:srgbClr val="000000"/>
                      </a:solidFill>
                      <a:prstDash val="solid"/>
                    </a:lnT>
                    <a:lnB w="12700">
                      <a:solidFill>
                        <a:srgbClr val="000000"/>
                      </a:solidFill>
                      <a:prstDash val="solid"/>
                    </a:lnB>
                    <a:solidFill>
                      <a:srgbClr val="FFFF66"/>
                    </a:solidFill>
                  </a:tcPr>
                </a:tc>
                <a:tc>
                  <a:txBody>
                    <a:bodyPr/>
                    <a:lstStyle/>
                    <a:p>
                      <a:pPr marL="91440">
                        <a:lnSpc>
                          <a:spcPct val="100000"/>
                        </a:lnSpc>
                      </a:pPr>
                      <a:r>
                        <a:rPr sz="1800" spc="-5" dirty="0">
                          <a:latin typeface="Courier New"/>
                          <a:cs typeface="Courier New"/>
                        </a:rPr>
                        <a:t>689</a:t>
                      </a:r>
                      <a:endParaRPr sz="1800">
                        <a:latin typeface="Courier New"/>
                        <a:cs typeface="Courier New"/>
                      </a:endParaRPr>
                    </a:p>
                  </a:txBody>
                  <a:tcPr marL="0" marR="0" marT="0" marB="0">
                    <a:lnL w="31749">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endParaRPr sz="1800">
                        <a:latin typeface="Courier New"/>
                        <a:cs typeface="Courier New"/>
                      </a:endParaRPr>
                    </a:p>
                  </a:txBody>
                  <a:tcPr marL="0" marR="0" marT="0" marB="0">
                    <a:lnL w="12700">
                      <a:solidFill>
                        <a:srgbClr val="000000"/>
                      </a:solidFill>
                      <a:prstDash val="solid"/>
                    </a:lnL>
                    <a:lnR w="12700">
                      <a:solidFill>
                        <a:srgbClr val="000000"/>
                      </a:solidFill>
                      <a:prstDash val="solid"/>
                    </a:lnR>
                  </a:tcPr>
                </a:tc>
                <a:tc>
                  <a:txBody>
                    <a:bodyPr/>
                    <a:lstStyle/>
                    <a:p>
                      <a:pPr marL="91440">
                        <a:lnSpc>
                          <a:spcPct val="100000"/>
                        </a:lnSpc>
                      </a:pPr>
                      <a:r>
                        <a:rPr sz="1800" spc="-5" dirty="0">
                          <a:latin typeface="Courier New"/>
                          <a:cs typeface="Courier New"/>
                        </a:rPr>
                        <a:t>4456</a:t>
                      </a:r>
                      <a:endParaRPr sz="18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endParaRPr sz="1800">
                        <a:latin typeface="Courier New"/>
                        <a:cs typeface="Courier New"/>
                      </a:endParaRPr>
                    </a:p>
                  </a:txBody>
                  <a:tcPr marL="0" marR="0" marT="0" marB="0">
                    <a:lnL w="12700">
                      <a:solidFill>
                        <a:srgbClr val="000000"/>
                      </a:solidFill>
                      <a:prstDash val="solid"/>
                    </a:lnL>
                    <a:lnR w="12700">
                      <a:solidFill>
                        <a:srgbClr val="000000"/>
                      </a:solidFill>
                      <a:prstDash val="solid"/>
                    </a:lnR>
                  </a:tcPr>
                </a:tc>
                <a:tc>
                  <a:txBody>
                    <a:bodyPr/>
                    <a:lstStyle/>
                    <a:p>
                      <a:pPr marL="180340">
                        <a:lnSpc>
                          <a:spcPct val="100000"/>
                        </a:lnSpc>
                      </a:pPr>
                      <a:r>
                        <a:rPr sz="1800" spc="-5" dirty="0">
                          <a:latin typeface="Courier New"/>
                          <a:cs typeface="Courier New"/>
                        </a:rPr>
                        <a:t>23.99</a:t>
                      </a:r>
                      <a:endParaRPr sz="1800">
                        <a:latin typeface="Courier New"/>
                        <a:cs typeface="Courier New"/>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extLst>
                  <a:ext uri="{0D108BD9-81ED-4DB2-BD59-A6C34878D82A}">
                    <a16:rowId xmlns:a16="http://schemas.microsoft.com/office/drawing/2014/main" val="10000"/>
                  </a:ext>
                </a:extLst>
              </a:tr>
            </a:tbl>
          </a:graphicData>
        </a:graphic>
      </p:graphicFrame>
      <p:graphicFrame>
        <p:nvGraphicFramePr>
          <p:cNvPr id="9" name="object 9"/>
          <p:cNvGraphicFramePr>
            <a:graphicFrameLocks noGrp="1"/>
          </p:cNvGraphicFramePr>
          <p:nvPr>
            <p:extLst>
              <p:ext uri="{D42A27DB-BD31-4B8C-83A1-F6EECF244321}">
                <p14:modId xmlns:p14="http://schemas.microsoft.com/office/powerpoint/2010/main" val="3165958804"/>
              </p:ext>
            </p:extLst>
          </p:nvPr>
        </p:nvGraphicFramePr>
        <p:xfrm>
          <a:off x="2886844" y="6095980"/>
          <a:ext cx="2954844" cy="393953"/>
        </p:xfrm>
        <a:graphic>
          <a:graphicData uri="http://schemas.openxmlformats.org/drawingml/2006/table">
            <a:tbl>
              <a:tblPr firstRow="1" bandRow="1">
                <a:tableStyleId>{2D5ABB26-0587-4C30-8999-92F81FD0307C}</a:tableStyleId>
              </a:tblPr>
              <a:tblGrid>
                <a:gridCol w="815339">
                  <a:extLst>
                    <a:ext uri="{9D8B030D-6E8A-4147-A177-3AD203B41FA5}">
                      <a16:colId xmlns:a16="http://schemas.microsoft.com/office/drawing/2014/main" val="20000"/>
                    </a:ext>
                  </a:extLst>
                </a:gridCol>
                <a:gridCol w="153924">
                  <a:extLst>
                    <a:ext uri="{9D8B030D-6E8A-4147-A177-3AD203B41FA5}">
                      <a16:colId xmlns:a16="http://schemas.microsoft.com/office/drawing/2014/main" val="20001"/>
                    </a:ext>
                  </a:extLst>
                </a:gridCol>
                <a:gridCol w="741426">
                  <a:extLst>
                    <a:ext uri="{9D8B030D-6E8A-4147-A177-3AD203B41FA5}">
                      <a16:colId xmlns:a16="http://schemas.microsoft.com/office/drawing/2014/main" val="20002"/>
                    </a:ext>
                  </a:extLst>
                </a:gridCol>
                <a:gridCol w="181356">
                  <a:extLst>
                    <a:ext uri="{9D8B030D-6E8A-4147-A177-3AD203B41FA5}">
                      <a16:colId xmlns:a16="http://schemas.microsoft.com/office/drawing/2014/main" val="20003"/>
                    </a:ext>
                  </a:extLst>
                </a:gridCol>
                <a:gridCol w="1062799">
                  <a:extLst>
                    <a:ext uri="{9D8B030D-6E8A-4147-A177-3AD203B41FA5}">
                      <a16:colId xmlns:a16="http://schemas.microsoft.com/office/drawing/2014/main" val="20004"/>
                    </a:ext>
                  </a:extLst>
                </a:gridCol>
              </a:tblGrid>
              <a:tr h="393953">
                <a:tc>
                  <a:txBody>
                    <a:bodyPr/>
                    <a:lstStyle/>
                    <a:p>
                      <a:pPr marL="86360">
                        <a:lnSpc>
                          <a:spcPct val="100000"/>
                        </a:lnSpc>
                      </a:pPr>
                      <a:r>
                        <a:rPr sz="1800" spc="-5" dirty="0">
                          <a:latin typeface="Courier New"/>
                          <a:cs typeface="Courier New"/>
                        </a:rPr>
                        <a:t>1520</a:t>
                      </a:r>
                      <a:endParaRPr sz="1800">
                        <a:latin typeface="Courier New"/>
                        <a:cs typeface="Courier New"/>
                      </a:endParaRPr>
                    </a:p>
                  </a:txBody>
                  <a:tcPr marL="0" marR="0" marT="0" marB="0">
                    <a:lnL w="31749">
                      <a:solidFill>
                        <a:srgbClr val="000000"/>
                      </a:solidFill>
                      <a:prstDash val="solid"/>
                    </a:lnL>
                    <a:lnR w="12699">
                      <a:solidFill>
                        <a:srgbClr val="000000"/>
                      </a:solidFill>
                      <a:prstDash val="solid"/>
                    </a:lnR>
                    <a:lnT w="31749">
                      <a:solidFill>
                        <a:srgbClr val="000000"/>
                      </a:solidFill>
                      <a:prstDash val="solid"/>
                    </a:lnT>
                    <a:lnB w="31749">
                      <a:solidFill>
                        <a:srgbClr val="000000"/>
                      </a:solidFill>
                      <a:prstDash val="solid"/>
                    </a:lnB>
                    <a:solidFill>
                      <a:srgbClr val="FFFF66"/>
                    </a:solidFill>
                  </a:tcPr>
                </a:tc>
                <a:tc>
                  <a:txBody>
                    <a:bodyPr/>
                    <a:lstStyle/>
                    <a:p>
                      <a:endParaRPr sz="1800">
                        <a:latin typeface="Courier New"/>
                        <a:cs typeface="Courier New"/>
                      </a:endParaRPr>
                    </a:p>
                  </a:txBody>
                  <a:tcPr marL="0" marR="0" marT="0" marB="0">
                    <a:lnL w="12699">
                      <a:solidFill>
                        <a:srgbClr val="000000"/>
                      </a:solidFill>
                      <a:prstDash val="solid"/>
                    </a:lnL>
                    <a:lnR w="12700">
                      <a:solidFill>
                        <a:srgbClr val="000000"/>
                      </a:solidFill>
                      <a:prstDash val="solid"/>
                    </a:lnR>
                    <a:lnT w="31749">
                      <a:solidFill>
                        <a:srgbClr val="000000"/>
                      </a:solidFill>
                      <a:prstDash val="solid"/>
                    </a:lnT>
                    <a:lnB w="31749">
                      <a:solidFill>
                        <a:srgbClr val="000000"/>
                      </a:solidFill>
                      <a:prstDash val="solid"/>
                    </a:lnB>
                  </a:tcPr>
                </a:tc>
                <a:tc>
                  <a:txBody>
                    <a:bodyPr/>
                    <a:lstStyle/>
                    <a:p>
                      <a:pPr marL="159385">
                        <a:lnSpc>
                          <a:spcPct val="100000"/>
                        </a:lnSpc>
                      </a:pPr>
                      <a:r>
                        <a:rPr sz="1800" spc="-5" dirty="0">
                          <a:latin typeface="Courier New"/>
                          <a:cs typeface="Courier New"/>
                        </a:rPr>
                        <a:t>479</a:t>
                      </a:r>
                      <a:endParaRPr sz="1800">
                        <a:latin typeface="Courier New"/>
                        <a:cs typeface="Courier New"/>
                      </a:endParaRPr>
                    </a:p>
                  </a:txBody>
                  <a:tcPr marL="0" marR="0" marT="0" marB="0">
                    <a:lnL w="12700">
                      <a:solidFill>
                        <a:srgbClr val="000000"/>
                      </a:solidFill>
                      <a:prstDash val="solid"/>
                    </a:lnL>
                    <a:lnR w="12700">
                      <a:solidFill>
                        <a:srgbClr val="000000"/>
                      </a:solidFill>
                      <a:prstDash val="solid"/>
                    </a:lnR>
                    <a:lnT w="31749">
                      <a:solidFill>
                        <a:srgbClr val="000000"/>
                      </a:solidFill>
                      <a:prstDash val="solid"/>
                    </a:lnT>
                    <a:lnB w="31749">
                      <a:solidFill>
                        <a:srgbClr val="000000"/>
                      </a:solidFill>
                      <a:prstDash val="solid"/>
                    </a:lnB>
                    <a:solidFill>
                      <a:srgbClr val="FF9966"/>
                    </a:solidFill>
                  </a:tcPr>
                </a:tc>
                <a:tc>
                  <a:txBody>
                    <a:bodyPr/>
                    <a:lstStyle/>
                    <a:p>
                      <a:endParaRPr sz="1800">
                        <a:latin typeface="Courier New"/>
                        <a:cs typeface="Courier New"/>
                      </a:endParaRPr>
                    </a:p>
                  </a:txBody>
                  <a:tcPr marL="0" marR="0" marT="0" marB="0">
                    <a:lnL w="12700">
                      <a:solidFill>
                        <a:srgbClr val="000000"/>
                      </a:solidFill>
                      <a:prstDash val="solid"/>
                    </a:lnL>
                    <a:lnR w="12700">
                      <a:solidFill>
                        <a:srgbClr val="000000"/>
                      </a:solidFill>
                      <a:prstDash val="solid"/>
                    </a:lnR>
                    <a:lnT w="31749">
                      <a:solidFill>
                        <a:srgbClr val="000000"/>
                      </a:solidFill>
                      <a:prstDash val="solid"/>
                    </a:lnT>
                    <a:lnB w="31749">
                      <a:solidFill>
                        <a:srgbClr val="000000"/>
                      </a:solidFill>
                      <a:prstDash val="solid"/>
                    </a:lnB>
                  </a:tcPr>
                </a:tc>
                <a:tc>
                  <a:txBody>
                    <a:bodyPr/>
                    <a:lstStyle/>
                    <a:p>
                      <a:pPr marL="106045">
                        <a:lnSpc>
                          <a:spcPct val="100000"/>
                        </a:lnSpc>
                      </a:pPr>
                      <a:r>
                        <a:rPr sz="1800" spc="-10" dirty="0">
                          <a:latin typeface="Courier New"/>
                          <a:cs typeface="Courier New"/>
                        </a:rPr>
                        <a:t>159.24</a:t>
                      </a:r>
                      <a:endParaRPr sz="1800">
                        <a:latin typeface="Courier New"/>
                        <a:cs typeface="Courier New"/>
                      </a:endParaRPr>
                    </a:p>
                  </a:txBody>
                  <a:tcPr marL="0" marR="0" marT="0" marB="0">
                    <a:lnL w="12700">
                      <a:solidFill>
                        <a:srgbClr val="000000"/>
                      </a:solidFill>
                      <a:prstDash val="solid"/>
                    </a:lnL>
                    <a:lnR w="48894">
                      <a:solidFill>
                        <a:srgbClr val="000000"/>
                      </a:solidFill>
                      <a:prstDash val="solid"/>
                    </a:lnR>
                    <a:lnT w="31749">
                      <a:solidFill>
                        <a:srgbClr val="000000"/>
                      </a:solidFill>
                      <a:prstDash val="solid"/>
                    </a:lnT>
                    <a:lnB w="31749">
                      <a:solidFill>
                        <a:srgbClr val="000000"/>
                      </a:solidFill>
                      <a:prstDash val="solid"/>
                    </a:lnB>
                    <a:solidFill>
                      <a:srgbClr val="FF9966"/>
                    </a:solidFill>
                  </a:tcPr>
                </a:tc>
                <a:extLst>
                  <a:ext uri="{0D108BD9-81ED-4DB2-BD59-A6C34878D82A}">
                    <a16:rowId xmlns:a16="http://schemas.microsoft.com/office/drawing/2014/main" val="10000"/>
                  </a:ext>
                </a:extLst>
              </a:tr>
            </a:tbl>
          </a:graphicData>
        </a:graphic>
      </p:graphicFrame>
      <p:sp>
        <p:nvSpPr>
          <p:cNvPr id="18" name="object 3"/>
          <p:cNvSpPr txBox="1"/>
          <p:nvPr/>
        </p:nvSpPr>
        <p:spPr>
          <a:xfrm>
            <a:off x="7853161" y="2974853"/>
            <a:ext cx="2757170" cy="2492477"/>
          </a:xfrm>
          <a:prstGeom prst="rect">
            <a:avLst/>
          </a:prstGeom>
        </p:spPr>
        <p:txBody>
          <a:bodyPr vert="horz" wrap="square" lIns="0" tIns="0" rIns="0" bIns="0" rtlCol="0">
            <a:spAutoFit/>
          </a:bodyPr>
          <a:lstStyle/>
          <a:p>
            <a:pPr marL="12700">
              <a:lnSpc>
                <a:spcPct val="100000"/>
              </a:lnSpc>
            </a:pPr>
            <a:r>
              <a:rPr sz="1800" spc="-5" dirty="0">
                <a:solidFill>
                  <a:srgbClr val="00009A"/>
                </a:solidFill>
                <a:latin typeface="Courier New"/>
                <a:cs typeface="Courier New"/>
              </a:rPr>
              <a:t>typede</a:t>
            </a:r>
            <a:r>
              <a:rPr sz="1800" dirty="0">
                <a:solidFill>
                  <a:srgbClr val="00009A"/>
                </a:solidFill>
                <a:latin typeface="Courier New"/>
                <a:cs typeface="Courier New"/>
              </a:rPr>
              <a:t>f</a:t>
            </a:r>
            <a:r>
              <a:rPr sz="1800" spc="-15" dirty="0">
                <a:solidFill>
                  <a:srgbClr val="00009A"/>
                </a:solidFill>
                <a:latin typeface="Courier New"/>
                <a:cs typeface="Courier New"/>
              </a:rPr>
              <a:t> </a:t>
            </a:r>
            <a:r>
              <a:rPr sz="1800" spc="-5" dirty="0">
                <a:solidFill>
                  <a:srgbClr val="00009A"/>
                </a:solidFill>
                <a:latin typeface="Courier New"/>
                <a:cs typeface="Courier New"/>
              </a:rPr>
              <a:t>struct</a:t>
            </a:r>
            <a:endParaRPr sz="1800" dirty="0">
              <a:latin typeface="Courier New"/>
              <a:cs typeface="Courier New"/>
            </a:endParaRPr>
          </a:p>
          <a:p>
            <a:pPr marL="12700">
              <a:lnSpc>
                <a:spcPct val="100000"/>
              </a:lnSpc>
              <a:spcBef>
                <a:spcPts val="430"/>
              </a:spcBef>
            </a:pPr>
            <a:r>
              <a:rPr sz="1800" dirty="0">
                <a:latin typeface="Courier New"/>
                <a:cs typeface="Courier New"/>
              </a:rPr>
              <a:t>{</a:t>
            </a:r>
          </a:p>
          <a:p>
            <a:pPr marL="285750" marR="5080">
              <a:lnSpc>
                <a:spcPct val="120000"/>
              </a:lnSpc>
            </a:pPr>
            <a:r>
              <a:rPr sz="1800" spc="-10" dirty="0">
                <a:solidFill>
                  <a:srgbClr val="00009A"/>
                </a:solidFill>
                <a:latin typeface="Courier New"/>
                <a:cs typeface="Courier New"/>
              </a:rPr>
              <a:t>in</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5" dirty="0">
                <a:latin typeface="Courier New"/>
                <a:cs typeface="Courier New"/>
              </a:rPr>
              <a:t>productCode; </a:t>
            </a:r>
            <a:r>
              <a:rPr sz="1800" spc="-10" dirty="0">
                <a:solidFill>
                  <a:srgbClr val="00009A"/>
                </a:solidFill>
                <a:latin typeface="Courier New"/>
                <a:cs typeface="Courier New"/>
              </a:rPr>
              <a:t>in</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5" dirty="0">
                <a:latin typeface="Courier New"/>
                <a:cs typeface="Courier New"/>
              </a:rPr>
              <a:t>numberInStock; </a:t>
            </a:r>
            <a:r>
              <a:rPr sz="1800" spc="-5" dirty="0">
                <a:solidFill>
                  <a:srgbClr val="00009A"/>
                </a:solidFill>
                <a:latin typeface="Courier New"/>
                <a:cs typeface="Courier New"/>
              </a:rPr>
              <a:t>floa</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10" dirty="0">
                <a:latin typeface="Courier New"/>
                <a:cs typeface="Courier New"/>
              </a:rPr>
              <a:t>price;</a:t>
            </a:r>
            <a:endParaRPr sz="1800" dirty="0">
              <a:latin typeface="Courier New"/>
              <a:cs typeface="Courier New"/>
            </a:endParaRPr>
          </a:p>
          <a:p>
            <a:pPr marL="12700">
              <a:lnSpc>
                <a:spcPct val="100000"/>
              </a:lnSpc>
              <a:spcBef>
                <a:spcPts val="430"/>
              </a:spcBef>
            </a:pPr>
            <a:r>
              <a:rPr sz="1800" dirty="0">
                <a:latin typeface="Courier New"/>
                <a:cs typeface="Courier New"/>
              </a:rPr>
              <a:t>}</a:t>
            </a:r>
            <a:r>
              <a:rPr sz="1800" spc="-10" dirty="0">
                <a:latin typeface="Courier New"/>
                <a:cs typeface="Courier New"/>
              </a:rPr>
              <a:t> </a:t>
            </a:r>
            <a:r>
              <a:rPr sz="1800" spc="-10" dirty="0" err="1">
                <a:latin typeface="Courier New"/>
                <a:cs typeface="Courier New"/>
              </a:rPr>
              <a:t>product</a:t>
            </a:r>
            <a:r>
              <a:rPr lang="en-US" sz="1800" spc="-10" dirty="0" err="1">
                <a:latin typeface="Courier New"/>
                <a:cs typeface="Courier New"/>
              </a:rPr>
              <a:t>_t</a:t>
            </a:r>
            <a:r>
              <a:rPr sz="1800" spc="-10" dirty="0">
                <a:latin typeface="Courier New"/>
                <a:cs typeface="Courier New"/>
              </a:rPr>
              <a:t>;</a:t>
            </a:r>
            <a:endParaRPr sz="1800" dirty="0">
              <a:latin typeface="Courier New"/>
              <a:cs typeface="Courier New"/>
            </a:endParaRPr>
          </a:p>
          <a:p>
            <a:pPr>
              <a:lnSpc>
                <a:spcPct val="100000"/>
              </a:lnSpc>
              <a:spcBef>
                <a:spcPts val="32"/>
              </a:spcBef>
            </a:pPr>
            <a:endParaRPr sz="1850" dirty="0">
              <a:latin typeface="Times New Roman"/>
              <a:cs typeface="Times New Roman"/>
            </a:endParaRPr>
          </a:p>
          <a:p>
            <a:pPr marL="12700">
              <a:lnSpc>
                <a:spcPct val="100000"/>
              </a:lnSpc>
              <a:tabLst>
                <a:tab pos="2470785" algn="l"/>
              </a:tabLst>
            </a:pPr>
            <a:r>
              <a:rPr sz="1800" dirty="0">
                <a:latin typeface="Courier New"/>
                <a:cs typeface="Courier New"/>
              </a:rPr>
              <a:t>	</a:t>
            </a:r>
          </a:p>
        </p:txBody>
      </p:sp>
    </p:spTree>
    <p:extLst>
      <p:ext uri="{BB962C8B-B14F-4D97-AF65-F5344CB8AC3E}">
        <p14:creationId xmlns:p14="http://schemas.microsoft.com/office/powerpoint/2010/main" val="1782172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1248" y="-28575"/>
            <a:ext cx="6550901" cy="835356"/>
          </a:xfrm>
          <a:prstGeom prst="rect">
            <a:avLst/>
          </a:prstGeom>
        </p:spPr>
        <p:txBody>
          <a:bodyPr vert="horz" wrap="square" lIns="0" tIns="217677" rIns="0" bIns="0" rtlCol="0">
            <a:spAutoFit/>
          </a:bodyPr>
          <a:lstStyle/>
          <a:p>
            <a:pPr marL="2413000" indent="-2413000">
              <a:lnSpc>
                <a:spcPct val="100000"/>
              </a:lnSpc>
            </a:pPr>
            <a:r>
              <a:rPr sz="4000" spc="-5" dirty="0"/>
              <a:t>E</a:t>
            </a:r>
            <a:r>
              <a:rPr sz="4000" spc="-75" dirty="0"/>
              <a:t>x</a:t>
            </a:r>
            <a:r>
              <a:rPr sz="4000" dirty="0"/>
              <a:t>amp</a:t>
            </a:r>
            <a:r>
              <a:rPr lang="en-US" sz="4000" dirty="0"/>
              <a:t>l</a:t>
            </a:r>
            <a:r>
              <a:rPr sz="4000" dirty="0"/>
              <a:t>e</a:t>
            </a:r>
            <a:r>
              <a:rPr lang="en-US" dirty="0"/>
              <a:t> 5: Text to Binary File</a:t>
            </a:r>
            <a:endParaRPr sz="4000" dirty="0"/>
          </a:p>
        </p:txBody>
      </p:sp>
      <p:sp>
        <p:nvSpPr>
          <p:cNvPr id="3" name="object 3"/>
          <p:cNvSpPr/>
          <p:nvPr/>
        </p:nvSpPr>
        <p:spPr>
          <a:xfrm>
            <a:off x="1693049" y="2900172"/>
            <a:ext cx="3289300" cy="1578610"/>
          </a:xfrm>
          <a:custGeom>
            <a:avLst/>
            <a:gdLst/>
            <a:ahLst/>
            <a:cxnLst/>
            <a:rect l="l" t="t" r="r" b="b"/>
            <a:pathLst>
              <a:path w="3289300" h="1578610">
                <a:moveTo>
                  <a:pt x="3288791" y="1578102"/>
                </a:moveTo>
                <a:lnTo>
                  <a:pt x="3288791" y="0"/>
                </a:lnTo>
                <a:lnTo>
                  <a:pt x="0" y="0"/>
                </a:lnTo>
                <a:lnTo>
                  <a:pt x="0" y="1578102"/>
                </a:lnTo>
                <a:lnTo>
                  <a:pt x="6096" y="1578102"/>
                </a:lnTo>
                <a:lnTo>
                  <a:pt x="6095" y="12953"/>
                </a:lnTo>
                <a:lnTo>
                  <a:pt x="12191" y="6857"/>
                </a:lnTo>
                <a:lnTo>
                  <a:pt x="12191" y="12953"/>
                </a:lnTo>
                <a:lnTo>
                  <a:pt x="3276600" y="12953"/>
                </a:lnTo>
                <a:lnTo>
                  <a:pt x="3276600" y="6857"/>
                </a:lnTo>
                <a:lnTo>
                  <a:pt x="3282696" y="12953"/>
                </a:lnTo>
                <a:lnTo>
                  <a:pt x="3282696" y="1578102"/>
                </a:lnTo>
                <a:lnTo>
                  <a:pt x="3288791" y="1578102"/>
                </a:lnTo>
                <a:close/>
              </a:path>
              <a:path w="3289300" h="1578610">
                <a:moveTo>
                  <a:pt x="12191" y="12953"/>
                </a:moveTo>
                <a:lnTo>
                  <a:pt x="12191" y="6857"/>
                </a:lnTo>
                <a:lnTo>
                  <a:pt x="6095" y="12953"/>
                </a:lnTo>
                <a:lnTo>
                  <a:pt x="12191" y="12953"/>
                </a:lnTo>
                <a:close/>
              </a:path>
              <a:path w="3289300" h="1578610">
                <a:moveTo>
                  <a:pt x="12192" y="1565910"/>
                </a:moveTo>
                <a:lnTo>
                  <a:pt x="12191" y="12953"/>
                </a:lnTo>
                <a:lnTo>
                  <a:pt x="6095" y="12953"/>
                </a:lnTo>
                <a:lnTo>
                  <a:pt x="6096" y="1565910"/>
                </a:lnTo>
                <a:lnTo>
                  <a:pt x="12192" y="1565910"/>
                </a:lnTo>
                <a:close/>
              </a:path>
              <a:path w="3289300" h="1578610">
                <a:moveTo>
                  <a:pt x="3282696" y="1565910"/>
                </a:moveTo>
                <a:lnTo>
                  <a:pt x="6096" y="1565910"/>
                </a:lnTo>
                <a:lnTo>
                  <a:pt x="12192" y="1572005"/>
                </a:lnTo>
                <a:lnTo>
                  <a:pt x="12191" y="1578102"/>
                </a:lnTo>
                <a:lnTo>
                  <a:pt x="3276600" y="1578102"/>
                </a:lnTo>
                <a:lnTo>
                  <a:pt x="3276600" y="1572005"/>
                </a:lnTo>
                <a:lnTo>
                  <a:pt x="3282696" y="1565910"/>
                </a:lnTo>
                <a:close/>
              </a:path>
              <a:path w="3289300" h="1578610">
                <a:moveTo>
                  <a:pt x="12191" y="1578102"/>
                </a:moveTo>
                <a:lnTo>
                  <a:pt x="12192" y="1572005"/>
                </a:lnTo>
                <a:lnTo>
                  <a:pt x="6096" y="1565910"/>
                </a:lnTo>
                <a:lnTo>
                  <a:pt x="6096" y="1578102"/>
                </a:lnTo>
                <a:lnTo>
                  <a:pt x="12191" y="1578102"/>
                </a:lnTo>
                <a:close/>
              </a:path>
              <a:path w="3289300" h="1578610">
                <a:moveTo>
                  <a:pt x="3282696" y="12953"/>
                </a:moveTo>
                <a:lnTo>
                  <a:pt x="3276600" y="6857"/>
                </a:lnTo>
                <a:lnTo>
                  <a:pt x="3276600" y="12953"/>
                </a:lnTo>
                <a:lnTo>
                  <a:pt x="3282696" y="12953"/>
                </a:lnTo>
                <a:close/>
              </a:path>
              <a:path w="3289300" h="1578610">
                <a:moveTo>
                  <a:pt x="3282696" y="1565910"/>
                </a:moveTo>
                <a:lnTo>
                  <a:pt x="3282696" y="12953"/>
                </a:lnTo>
                <a:lnTo>
                  <a:pt x="3276600" y="12953"/>
                </a:lnTo>
                <a:lnTo>
                  <a:pt x="3276600" y="1565910"/>
                </a:lnTo>
                <a:lnTo>
                  <a:pt x="3282696" y="1565910"/>
                </a:lnTo>
                <a:close/>
              </a:path>
              <a:path w="3289300" h="1578610">
                <a:moveTo>
                  <a:pt x="3282696" y="1578102"/>
                </a:moveTo>
                <a:lnTo>
                  <a:pt x="3282696" y="1565910"/>
                </a:lnTo>
                <a:lnTo>
                  <a:pt x="3276600" y="1572005"/>
                </a:lnTo>
                <a:lnTo>
                  <a:pt x="3276600" y="1578102"/>
                </a:lnTo>
                <a:lnTo>
                  <a:pt x="3282696" y="1578102"/>
                </a:lnTo>
                <a:close/>
              </a:path>
            </a:pathLst>
          </a:custGeom>
          <a:solidFill>
            <a:srgbClr val="000000"/>
          </a:solidFill>
        </p:spPr>
        <p:txBody>
          <a:bodyPr wrap="square" lIns="0" tIns="0" rIns="0" bIns="0" rtlCol="0"/>
          <a:lstStyle/>
          <a:p>
            <a:endParaRPr/>
          </a:p>
        </p:txBody>
      </p:sp>
      <p:sp>
        <p:nvSpPr>
          <p:cNvPr id="4" name="object 4"/>
          <p:cNvSpPr/>
          <p:nvPr/>
        </p:nvSpPr>
        <p:spPr>
          <a:xfrm>
            <a:off x="2013089" y="4898897"/>
            <a:ext cx="2468880" cy="508634"/>
          </a:xfrm>
          <a:custGeom>
            <a:avLst/>
            <a:gdLst/>
            <a:ahLst/>
            <a:cxnLst/>
            <a:rect l="l" t="t" r="r" b="b"/>
            <a:pathLst>
              <a:path w="2468879" h="508635">
                <a:moveTo>
                  <a:pt x="2468879" y="508253"/>
                </a:moveTo>
                <a:lnTo>
                  <a:pt x="2468879" y="0"/>
                </a:lnTo>
                <a:lnTo>
                  <a:pt x="0" y="0"/>
                </a:lnTo>
                <a:lnTo>
                  <a:pt x="0" y="508253"/>
                </a:lnTo>
                <a:lnTo>
                  <a:pt x="12954" y="508253"/>
                </a:lnTo>
                <a:lnTo>
                  <a:pt x="12954" y="25907"/>
                </a:lnTo>
                <a:lnTo>
                  <a:pt x="25907" y="12953"/>
                </a:lnTo>
                <a:lnTo>
                  <a:pt x="25907" y="25907"/>
                </a:lnTo>
                <a:lnTo>
                  <a:pt x="2443733" y="25907"/>
                </a:lnTo>
                <a:lnTo>
                  <a:pt x="2443733" y="12953"/>
                </a:lnTo>
                <a:lnTo>
                  <a:pt x="2455926" y="25907"/>
                </a:lnTo>
                <a:lnTo>
                  <a:pt x="2455926" y="508253"/>
                </a:lnTo>
                <a:lnTo>
                  <a:pt x="2468879" y="508253"/>
                </a:lnTo>
                <a:close/>
              </a:path>
              <a:path w="2468879" h="508635">
                <a:moveTo>
                  <a:pt x="25907" y="25907"/>
                </a:moveTo>
                <a:lnTo>
                  <a:pt x="25907" y="12953"/>
                </a:lnTo>
                <a:lnTo>
                  <a:pt x="12954" y="25907"/>
                </a:lnTo>
                <a:lnTo>
                  <a:pt x="25907" y="25907"/>
                </a:lnTo>
                <a:close/>
              </a:path>
              <a:path w="2468879" h="508635">
                <a:moveTo>
                  <a:pt x="25907" y="483107"/>
                </a:moveTo>
                <a:lnTo>
                  <a:pt x="25907" y="25907"/>
                </a:lnTo>
                <a:lnTo>
                  <a:pt x="12954" y="25907"/>
                </a:lnTo>
                <a:lnTo>
                  <a:pt x="12954" y="483107"/>
                </a:lnTo>
                <a:lnTo>
                  <a:pt x="25907" y="483107"/>
                </a:lnTo>
                <a:close/>
              </a:path>
              <a:path w="2468879" h="508635">
                <a:moveTo>
                  <a:pt x="2455926" y="483107"/>
                </a:moveTo>
                <a:lnTo>
                  <a:pt x="12954" y="483107"/>
                </a:lnTo>
                <a:lnTo>
                  <a:pt x="25907" y="495300"/>
                </a:lnTo>
                <a:lnTo>
                  <a:pt x="25907" y="508253"/>
                </a:lnTo>
                <a:lnTo>
                  <a:pt x="2443733" y="508253"/>
                </a:lnTo>
                <a:lnTo>
                  <a:pt x="2443733" y="495300"/>
                </a:lnTo>
                <a:lnTo>
                  <a:pt x="2455926" y="483107"/>
                </a:lnTo>
                <a:close/>
              </a:path>
              <a:path w="2468879" h="508635">
                <a:moveTo>
                  <a:pt x="25907" y="508253"/>
                </a:moveTo>
                <a:lnTo>
                  <a:pt x="25907" y="495300"/>
                </a:lnTo>
                <a:lnTo>
                  <a:pt x="12954" y="483107"/>
                </a:lnTo>
                <a:lnTo>
                  <a:pt x="12954" y="508253"/>
                </a:lnTo>
                <a:lnTo>
                  <a:pt x="25907" y="508253"/>
                </a:lnTo>
                <a:close/>
              </a:path>
              <a:path w="2468879" h="508635">
                <a:moveTo>
                  <a:pt x="2455926" y="25907"/>
                </a:moveTo>
                <a:lnTo>
                  <a:pt x="2443733" y="12953"/>
                </a:lnTo>
                <a:lnTo>
                  <a:pt x="2443733" y="25907"/>
                </a:lnTo>
                <a:lnTo>
                  <a:pt x="2455926" y="25907"/>
                </a:lnTo>
                <a:close/>
              </a:path>
              <a:path w="2468879" h="508635">
                <a:moveTo>
                  <a:pt x="2455926" y="483107"/>
                </a:moveTo>
                <a:lnTo>
                  <a:pt x="2455926" y="25907"/>
                </a:lnTo>
                <a:lnTo>
                  <a:pt x="2443733" y="25907"/>
                </a:lnTo>
                <a:lnTo>
                  <a:pt x="2443733" y="483107"/>
                </a:lnTo>
                <a:lnTo>
                  <a:pt x="2455926" y="483107"/>
                </a:lnTo>
                <a:close/>
              </a:path>
              <a:path w="2468879" h="508635">
                <a:moveTo>
                  <a:pt x="2455926" y="508253"/>
                </a:moveTo>
                <a:lnTo>
                  <a:pt x="2455926" y="483107"/>
                </a:lnTo>
                <a:lnTo>
                  <a:pt x="2443733" y="495300"/>
                </a:lnTo>
                <a:lnTo>
                  <a:pt x="2443733" y="508253"/>
                </a:lnTo>
                <a:lnTo>
                  <a:pt x="2455926" y="508253"/>
                </a:lnTo>
                <a:close/>
              </a:path>
            </a:pathLst>
          </a:custGeom>
          <a:solidFill>
            <a:srgbClr val="000000"/>
          </a:solidFill>
        </p:spPr>
        <p:txBody>
          <a:bodyPr wrap="square" lIns="0" tIns="0" rIns="0" bIns="0" rtlCol="0"/>
          <a:lstStyle/>
          <a:p>
            <a:endParaRPr/>
          </a:p>
        </p:txBody>
      </p:sp>
      <p:sp>
        <p:nvSpPr>
          <p:cNvPr id="5" name="object 5"/>
          <p:cNvSpPr/>
          <p:nvPr/>
        </p:nvSpPr>
        <p:spPr>
          <a:xfrm>
            <a:off x="2137295" y="2587751"/>
            <a:ext cx="76200" cy="227329"/>
          </a:xfrm>
          <a:custGeom>
            <a:avLst/>
            <a:gdLst/>
            <a:ahLst/>
            <a:cxnLst/>
            <a:rect l="l" t="t" r="r" b="b"/>
            <a:pathLst>
              <a:path w="76200" h="227330">
                <a:moveTo>
                  <a:pt x="76200" y="150875"/>
                </a:moveTo>
                <a:lnTo>
                  <a:pt x="0" y="150875"/>
                </a:lnTo>
                <a:lnTo>
                  <a:pt x="32003" y="214883"/>
                </a:lnTo>
                <a:lnTo>
                  <a:pt x="32003" y="163830"/>
                </a:lnTo>
                <a:lnTo>
                  <a:pt x="44195" y="163830"/>
                </a:lnTo>
                <a:lnTo>
                  <a:pt x="44195" y="214884"/>
                </a:lnTo>
                <a:lnTo>
                  <a:pt x="76200" y="150875"/>
                </a:lnTo>
                <a:close/>
              </a:path>
              <a:path w="76200" h="227330">
                <a:moveTo>
                  <a:pt x="44195" y="150875"/>
                </a:moveTo>
                <a:lnTo>
                  <a:pt x="44195" y="0"/>
                </a:lnTo>
                <a:lnTo>
                  <a:pt x="32003" y="0"/>
                </a:lnTo>
                <a:lnTo>
                  <a:pt x="32003" y="150875"/>
                </a:lnTo>
                <a:lnTo>
                  <a:pt x="44195" y="150875"/>
                </a:lnTo>
                <a:close/>
              </a:path>
              <a:path w="76200" h="227330">
                <a:moveTo>
                  <a:pt x="44195" y="214884"/>
                </a:moveTo>
                <a:lnTo>
                  <a:pt x="44195" y="163830"/>
                </a:lnTo>
                <a:lnTo>
                  <a:pt x="32003" y="163830"/>
                </a:lnTo>
                <a:lnTo>
                  <a:pt x="32003" y="214883"/>
                </a:lnTo>
                <a:lnTo>
                  <a:pt x="38100" y="227075"/>
                </a:lnTo>
                <a:lnTo>
                  <a:pt x="44195" y="214884"/>
                </a:lnTo>
                <a:close/>
              </a:path>
            </a:pathLst>
          </a:custGeom>
          <a:solidFill>
            <a:srgbClr val="777777"/>
          </a:solidFill>
        </p:spPr>
        <p:txBody>
          <a:bodyPr wrap="square" lIns="0" tIns="0" rIns="0" bIns="0" rtlCol="0"/>
          <a:lstStyle/>
          <a:p>
            <a:endParaRPr/>
          </a:p>
        </p:txBody>
      </p:sp>
      <p:sp>
        <p:nvSpPr>
          <p:cNvPr id="6" name="object 6"/>
          <p:cNvSpPr/>
          <p:nvPr/>
        </p:nvSpPr>
        <p:spPr>
          <a:xfrm>
            <a:off x="3123323" y="2600705"/>
            <a:ext cx="76200" cy="227329"/>
          </a:xfrm>
          <a:custGeom>
            <a:avLst/>
            <a:gdLst/>
            <a:ahLst/>
            <a:cxnLst/>
            <a:rect l="l" t="t" r="r" b="b"/>
            <a:pathLst>
              <a:path w="76200" h="227330">
                <a:moveTo>
                  <a:pt x="76200" y="150875"/>
                </a:moveTo>
                <a:lnTo>
                  <a:pt x="0" y="150875"/>
                </a:lnTo>
                <a:lnTo>
                  <a:pt x="31241" y="213359"/>
                </a:lnTo>
                <a:lnTo>
                  <a:pt x="31241" y="163068"/>
                </a:lnTo>
                <a:lnTo>
                  <a:pt x="44195" y="163068"/>
                </a:lnTo>
                <a:lnTo>
                  <a:pt x="44195" y="214884"/>
                </a:lnTo>
                <a:lnTo>
                  <a:pt x="76200" y="150875"/>
                </a:lnTo>
                <a:close/>
              </a:path>
              <a:path w="76200" h="227330">
                <a:moveTo>
                  <a:pt x="44195" y="150875"/>
                </a:moveTo>
                <a:lnTo>
                  <a:pt x="44195" y="0"/>
                </a:lnTo>
                <a:lnTo>
                  <a:pt x="31241" y="0"/>
                </a:lnTo>
                <a:lnTo>
                  <a:pt x="31241" y="150875"/>
                </a:lnTo>
                <a:lnTo>
                  <a:pt x="44195" y="150875"/>
                </a:lnTo>
                <a:close/>
              </a:path>
              <a:path w="76200" h="227330">
                <a:moveTo>
                  <a:pt x="44195" y="214884"/>
                </a:moveTo>
                <a:lnTo>
                  <a:pt x="44195" y="163068"/>
                </a:lnTo>
                <a:lnTo>
                  <a:pt x="31241" y="163068"/>
                </a:lnTo>
                <a:lnTo>
                  <a:pt x="31241" y="213359"/>
                </a:lnTo>
                <a:lnTo>
                  <a:pt x="38100" y="227075"/>
                </a:lnTo>
                <a:lnTo>
                  <a:pt x="44195" y="214884"/>
                </a:lnTo>
                <a:close/>
              </a:path>
            </a:pathLst>
          </a:custGeom>
          <a:solidFill>
            <a:srgbClr val="777777"/>
          </a:solidFill>
        </p:spPr>
        <p:txBody>
          <a:bodyPr wrap="square" lIns="0" tIns="0" rIns="0" bIns="0" rtlCol="0"/>
          <a:lstStyle/>
          <a:p>
            <a:endParaRPr/>
          </a:p>
        </p:txBody>
      </p:sp>
      <p:sp>
        <p:nvSpPr>
          <p:cNvPr id="7" name="object 7"/>
          <p:cNvSpPr/>
          <p:nvPr/>
        </p:nvSpPr>
        <p:spPr>
          <a:xfrm>
            <a:off x="4350143" y="2589276"/>
            <a:ext cx="76200" cy="227329"/>
          </a:xfrm>
          <a:custGeom>
            <a:avLst/>
            <a:gdLst/>
            <a:ahLst/>
            <a:cxnLst/>
            <a:rect l="l" t="t" r="r" b="b"/>
            <a:pathLst>
              <a:path w="76200" h="227330">
                <a:moveTo>
                  <a:pt x="76200" y="150875"/>
                </a:moveTo>
                <a:lnTo>
                  <a:pt x="0" y="150875"/>
                </a:lnTo>
                <a:lnTo>
                  <a:pt x="32004" y="214884"/>
                </a:lnTo>
                <a:lnTo>
                  <a:pt x="32004" y="163829"/>
                </a:lnTo>
                <a:lnTo>
                  <a:pt x="44196" y="163829"/>
                </a:lnTo>
                <a:lnTo>
                  <a:pt x="44196" y="214883"/>
                </a:lnTo>
                <a:lnTo>
                  <a:pt x="76200" y="150875"/>
                </a:lnTo>
                <a:close/>
              </a:path>
              <a:path w="76200" h="227330">
                <a:moveTo>
                  <a:pt x="44196" y="150875"/>
                </a:moveTo>
                <a:lnTo>
                  <a:pt x="44196" y="0"/>
                </a:lnTo>
                <a:lnTo>
                  <a:pt x="32004" y="0"/>
                </a:lnTo>
                <a:lnTo>
                  <a:pt x="32004" y="150875"/>
                </a:lnTo>
                <a:lnTo>
                  <a:pt x="44196" y="150875"/>
                </a:lnTo>
                <a:close/>
              </a:path>
              <a:path w="76200" h="227330">
                <a:moveTo>
                  <a:pt x="44196" y="214883"/>
                </a:moveTo>
                <a:lnTo>
                  <a:pt x="44196" y="163829"/>
                </a:lnTo>
                <a:lnTo>
                  <a:pt x="32004" y="163829"/>
                </a:lnTo>
                <a:lnTo>
                  <a:pt x="32004" y="214884"/>
                </a:lnTo>
                <a:lnTo>
                  <a:pt x="38100" y="227075"/>
                </a:lnTo>
                <a:lnTo>
                  <a:pt x="44196" y="214883"/>
                </a:lnTo>
                <a:close/>
              </a:path>
            </a:pathLst>
          </a:custGeom>
          <a:solidFill>
            <a:srgbClr val="777777"/>
          </a:solidFill>
        </p:spPr>
        <p:txBody>
          <a:bodyPr wrap="square" lIns="0" tIns="0" rIns="0" bIns="0" rtlCol="0"/>
          <a:lstStyle/>
          <a:p>
            <a:endParaRPr/>
          </a:p>
        </p:txBody>
      </p:sp>
      <p:sp>
        <p:nvSpPr>
          <p:cNvPr id="8" name="object 8"/>
          <p:cNvSpPr txBox="1"/>
          <p:nvPr/>
        </p:nvSpPr>
        <p:spPr>
          <a:xfrm>
            <a:off x="1220858" y="1564830"/>
            <a:ext cx="7124065" cy="1480820"/>
          </a:xfrm>
          <a:prstGeom prst="rect">
            <a:avLst/>
          </a:prstGeom>
        </p:spPr>
        <p:txBody>
          <a:bodyPr vert="horz" wrap="square" lIns="0" tIns="0" rIns="0" bIns="0" rtlCol="0">
            <a:spAutoFit/>
          </a:bodyPr>
          <a:lstStyle/>
          <a:p>
            <a:pPr marL="217170" indent="-204470">
              <a:lnSpc>
                <a:spcPct val="100000"/>
              </a:lnSpc>
              <a:buFont typeface="Arial"/>
              <a:buChar char="•"/>
              <a:tabLst>
                <a:tab pos="217804" algn="l"/>
              </a:tabLst>
            </a:pPr>
            <a:r>
              <a:rPr sz="2400" dirty="0">
                <a:latin typeface="Calibri"/>
                <a:cs typeface="Calibri"/>
              </a:rPr>
              <a:t>A</a:t>
            </a:r>
            <a:r>
              <a:rPr sz="2400" spc="5" dirty="0">
                <a:latin typeface="Calibri"/>
                <a:cs typeface="Calibri"/>
              </a:rPr>
              <a:t> </a:t>
            </a:r>
            <a:r>
              <a:rPr sz="2400" spc="-5" dirty="0">
                <a:latin typeface="Calibri"/>
                <a:cs typeface="Calibri"/>
              </a:rPr>
              <a:t>functio</a:t>
            </a:r>
            <a:r>
              <a:rPr sz="2400" dirty="0">
                <a:latin typeface="Calibri"/>
                <a:cs typeface="Calibri"/>
              </a:rPr>
              <a:t>n</a:t>
            </a:r>
            <a:r>
              <a:rPr sz="2400" spc="15" dirty="0">
                <a:latin typeface="Calibri"/>
                <a:cs typeface="Calibri"/>
              </a:rPr>
              <a:t> </a:t>
            </a:r>
            <a:r>
              <a:rPr sz="2400" spc="-35" dirty="0">
                <a:latin typeface="Calibri"/>
                <a:cs typeface="Calibri"/>
              </a:rPr>
              <a:t>t</a:t>
            </a:r>
            <a:r>
              <a:rPr sz="2400" dirty="0">
                <a:latin typeface="Calibri"/>
                <a:cs typeface="Calibri"/>
              </a:rPr>
              <a:t>o</a:t>
            </a:r>
            <a:r>
              <a:rPr sz="2400" spc="5" dirty="0">
                <a:latin typeface="Calibri"/>
                <a:cs typeface="Calibri"/>
              </a:rPr>
              <a:t> </a:t>
            </a:r>
            <a:r>
              <a:rPr sz="2400" spc="-30" dirty="0">
                <a:latin typeface="Calibri"/>
                <a:cs typeface="Calibri"/>
              </a:rPr>
              <a:t>c</a:t>
            </a:r>
            <a:r>
              <a:rPr sz="2400" spc="-5" dirty="0">
                <a:latin typeface="Calibri"/>
                <a:cs typeface="Calibri"/>
              </a:rPr>
              <a:t>o</a:t>
            </a:r>
            <a:r>
              <a:rPr sz="2400" spc="-55" dirty="0">
                <a:latin typeface="Calibri"/>
                <a:cs typeface="Calibri"/>
              </a:rPr>
              <a:t>n</a:t>
            </a:r>
            <a:r>
              <a:rPr sz="2400" spc="-30" dirty="0">
                <a:latin typeface="Calibri"/>
                <a:cs typeface="Calibri"/>
              </a:rPr>
              <a:t>v</a:t>
            </a:r>
            <a:r>
              <a:rPr sz="2400" spc="-10" dirty="0">
                <a:latin typeface="Calibri"/>
                <a:cs typeface="Calibri"/>
              </a:rPr>
              <a:t>e</a:t>
            </a:r>
            <a:r>
              <a:rPr sz="2400" spc="-5" dirty="0">
                <a:latin typeface="Calibri"/>
                <a:cs typeface="Calibri"/>
              </a:rPr>
              <a:t>r</a:t>
            </a:r>
            <a:r>
              <a:rPr sz="2400" dirty="0">
                <a:latin typeface="Calibri"/>
                <a:cs typeface="Calibri"/>
              </a:rPr>
              <a:t>t</a:t>
            </a:r>
            <a:r>
              <a:rPr sz="2400" spc="5" dirty="0">
                <a:latin typeface="Calibri"/>
                <a:cs typeface="Calibri"/>
              </a:rPr>
              <a:t> </a:t>
            </a:r>
            <a:r>
              <a:rPr sz="2400" dirty="0">
                <a:latin typeface="Calibri"/>
                <a:cs typeface="Calibri"/>
              </a:rPr>
              <a:t>a</a:t>
            </a:r>
            <a:r>
              <a:rPr sz="2400" spc="-5" dirty="0">
                <a:latin typeface="Calibri"/>
                <a:cs typeface="Calibri"/>
              </a:rPr>
              <a:t> </a:t>
            </a:r>
            <a:r>
              <a:rPr sz="2400" spc="-40" dirty="0">
                <a:latin typeface="Calibri"/>
                <a:cs typeface="Calibri"/>
              </a:rPr>
              <a:t>te</a:t>
            </a:r>
            <a:r>
              <a:rPr sz="2400" spc="5" dirty="0">
                <a:latin typeface="Calibri"/>
                <a:cs typeface="Calibri"/>
              </a:rPr>
              <a:t>x</a:t>
            </a:r>
            <a:r>
              <a:rPr sz="2400" dirty="0">
                <a:latin typeface="Calibri"/>
                <a:cs typeface="Calibri"/>
              </a:rPr>
              <a:t>t</a:t>
            </a:r>
            <a:r>
              <a:rPr sz="2400" spc="-5" dirty="0">
                <a:latin typeface="Calibri"/>
                <a:cs typeface="Calibri"/>
              </a:rPr>
              <a:t> fil</a:t>
            </a:r>
            <a:r>
              <a:rPr sz="2400" dirty="0">
                <a:latin typeface="Calibri"/>
                <a:cs typeface="Calibri"/>
              </a:rPr>
              <a:t>e</a:t>
            </a:r>
            <a:r>
              <a:rPr sz="2400" spc="-15" dirty="0">
                <a:latin typeface="Calibri"/>
                <a:cs typeface="Calibri"/>
              </a:rPr>
              <a:t> </a:t>
            </a:r>
            <a:r>
              <a:rPr sz="2400" spc="-5" dirty="0">
                <a:latin typeface="Calibri"/>
                <a:cs typeface="Calibri"/>
              </a:rPr>
              <a:t>i</a:t>
            </a:r>
            <a:r>
              <a:rPr sz="2400" spc="-30" dirty="0">
                <a:latin typeface="Calibri"/>
                <a:cs typeface="Calibri"/>
              </a:rPr>
              <a:t>n</a:t>
            </a:r>
            <a:r>
              <a:rPr sz="2400" spc="-35" dirty="0">
                <a:latin typeface="Calibri"/>
                <a:cs typeface="Calibri"/>
              </a:rPr>
              <a:t>t</a:t>
            </a:r>
            <a:r>
              <a:rPr sz="2400" dirty="0">
                <a:latin typeface="Calibri"/>
                <a:cs typeface="Calibri"/>
              </a:rPr>
              <a:t>o</a:t>
            </a:r>
            <a:r>
              <a:rPr sz="2400" spc="5" dirty="0">
                <a:latin typeface="Calibri"/>
                <a:cs typeface="Calibri"/>
              </a:rPr>
              <a:t> </a:t>
            </a:r>
            <a:r>
              <a:rPr sz="2400" dirty="0">
                <a:latin typeface="Calibri"/>
                <a:cs typeface="Calibri"/>
              </a:rPr>
              <a:t>a</a:t>
            </a:r>
            <a:r>
              <a:rPr sz="2400" spc="-5" dirty="0">
                <a:latin typeface="Calibri"/>
                <a:cs typeface="Calibri"/>
              </a:rPr>
              <a:t> bina</a:t>
            </a:r>
            <a:r>
              <a:rPr sz="2400" spc="15" dirty="0">
                <a:latin typeface="Calibri"/>
                <a:cs typeface="Calibri"/>
              </a:rPr>
              <a:t>r</a:t>
            </a:r>
            <a:r>
              <a:rPr sz="2400" spc="-5" dirty="0">
                <a:latin typeface="Calibri"/>
                <a:cs typeface="Calibri"/>
              </a:rPr>
              <a:t>y file</a:t>
            </a:r>
            <a:endParaRPr sz="2400" dirty="0">
              <a:latin typeface="Calibri"/>
              <a:cs typeface="Calibri"/>
            </a:endParaRPr>
          </a:p>
          <a:p>
            <a:pPr marL="471805">
              <a:lnSpc>
                <a:spcPct val="100000"/>
              </a:lnSpc>
              <a:spcBef>
                <a:spcPts val="2380"/>
              </a:spcBef>
              <a:tabLst>
                <a:tab pos="1672589" algn="l"/>
                <a:tab pos="3105150" algn="l"/>
              </a:tabLst>
            </a:pPr>
            <a:r>
              <a:rPr sz="1600" spc="-35" dirty="0">
                <a:solidFill>
                  <a:srgbClr val="00339A"/>
                </a:solidFill>
                <a:latin typeface="Calibri"/>
                <a:cs typeface="Calibri"/>
              </a:rPr>
              <a:t>P</a:t>
            </a:r>
            <a:r>
              <a:rPr sz="1600" dirty="0">
                <a:solidFill>
                  <a:srgbClr val="00339A"/>
                </a:solidFill>
                <a:latin typeface="Calibri"/>
                <a:cs typeface="Calibri"/>
              </a:rPr>
              <a:t>art Number	</a:t>
            </a:r>
            <a:r>
              <a:rPr sz="1600" spc="-5" dirty="0">
                <a:solidFill>
                  <a:srgbClr val="00339A"/>
                </a:solidFill>
                <a:latin typeface="Calibri"/>
                <a:cs typeface="Calibri"/>
              </a:rPr>
              <a:t>Compone</a:t>
            </a:r>
            <a:r>
              <a:rPr sz="1600" spc="-20" dirty="0">
                <a:solidFill>
                  <a:srgbClr val="00339A"/>
                </a:solidFill>
                <a:latin typeface="Calibri"/>
                <a:cs typeface="Calibri"/>
              </a:rPr>
              <a:t>n</a:t>
            </a:r>
            <a:r>
              <a:rPr sz="1600" dirty="0">
                <a:solidFill>
                  <a:srgbClr val="00339A"/>
                </a:solidFill>
                <a:latin typeface="Calibri"/>
                <a:cs typeface="Calibri"/>
              </a:rPr>
              <a:t>t	Price</a:t>
            </a:r>
            <a:endParaRPr sz="1600" dirty="0">
              <a:latin typeface="Calibri"/>
              <a:cs typeface="Calibri"/>
            </a:endParaRPr>
          </a:p>
          <a:p>
            <a:pPr marL="4072254">
              <a:lnSpc>
                <a:spcPct val="100000"/>
              </a:lnSpc>
              <a:spcBef>
                <a:spcPts val="1425"/>
              </a:spcBef>
            </a:pPr>
            <a:r>
              <a:rPr sz="2400" spc="-225" dirty="0">
                <a:latin typeface="Calibri"/>
                <a:cs typeface="Calibri"/>
              </a:rPr>
              <a:t>T</a:t>
            </a:r>
            <a:r>
              <a:rPr sz="2400" spc="-45" dirty="0">
                <a:latin typeface="Calibri"/>
                <a:cs typeface="Calibri"/>
              </a:rPr>
              <a:t>e</a:t>
            </a:r>
            <a:r>
              <a:rPr sz="2400" dirty="0">
                <a:latin typeface="Calibri"/>
                <a:cs typeface="Calibri"/>
              </a:rPr>
              <a:t>xt file </a:t>
            </a:r>
            <a:r>
              <a:rPr sz="2400" spc="-50" dirty="0">
                <a:latin typeface="Calibri"/>
                <a:cs typeface="Calibri"/>
              </a:rPr>
              <a:t>f</a:t>
            </a:r>
            <a:r>
              <a:rPr sz="2400" spc="-5" dirty="0">
                <a:latin typeface="Calibri"/>
                <a:cs typeface="Calibri"/>
              </a:rPr>
              <a:t>o</a:t>
            </a:r>
            <a:r>
              <a:rPr sz="2400" spc="-10" dirty="0">
                <a:latin typeface="Calibri"/>
                <a:cs typeface="Calibri"/>
              </a:rPr>
              <a:t>r</a:t>
            </a:r>
            <a:r>
              <a:rPr sz="2400" spc="-5" dirty="0">
                <a:latin typeface="Calibri"/>
                <a:cs typeface="Calibri"/>
              </a:rPr>
              <a:t>m</a:t>
            </a:r>
            <a:r>
              <a:rPr sz="2400" spc="-25" dirty="0">
                <a:latin typeface="Calibri"/>
                <a:cs typeface="Calibri"/>
              </a:rPr>
              <a:t>a</a:t>
            </a:r>
            <a:r>
              <a:rPr sz="2400" dirty="0">
                <a:latin typeface="Calibri"/>
                <a:cs typeface="Calibri"/>
              </a:rPr>
              <a:t>t</a:t>
            </a:r>
          </a:p>
        </p:txBody>
      </p:sp>
      <p:sp>
        <p:nvSpPr>
          <p:cNvPr id="10" name="object 10"/>
          <p:cNvSpPr txBox="1"/>
          <p:nvPr/>
        </p:nvSpPr>
        <p:spPr>
          <a:xfrm>
            <a:off x="2104777" y="4989856"/>
            <a:ext cx="2033905" cy="330200"/>
          </a:xfrm>
          <a:prstGeom prst="rect">
            <a:avLst/>
          </a:prstGeom>
        </p:spPr>
        <p:txBody>
          <a:bodyPr vert="horz" wrap="square" lIns="0" tIns="0" rIns="0" bIns="0" rtlCol="0">
            <a:spAutoFit/>
          </a:bodyPr>
          <a:lstStyle/>
          <a:p>
            <a:pPr marL="12700">
              <a:lnSpc>
                <a:spcPct val="100000"/>
              </a:lnSpc>
            </a:pPr>
            <a:r>
              <a:rPr sz="2400" spc="-5" dirty="0">
                <a:latin typeface="Courier New"/>
                <a:cs typeface="Courier New"/>
              </a:rPr>
              <a:t>text2binary</a:t>
            </a:r>
            <a:endParaRPr sz="2400">
              <a:latin typeface="Courier New"/>
              <a:cs typeface="Courier New"/>
            </a:endParaRPr>
          </a:p>
        </p:txBody>
      </p:sp>
      <p:sp>
        <p:nvSpPr>
          <p:cNvPr id="11" name="object 11"/>
          <p:cNvSpPr txBox="1"/>
          <p:nvPr/>
        </p:nvSpPr>
        <p:spPr>
          <a:xfrm>
            <a:off x="4993519" y="4803902"/>
            <a:ext cx="2988945" cy="330200"/>
          </a:xfrm>
          <a:prstGeom prst="rect">
            <a:avLst/>
          </a:prstGeom>
        </p:spPr>
        <p:txBody>
          <a:bodyPr vert="horz" wrap="square" lIns="0" tIns="0" rIns="0" bIns="0" rtlCol="0">
            <a:spAutoFit/>
          </a:bodyPr>
          <a:lstStyle/>
          <a:p>
            <a:pPr marL="12700">
              <a:lnSpc>
                <a:spcPct val="100000"/>
              </a:lnSpc>
            </a:pPr>
            <a:r>
              <a:rPr sz="2400" dirty="0">
                <a:latin typeface="Calibri"/>
                <a:cs typeface="Calibri"/>
              </a:rPr>
              <a:t>File</a:t>
            </a:r>
            <a:r>
              <a:rPr sz="2400" spc="-5" dirty="0">
                <a:latin typeface="Calibri"/>
                <a:cs typeface="Calibri"/>
              </a:rPr>
              <a:t> </a:t>
            </a:r>
            <a:r>
              <a:rPr sz="2400" spc="-20" dirty="0">
                <a:latin typeface="Calibri"/>
                <a:cs typeface="Calibri"/>
              </a:rPr>
              <a:t>c</a:t>
            </a:r>
            <a:r>
              <a:rPr sz="2400" spc="-5" dirty="0">
                <a:latin typeface="Calibri"/>
                <a:cs typeface="Calibri"/>
              </a:rPr>
              <a:t>o</a:t>
            </a:r>
            <a:r>
              <a:rPr sz="2400" spc="-45" dirty="0">
                <a:latin typeface="Calibri"/>
                <a:cs typeface="Calibri"/>
              </a:rPr>
              <a:t>n</a:t>
            </a:r>
            <a:r>
              <a:rPr sz="2400" spc="-30" dirty="0">
                <a:latin typeface="Calibri"/>
                <a:cs typeface="Calibri"/>
              </a:rPr>
              <a:t>v</a:t>
            </a:r>
            <a:r>
              <a:rPr sz="2400" spc="-5" dirty="0">
                <a:latin typeface="Calibri"/>
                <a:cs typeface="Calibri"/>
              </a:rPr>
              <a:t>e</a:t>
            </a:r>
            <a:r>
              <a:rPr sz="2400" spc="-50" dirty="0">
                <a:latin typeface="Calibri"/>
                <a:cs typeface="Calibri"/>
              </a:rPr>
              <a:t>r</a:t>
            </a:r>
            <a:r>
              <a:rPr sz="2400" spc="-5" dirty="0">
                <a:latin typeface="Calibri"/>
                <a:cs typeface="Calibri"/>
              </a:rPr>
              <a:t>s</a:t>
            </a:r>
            <a:r>
              <a:rPr sz="2400" dirty="0">
                <a:latin typeface="Calibri"/>
                <a:cs typeface="Calibri"/>
              </a:rPr>
              <a:t>i</a:t>
            </a:r>
            <a:r>
              <a:rPr sz="2400" spc="-5" dirty="0">
                <a:latin typeface="Calibri"/>
                <a:cs typeface="Calibri"/>
              </a:rPr>
              <a:t>o</a:t>
            </a:r>
            <a:r>
              <a:rPr sz="2400" dirty="0">
                <a:latin typeface="Calibri"/>
                <a:cs typeface="Calibri"/>
              </a:rPr>
              <a:t>n </a:t>
            </a:r>
            <a:r>
              <a:rPr sz="2400" spc="-5" dirty="0">
                <a:latin typeface="Calibri"/>
                <a:cs typeface="Calibri"/>
              </a:rPr>
              <a:t>p</a:t>
            </a:r>
            <a:r>
              <a:rPr sz="2400" spc="-40" dirty="0">
                <a:latin typeface="Calibri"/>
                <a:cs typeface="Calibri"/>
              </a:rPr>
              <a:t>r</a:t>
            </a:r>
            <a:r>
              <a:rPr sz="2400" spc="-10" dirty="0">
                <a:latin typeface="Calibri"/>
                <a:cs typeface="Calibri"/>
              </a:rPr>
              <a:t>og</a:t>
            </a:r>
            <a:r>
              <a:rPr sz="2400" spc="-55" dirty="0">
                <a:latin typeface="Calibri"/>
                <a:cs typeface="Calibri"/>
              </a:rPr>
              <a:t>r</a:t>
            </a:r>
            <a:r>
              <a:rPr sz="2400" dirty="0">
                <a:latin typeface="Calibri"/>
                <a:cs typeface="Calibri"/>
              </a:rPr>
              <a:t>a</a:t>
            </a:r>
            <a:r>
              <a:rPr sz="2400" spc="-5" dirty="0">
                <a:latin typeface="Calibri"/>
                <a:cs typeface="Calibri"/>
              </a:rPr>
              <a:t>m</a:t>
            </a:r>
            <a:endParaRPr sz="2400">
              <a:latin typeface="Calibri"/>
              <a:cs typeface="Calibri"/>
            </a:endParaRPr>
          </a:p>
        </p:txBody>
      </p:sp>
      <p:sp>
        <p:nvSpPr>
          <p:cNvPr id="12" name="object 12"/>
          <p:cNvSpPr/>
          <p:nvPr/>
        </p:nvSpPr>
        <p:spPr>
          <a:xfrm>
            <a:off x="3044075" y="4570476"/>
            <a:ext cx="288925" cy="287655"/>
          </a:xfrm>
          <a:custGeom>
            <a:avLst/>
            <a:gdLst/>
            <a:ahLst/>
            <a:cxnLst/>
            <a:rect l="l" t="t" r="r" b="b"/>
            <a:pathLst>
              <a:path w="288925" h="287654">
                <a:moveTo>
                  <a:pt x="288798" y="215646"/>
                </a:moveTo>
                <a:lnTo>
                  <a:pt x="216408" y="215646"/>
                </a:lnTo>
                <a:lnTo>
                  <a:pt x="216408" y="0"/>
                </a:lnTo>
                <a:lnTo>
                  <a:pt x="71627" y="0"/>
                </a:lnTo>
                <a:lnTo>
                  <a:pt x="71628" y="215646"/>
                </a:lnTo>
                <a:lnTo>
                  <a:pt x="0" y="215646"/>
                </a:lnTo>
                <a:lnTo>
                  <a:pt x="144018" y="287274"/>
                </a:lnTo>
                <a:lnTo>
                  <a:pt x="288798" y="215646"/>
                </a:lnTo>
                <a:close/>
              </a:path>
            </a:pathLst>
          </a:custGeom>
          <a:solidFill>
            <a:srgbClr val="EAEAEA"/>
          </a:solidFill>
        </p:spPr>
        <p:txBody>
          <a:bodyPr wrap="square" lIns="0" tIns="0" rIns="0" bIns="0" rtlCol="0"/>
          <a:lstStyle/>
          <a:p>
            <a:endParaRPr/>
          </a:p>
        </p:txBody>
      </p:sp>
      <p:sp>
        <p:nvSpPr>
          <p:cNvPr id="13" name="object 13"/>
          <p:cNvSpPr/>
          <p:nvPr/>
        </p:nvSpPr>
        <p:spPr>
          <a:xfrm>
            <a:off x="3009785" y="4562855"/>
            <a:ext cx="319405" cy="302260"/>
          </a:xfrm>
          <a:custGeom>
            <a:avLst/>
            <a:gdLst/>
            <a:ahLst/>
            <a:cxnLst/>
            <a:rect l="l" t="t" r="r" b="b"/>
            <a:pathLst>
              <a:path w="319404" h="302260">
                <a:moveTo>
                  <a:pt x="182118" y="288035"/>
                </a:moveTo>
                <a:lnTo>
                  <a:pt x="167640" y="281177"/>
                </a:lnTo>
                <a:lnTo>
                  <a:pt x="160782" y="294893"/>
                </a:lnTo>
                <a:lnTo>
                  <a:pt x="174498" y="301751"/>
                </a:lnTo>
                <a:lnTo>
                  <a:pt x="182118" y="288035"/>
                </a:lnTo>
                <a:close/>
              </a:path>
              <a:path w="319404" h="302260">
                <a:moveTo>
                  <a:pt x="153162" y="273557"/>
                </a:moveTo>
                <a:lnTo>
                  <a:pt x="139446" y="266699"/>
                </a:lnTo>
                <a:lnTo>
                  <a:pt x="132588" y="281177"/>
                </a:lnTo>
                <a:lnTo>
                  <a:pt x="146304" y="288035"/>
                </a:lnTo>
                <a:lnTo>
                  <a:pt x="153162" y="273557"/>
                </a:lnTo>
                <a:close/>
              </a:path>
              <a:path w="319404" h="302260">
                <a:moveTo>
                  <a:pt x="124968" y="259841"/>
                </a:moveTo>
                <a:lnTo>
                  <a:pt x="111252" y="252221"/>
                </a:lnTo>
                <a:lnTo>
                  <a:pt x="103632" y="266699"/>
                </a:lnTo>
                <a:lnTo>
                  <a:pt x="118110" y="273557"/>
                </a:lnTo>
                <a:lnTo>
                  <a:pt x="124968" y="259841"/>
                </a:lnTo>
                <a:close/>
              </a:path>
              <a:path w="319404" h="302260">
                <a:moveTo>
                  <a:pt x="96774" y="245363"/>
                </a:moveTo>
                <a:lnTo>
                  <a:pt x="82296" y="238505"/>
                </a:lnTo>
                <a:lnTo>
                  <a:pt x="75438" y="252983"/>
                </a:lnTo>
                <a:lnTo>
                  <a:pt x="89916" y="259841"/>
                </a:lnTo>
                <a:lnTo>
                  <a:pt x="96774" y="245363"/>
                </a:lnTo>
                <a:close/>
              </a:path>
              <a:path w="319404" h="302260">
                <a:moveTo>
                  <a:pt x="47244" y="230885"/>
                </a:moveTo>
                <a:lnTo>
                  <a:pt x="47244" y="214883"/>
                </a:lnTo>
                <a:lnTo>
                  <a:pt x="0" y="214883"/>
                </a:lnTo>
                <a:lnTo>
                  <a:pt x="32766" y="231647"/>
                </a:lnTo>
                <a:lnTo>
                  <a:pt x="35220" y="226466"/>
                </a:lnTo>
                <a:lnTo>
                  <a:pt x="37338" y="216407"/>
                </a:lnTo>
                <a:lnTo>
                  <a:pt x="39624" y="217169"/>
                </a:lnTo>
                <a:lnTo>
                  <a:pt x="39624" y="230885"/>
                </a:lnTo>
                <a:lnTo>
                  <a:pt x="47244" y="230885"/>
                </a:lnTo>
                <a:close/>
              </a:path>
              <a:path w="319404" h="302260">
                <a:moveTo>
                  <a:pt x="39624" y="230885"/>
                </a:moveTo>
                <a:lnTo>
                  <a:pt x="39624" y="217169"/>
                </a:lnTo>
                <a:lnTo>
                  <a:pt x="35220" y="226466"/>
                </a:lnTo>
                <a:lnTo>
                  <a:pt x="34290" y="230885"/>
                </a:lnTo>
                <a:lnTo>
                  <a:pt x="39624" y="230885"/>
                </a:lnTo>
                <a:close/>
              </a:path>
              <a:path w="319404" h="302260">
                <a:moveTo>
                  <a:pt x="39624" y="217169"/>
                </a:moveTo>
                <a:lnTo>
                  <a:pt x="37338" y="216407"/>
                </a:lnTo>
                <a:lnTo>
                  <a:pt x="35220" y="226466"/>
                </a:lnTo>
                <a:lnTo>
                  <a:pt x="39624" y="217169"/>
                </a:lnTo>
                <a:close/>
              </a:path>
              <a:path w="319404" h="302260">
                <a:moveTo>
                  <a:pt x="67132" y="230885"/>
                </a:moveTo>
                <a:lnTo>
                  <a:pt x="54102" y="224027"/>
                </a:lnTo>
                <a:lnTo>
                  <a:pt x="47244" y="238505"/>
                </a:lnTo>
                <a:lnTo>
                  <a:pt x="60960" y="245363"/>
                </a:lnTo>
                <a:lnTo>
                  <a:pt x="63246" y="241249"/>
                </a:lnTo>
                <a:lnTo>
                  <a:pt x="63246" y="230885"/>
                </a:lnTo>
                <a:lnTo>
                  <a:pt x="67132" y="230885"/>
                </a:lnTo>
                <a:close/>
              </a:path>
              <a:path w="319404" h="302260">
                <a:moveTo>
                  <a:pt x="79248" y="230885"/>
                </a:moveTo>
                <a:lnTo>
                  <a:pt x="79248" y="214883"/>
                </a:lnTo>
                <a:lnTo>
                  <a:pt x="63246" y="214883"/>
                </a:lnTo>
                <a:lnTo>
                  <a:pt x="63246" y="228840"/>
                </a:lnTo>
                <a:lnTo>
                  <a:pt x="67132" y="230885"/>
                </a:lnTo>
                <a:lnTo>
                  <a:pt x="79248" y="230885"/>
                </a:lnTo>
                <a:close/>
              </a:path>
              <a:path w="319404" h="302260">
                <a:moveTo>
                  <a:pt x="68580" y="231647"/>
                </a:moveTo>
                <a:lnTo>
                  <a:pt x="67132" y="230885"/>
                </a:lnTo>
                <a:lnTo>
                  <a:pt x="63246" y="230885"/>
                </a:lnTo>
                <a:lnTo>
                  <a:pt x="63246" y="241249"/>
                </a:lnTo>
                <a:lnTo>
                  <a:pt x="68580" y="231647"/>
                </a:lnTo>
                <a:close/>
              </a:path>
              <a:path w="319404" h="302260">
                <a:moveTo>
                  <a:pt x="105918" y="214883"/>
                </a:moveTo>
                <a:lnTo>
                  <a:pt x="94488" y="214883"/>
                </a:lnTo>
                <a:lnTo>
                  <a:pt x="94488" y="230885"/>
                </a:lnTo>
                <a:lnTo>
                  <a:pt x="98298" y="230885"/>
                </a:lnTo>
                <a:lnTo>
                  <a:pt x="98298" y="218693"/>
                </a:lnTo>
                <a:lnTo>
                  <a:pt x="102454" y="218693"/>
                </a:lnTo>
                <a:lnTo>
                  <a:pt x="105918" y="214883"/>
                </a:lnTo>
                <a:close/>
              </a:path>
              <a:path w="319404" h="302260">
                <a:moveTo>
                  <a:pt x="102454" y="218693"/>
                </a:moveTo>
                <a:lnTo>
                  <a:pt x="98298" y="218693"/>
                </a:lnTo>
                <a:lnTo>
                  <a:pt x="98298" y="223265"/>
                </a:lnTo>
                <a:lnTo>
                  <a:pt x="102454" y="218693"/>
                </a:lnTo>
                <a:close/>
              </a:path>
              <a:path w="319404" h="302260">
                <a:moveTo>
                  <a:pt x="114300" y="230885"/>
                </a:moveTo>
                <a:lnTo>
                  <a:pt x="114300" y="218693"/>
                </a:lnTo>
                <a:lnTo>
                  <a:pt x="102454" y="218693"/>
                </a:lnTo>
                <a:lnTo>
                  <a:pt x="98298" y="223265"/>
                </a:lnTo>
                <a:lnTo>
                  <a:pt x="98298" y="230885"/>
                </a:lnTo>
                <a:lnTo>
                  <a:pt x="114300" y="230885"/>
                </a:lnTo>
                <a:close/>
              </a:path>
              <a:path w="319404" h="302260">
                <a:moveTo>
                  <a:pt x="114300" y="202691"/>
                </a:moveTo>
                <a:lnTo>
                  <a:pt x="114300" y="186689"/>
                </a:lnTo>
                <a:lnTo>
                  <a:pt x="98298" y="186689"/>
                </a:lnTo>
                <a:lnTo>
                  <a:pt x="98298" y="202691"/>
                </a:lnTo>
                <a:lnTo>
                  <a:pt x="114300" y="202691"/>
                </a:lnTo>
                <a:close/>
              </a:path>
              <a:path w="319404" h="302260">
                <a:moveTo>
                  <a:pt x="114300" y="170687"/>
                </a:moveTo>
                <a:lnTo>
                  <a:pt x="114300" y="155447"/>
                </a:lnTo>
                <a:lnTo>
                  <a:pt x="98298" y="155447"/>
                </a:lnTo>
                <a:lnTo>
                  <a:pt x="98298" y="170687"/>
                </a:lnTo>
                <a:lnTo>
                  <a:pt x="114300" y="170687"/>
                </a:lnTo>
                <a:close/>
              </a:path>
              <a:path w="319404" h="302260">
                <a:moveTo>
                  <a:pt x="114300" y="139445"/>
                </a:moveTo>
                <a:lnTo>
                  <a:pt x="114300" y="123443"/>
                </a:lnTo>
                <a:lnTo>
                  <a:pt x="98298" y="123443"/>
                </a:lnTo>
                <a:lnTo>
                  <a:pt x="98298" y="139445"/>
                </a:lnTo>
                <a:lnTo>
                  <a:pt x="114300" y="139445"/>
                </a:lnTo>
                <a:close/>
              </a:path>
              <a:path w="319404" h="302260">
                <a:moveTo>
                  <a:pt x="114300" y="107441"/>
                </a:moveTo>
                <a:lnTo>
                  <a:pt x="114300" y="91439"/>
                </a:lnTo>
                <a:lnTo>
                  <a:pt x="98298" y="91439"/>
                </a:lnTo>
                <a:lnTo>
                  <a:pt x="98298" y="107441"/>
                </a:lnTo>
                <a:lnTo>
                  <a:pt x="114300" y="107441"/>
                </a:lnTo>
                <a:close/>
              </a:path>
              <a:path w="319404" h="302260">
                <a:moveTo>
                  <a:pt x="114300" y="75437"/>
                </a:moveTo>
                <a:lnTo>
                  <a:pt x="114300" y="60197"/>
                </a:lnTo>
                <a:lnTo>
                  <a:pt x="98298" y="60197"/>
                </a:lnTo>
                <a:lnTo>
                  <a:pt x="98298" y="75437"/>
                </a:lnTo>
                <a:lnTo>
                  <a:pt x="114300" y="75437"/>
                </a:lnTo>
                <a:close/>
              </a:path>
              <a:path w="319404" h="302260">
                <a:moveTo>
                  <a:pt x="114300" y="44195"/>
                </a:moveTo>
                <a:lnTo>
                  <a:pt x="114300" y="28193"/>
                </a:lnTo>
                <a:lnTo>
                  <a:pt x="98298" y="28193"/>
                </a:lnTo>
                <a:lnTo>
                  <a:pt x="98298" y="44195"/>
                </a:lnTo>
                <a:lnTo>
                  <a:pt x="114300" y="44195"/>
                </a:lnTo>
                <a:close/>
              </a:path>
              <a:path w="319404" h="302260">
                <a:moveTo>
                  <a:pt x="117348" y="15239"/>
                </a:moveTo>
                <a:lnTo>
                  <a:pt x="117348" y="0"/>
                </a:lnTo>
                <a:lnTo>
                  <a:pt x="98298" y="0"/>
                </a:lnTo>
                <a:lnTo>
                  <a:pt x="98298" y="12191"/>
                </a:lnTo>
                <a:lnTo>
                  <a:pt x="109270" y="12191"/>
                </a:lnTo>
                <a:lnTo>
                  <a:pt x="114300" y="7619"/>
                </a:lnTo>
                <a:lnTo>
                  <a:pt x="114300" y="15239"/>
                </a:lnTo>
                <a:lnTo>
                  <a:pt x="117348" y="15239"/>
                </a:lnTo>
                <a:close/>
              </a:path>
              <a:path w="319404" h="302260">
                <a:moveTo>
                  <a:pt x="114300" y="15239"/>
                </a:moveTo>
                <a:lnTo>
                  <a:pt x="114300" y="12191"/>
                </a:lnTo>
                <a:lnTo>
                  <a:pt x="109270" y="12191"/>
                </a:lnTo>
                <a:lnTo>
                  <a:pt x="105918" y="15239"/>
                </a:lnTo>
                <a:lnTo>
                  <a:pt x="114300" y="15239"/>
                </a:lnTo>
                <a:close/>
              </a:path>
              <a:path w="319404" h="302260">
                <a:moveTo>
                  <a:pt x="114300" y="12191"/>
                </a:moveTo>
                <a:lnTo>
                  <a:pt x="114300" y="7619"/>
                </a:lnTo>
                <a:lnTo>
                  <a:pt x="109270" y="12191"/>
                </a:lnTo>
                <a:lnTo>
                  <a:pt x="114300" y="12191"/>
                </a:lnTo>
                <a:close/>
              </a:path>
              <a:path w="319404" h="302260">
                <a:moveTo>
                  <a:pt x="149352" y="15239"/>
                </a:moveTo>
                <a:lnTo>
                  <a:pt x="149352" y="0"/>
                </a:lnTo>
                <a:lnTo>
                  <a:pt x="133350" y="0"/>
                </a:lnTo>
                <a:lnTo>
                  <a:pt x="133350" y="15239"/>
                </a:lnTo>
                <a:lnTo>
                  <a:pt x="149352" y="15239"/>
                </a:lnTo>
                <a:close/>
              </a:path>
              <a:path w="319404" h="302260">
                <a:moveTo>
                  <a:pt x="181356" y="15239"/>
                </a:moveTo>
                <a:lnTo>
                  <a:pt x="181356" y="0"/>
                </a:lnTo>
                <a:lnTo>
                  <a:pt x="165354" y="0"/>
                </a:lnTo>
                <a:lnTo>
                  <a:pt x="165354" y="15239"/>
                </a:lnTo>
                <a:lnTo>
                  <a:pt x="181356" y="15239"/>
                </a:lnTo>
                <a:close/>
              </a:path>
              <a:path w="319404" h="302260">
                <a:moveTo>
                  <a:pt x="212598" y="15239"/>
                </a:moveTo>
                <a:lnTo>
                  <a:pt x="212598" y="0"/>
                </a:lnTo>
                <a:lnTo>
                  <a:pt x="196596" y="0"/>
                </a:lnTo>
                <a:lnTo>
                  <a:pt x="196596" y="15239"/>
                </a:lnTo>
                <a:lnTo>
                  <a:pt x="212598" y="15239"/>
                </a:lnTo>
                <a:close/>
              </a:path>
              <a:path w="319404" h="302260">
                <a:moveTo>
                  <a:pt x="244602" y="15239"/>
                </a:moveTo>
                <a:lnTo>
                  <a:pt x="244602" y="0"/>
                </a:lnTo>
                <a:lnTo>
                  <a:pt x="228600" y="0"/>
                </a:lnTo>
                <a:lnTo>
                  <a:pt x="228600" y="15239"/>
                </a:lnTo>
                <a:lnTo>
                  <a:pt x="244602" y="15239"/>
                </a:lnTo>
                <a:close/>
              </a:path>
              <a:path w="319404" h="302260">
                <a:moveTo>
                  <a:pt x="258318" y="33527"/>
                </a:moveTo>
                <a:lnTo>
                  <a:pt x="258318" y="17525"/>
                </a:lnTo>
                <a:lnTo>
                  <a:pt x="243078" y="17525"/>
                </a:lnTo>
                <a:lnTo>
                  <a:pt x="243078" y="33527"/>
                </a:lnTo>
                <a:lnTo>
                  <a:pt x="258318" y="33527"/>
                </a:lnTo>
                <a:close/>
              </a:path>
              <a:path w="319404" h="302260">
                <a:moveTo>
                  <a:pt x="258318" y="64769"/>
                </a:moveTo>
                <a:lnTo>
                  <a:pt x="258318" y="48767"/>
                </a:lnTo>
                <a:lnTo>
                  <a:pt x="243078" y="48767"/>
                </a:lnTo>
                <a:lnTo>
                  <a:pt x="243078" y="64769"/>
                </a:lnTo>
                <a:lnTo>
                  <a:pt x="258318" y="64769"/>
                </a:lnTo>
                <a:close/>
              </a:path>
              <a:path w="319404" h="302260">
                <a:moveTo>
                  <a:pt x="258318" y="96773"/>
                </a:moveTo>
                <a:lnTo>
                  <a:pt x="258318" y="80771"/>
                </a:lnTo>
                <a:lnTo>
                  <a:pt x="243078" y="80771"/>
                </a:lnTo>
                <a:lnTo>
                  <a:pt x="243078" y="96773"/>
                </a:lnTo>
                <a:lnTo>
                  <a:pt x="258318" y="96773"/>
                </a:lnTo>
                <a:close/>
              </a:path>
              <a:path w="319404" h="302260">
                <a:moveTo>
                  <a:pt x="258318" y="128777"/>
                </a:moveTo>
                <a:lnTo>
                  <a:pt x="258318" y="112775"/>
                </a:lnTo>
                <a:lnTo>
                  <a:pt x="243078" y="112775"/>
                </a:lnTo>
                <a:lnTo>
                  <a:pt x="243078" y="128777"/>
                </a:lnTo>
                <a:lnTo>
                  <a:pt x="258318" y="128777"/>
                </a:lnTo>
                <a:close/>
              </a:path>
              <a:path w="319404" h="302260">
                <a:moveTo>
                  <a:pt x="258318" y="160019"/>
                </a:moveTo>
                <a:lnTo>
                  <a:pt x="258318" y="144017"/>
                </a:lnTo>
                <a:lnTo>
                  <a:pt x="243078" y="144017"/>
                </a:lnTo>
                <a:lnTo>
                  <a:pt x="243078" y="160019"/>
                </a:lnTo>
                <a:lnTo>
                  <a:pt x="258318" y="160019"/>
                </a:lnTo>
                <a:close/>
              </a:path>
              <a:path w="319404" h="302260">
                <a:moveTo>
                  <a:pt x="258318" y="192023"/>
                </a:moveTo>
                <a:lnTo>
                  <a:pt x="258318" y="176021"/>
                </a:lnTo>
                <a:lnTo>
                  <a:pt x="243078" y="176021"/>
                </a:lnTo>
                <a:lnTo>
                  <a:pt x="243078" y="192023"/>
                </a:lnTo>
                <a:lnTo>
                  <a:pt x="258318" y="192023"/>
                </a:lnTo>
                <a:close/>
              </a:path>
              <a:path w="319404" h="302260">
                <a:moveTo>
                  <a:pt x="258318" y="223265"/>
                </a:moveTo>
                <a:lnTo>
                  <a:pt x="258318" y="208025"/>
                </a:lnTo>
                <a:lnTo>
                  <a:pt x="243078" y="208025"/>
                </a:lnTo>
                <a:lnTo>
                  <a:pt x="243078" y="230885"/>
                </a:lnTo>
                <a:lnTo>
                  <a:pt x="250698" y="230885"/>
                </a:lnTo>
                <a:lnTo>
                  <a:pt x="250698" y="214883"/>
                </a:lnTo>
                <a:lnTo>
                  <a:pt x="251460" y="214883"/>
                </a:lnTo>
                <a:lnTo>
                  <a:pt x="251460" y="215722"/>
                </a:lnTo>
                <a:lnTo>
                  <a:pt x="258318" y="223265"/>
                </a:lnTo>
                <a:close/>
              </a:path>
              <a:path w="319404" h="302260">
                <a:moveTo>
                  <a:pt x="251460" y="215722"/>
                </a:moveTo>
                <a:lnTo>
                  <a:pt x="251460" y="214883"/>
                </a:lnTo>
                <a:lnTo>
                  <a:pt x="250698" y="214883"/>
                </a:lnTo>
                <a:lnTo>
                  <a:pt x="251460" y="215722"/>
                </a:lnTo>
                <a:close/>
              </a:path>
              <a:path w="319404" h="302260">
                <a:moveTo>
                  <a:pt x="251460" y="230885"/>
                </a:moveTo>
                <a:lnTo>
                  <a:pt x="251460" y="215722"/>
                </a:lnTo>
                <a:lnTo>
                  <a:pt x="250698" y="214883"/>
                </a:lnTo>
                <a:lnTo>
                  <a:pt x="250698" y="230885"/>
                </a:lnTo>
                <a:lnTo>
                  <a:pt x="251460" y="230885"/>
                </a:lnTo>
                <a:close/>
              </a:path>
              <a:path w="319404" h="302260">
                <a:moveTo>
                  <a:pt x="282702" y="230885"/>
                </a:moveTo>
                <a:lnTo>
                  <a:pt x="282702" y="214883"/>
                </a:lnTo>
                <a:lnTo>
                  <a:pt x="267462" y="214883"/>
                </a:lnTo>
                <a:lnTo>
                  <a:pt x="267462" y="230885"/>
                </a:lnTo>
                <a:lnTo>
                  <a:pt x="282702" y="230885"/>
                </a:lnTo>
                <a:close/>
              </a:path>
              <a:path w="319404" h="302260">
                <a:moveTo>
                  <a:pt x="319278" y="233933"/>
                </a:moveTo>
                <a:lnTo>
                  <a:pt x="312420" y="219455"/>
                </a:lnTo>
                <a:lnTo>
                  <a:pt x="297942" y="226313"/>
                </a:lnTo>
                <a:lnTo>
                  <a:pt x="300348" y="230885"/>
                </a:lnTo>
                <a:lnTo>
                  <a:pt x="314706" y="230885"/>
                </a:lnTo>
                <a:lnTo>
                  <a:pt x="314706" y="236219"/>
                </a:lnTo>
                <a:lnTo>
                  <a:pt x="319278" y="233933"/>
                </a:lnTo>
                <a:close/>
              </a:path>
              <a:path w="319404" h="302260">
                <a:moveTo>
                  <a:pt x="314706" y="224281"/>
                </a:moveTo>
                <a:lnTo>
                  <a:pt x="314706" y="214883"/>
                </a:lnTo>
                <a:lnTo>
                  <a:pt x="298704" y="214883"/>
                </a:lnTo>
                <a:lnTo>
                  <a:pt x="298704" y="225953"/>
                </a:lnTo>
                <a:lnTo>
                  <a:pt x="312420" y="219455"/>
                </a:lnTo>
                <a:lnTo>
                  <a:pt x="314706" y="224281"/>
                </a:lnTo>
                <a:close/>
              </a:path>
              <a:path w="319404" h="302260">
                <a:moveTo>
                  <a:pt x="300348" y="230885"/>
                </a:moveTo>
                <a:lnTo>
                  <a:pt x="298704" y="227761"/>
                </a:lnTo>
                <a:lnTo>
                  <a:pt x="298704" y="230885"/>
                </a:lnTo>
                <a:lnTo>
                  <a:pt x="300348" y="230885"/>
                </a:lnTo>
                <a:close/>
              </a:path>
              <a:path w="319404" h="302260">
                <a:moveTo>
                  <a:pt x="314706" y="236219"/>
                </a:moveTo>
                <a:lnTo>
                  <a:pt x="314706" y="230885"/>
                </a:lnTo>
                <a:lnTo>
                  <a:pt x="300348" y="230885"/>
                </a:lnTo>
                <a:lnTo>
                  <a:pt x="305562" y="240791"/>
                </a:lnTo>
                <a:lnTo>
                  <a:pt x="314706" y="236219"/>
                </a:lnTo>
                <a:close/>
              </a:path>
              <a:path w="319404" h="302260">
                <a:moveTo>
                  <a:pt x="291084" y="247649"/>
                </a:moveTo>
                <a:lnTo>
                  <a:pt x="284226" y="233933"/>
                </a:lnTo>
                <a:lnTo>
                  <a:pt x="269748" y="240791"/>
                </a:lnTo>
                <a:lnTo>
                  <a:pt x="276606" y="255269"/>
                </a:lnTo>
                <a:lnTo>
                  <a:pt x="291084" y="247649"/>
                </a:lnTo>
                <a:close/>
              </a:path>
              <a:path w="319404" h="302260">
                <a:moveTo>
                  <a:pt x="262890" y="262127"/>
                </a:moveTo>
                <a:lnTo>
                  <a:pt x="255270" y="247649"/>
                </a:lnTo>
                <a:lnTo>
                  <a:pt x="241554" y="254507"/>
                </a:lnTo>
                <a:lnTo>
                  <a:pt x="248412" y="268985"/>
                </a:lnTo>
                <a:lnTo>
                  <a:pt x="262890" y="262127"/>
                </a:lnTo>
                <a:close/>
              </a:path>
              <a:path w="319404" h="302260">
                <a:moveTo>
                  <a:pt x="233934" y="275843"/>
                </a:moveTo>
                <a:lnTo>
                  <a:pt x="227076" y="262127"/>
                </a:lnTo>
                <a:lnTo>
                  <a:pt x="212598" y="268985"/>
                </a:lnTo>
                <a:lnTo>
                  <a:pt x="220218" y="283463"/>
                </a:lnTo>
                <a:lnTo>
                  <a:pt x="233934" y="275843"/>
                </a:lnTo>
                <a:close/>
              </a:path>
              <a:path w="319404" h="302260">
                <a:moveTo>
                  <a:pt x="205740" y="290321"/>
                </a:moveTo>
                <a:lnTo>
                  <a:pt x="198882" y="275843"/>
                </a:lnTo>
                <a:lnTo>
                  <a:pt x="184404" y="283463"/>
                </a:lnTo>
                <a:lnTo>
                  <a:pt x="191262" y="297179"/>
                </a:lnTo>
                <a:lnTo>
                  <a:pt x="205740" y="290321"/>
                </a:lnTo>
                <a:close/>
              </a:path>
            </a:pathLst>
          </a:custGeom>
          <a:solidFill>
            <a:srgbClr val="000099"/>
          </a:solidFill>
        </p:spPr>
        <p:txBody>
          <a:bodyPr wrap="square" lIns="0" tIns="0" rIns="0" bIns="0" rtlCol="0"/>
          <a:lstStyle/>
          <a:p>
            <a:endParaRPr/>
          </a:p>
        </p:txBody>
      </p:sp>
      <p:sp>
        <p:nvSpPr>
          <p:cNvPr id="14" name="object 14"/>
          <p:cNvSpPr/>
          <p:nvPr/>
        </p:nvSpPr>
        <p:spPr>
          <a:xfrm>
            <a:off x="3044075" y="5506973"/>
            <a:ext cx="288925" cy="287655"/>
          </a:xfrm>
          <a:custGeom>
            <a:avLst/>
            <a:gdLst/>
            <a:ahLst/>
            <a:cxnLst/>
            <a:rect l="l" t="t" r="r" b="b"/>
            <a:pathLst>
              <a:path w="288925" h="287654">
                <a:moveTo>
                  <a:pt x="288798" y="215646"/>
                </a:moveTo>
                <a:lnTo>
                  <a:pt x="216408" y="215646"/>
                </a:lnTo>
                <a:lnTo>
                  <a:pt x="216408" y="0"/>
                </a:lnTo>
                <a:lnTo>
                  <a:pt x="71627" y="0"/>
                </a:lnTo>
                <a:lnTo>
                  <a:pt x="71628" y="215646"/>
                </a:lnTo>
                <a:lnTo>
                  <a:pt x="0" y="215646"/>
                </a:lnTo>
                <a:lnTo>
                  <a:pt x="144018" y="287274"/>
                </a:lnTo>
                <a:lnTo>
                  <a:pt x="288798" y="215646"/>
                </a:lnTo>
                <a:close/>
              </a:path>
            </a:pathLst>
          </a:custGeom>
          <a:solidFill>
            <a:srgbClr val="EAEAEA"/>
          </a:solidFill>
        </p:spPr>
        <p:txBody>
          <a:bodyPr wrap="square" lIns="0" tIns="0" rIns="0" bIns="0" rtlCol="0"/>
          <a:lstStyle/>
          <a:p>
            <a:endParaRPr/>
          </a:p>
        </p:txBody>
      </p:sp>
      <p:sp>
        <p:nvSpPr>
          <p:cNvPr id="15" name="object 15"/>
          <p:cNvSpPr/>
          <p:nvPr/>
        </p:nvSpPr>
        <p:spPr>
          <a:xfrm>
            <a:off x="3009785" y="5499353"/>
            <a:ext cx="319405" cy="302895"/>
          </a:xfrm>
          <a:custGeom>
            <a:avLst/>
            <a:gdLst/>
            <a:ahLst/>
            <a:cxnLst/>
            <a:rect l="l" t="t" r="r" b="b"/>
            <a:pathLst>
              <a:path w="319404" h="302895">
                <a:moveTo>
                  <a:pt x="182118" y="288035"/>
                </a:moveTo>
                <a:lnTo>
                  <a:pt x="167640" y="281177"/>
                </a:lnTo>
                <a:lnTo>
                  <a:pt x="160782" y="294893"/>
                </a:lnTo>
                <a:lnTo>
                  <a:pt x="174498" y="302513"/>
                </a:lnTo>
                <a:lnTo>
                  <a:pt x="182118" y="288035"/>
                </a:lnTo>
                <a:close/>
              </a:path>
              <a:path w="319404" h="302895">
                <a:moveTo>
                  <a:pt x="153162" y="273557"/>
                </a:moveTo>
                <a:lnTo>
                  <a:pt x="139446" y="266699"/>
                </a:lnTo>
                <a:lnTo>
                  <a:pt x="132588" y="281177"/>
                </a:lnTo>
                <a:lnTo>
                  <a:pt x="146304" y="288035"/>
                </a:lnTo>
                <a:lnTo>
                  <a:pt x="153162" y="273557"/>
                </a:lnTo>
                <a:close/>
              </a:path>
              <a:path w="319404" h="302895">
                <a:moveTo>
                  <a:pt x="124968" y="259841"/>
                </a:moveTo>
                <a:lnTo>
                  <a:pt x="111252" y="252983"/>
                </a:lnTo>
                <a:lnTo>
                  <a:pt x="103632" y="266699"/>
                </a:lnTo>
                <a:lnTo>
                  <a:pt x="118110" y="274319"/>
                </a:lnTo>
                <a:lnTo>
                  <a:pt x="124968" y="259841"/>
                </a:lnTo>
                <a:close/>
              </a:path>
              <a:path w="319404" h="302895">
                <a:moveTo>
                  <a:pt x="96774" y="245363"/>
                </a:moveTo>
                <a:lnTo>
                  <a:pt x="82296" y="238505"/>
                </a:lnTo>
                <a:lnTo>
                  <a:pt x="75438" y="252983"/>
                </a:lnTo>
                <a:lnTo>
                  <a:pt x="89916" y="259841"/>
                </a:lnTo>
                <a:lnTo>
                  <a:pt x="96774" y="245363"/>
                </a:lnTo>
                <a:close/>
              </a:path>
              <a:path w="319404" h="302895">
                <a:moveTo>
                  <a:pt x="47244" y="230885"/>
                </a:moveTo>
                <a:lnTo>
                  <a:pt x="47244" y="215645"/>
                </a:lnTo>
                <a:lnTo>
                  <a:pt x="0" y="215645"/>
                </a:lnTo>
                <a:lnTo>
                  <a:pt x="32766" y="231647"/>
                </a:lnTo>
                <a:lnTo>
                  <a:pt x="35220" y="226466"/>
                </a:lnTo>
                <a:lnTo>
                  <a:pt x="37338" y="216407"/>
                </a:lnTo>
                <a:lnTo>
                  <a:pt x="39624" y="217169"/>
                </a:lnTo>
                <a:lnTo>
                  <a:pt x="39624" y="230885"/>
                </a:lnTo>
                <a:lnTo>
                  <a:pt x="47244" y="230885"/>
                </a:lnTo>
                <a:close/>
              </a:path>
              <a:path w="319404" h="302895">
                <a:moveTo>
                  <a:pt x="39624" y="230885"/>
                </a:moveTo>
                <a:lnTo>
                  <a:pt x="39624" y="217169"/>
                </a:lnTo>
                <a:lnTo>
                  <a:pt x="35220" y="226466"/>
                </a:lnTo>
                <a:lnTo>
                  <a:pt x="34290" y="230885"/>
                </a:lnTo>
                <a:lnTo>
                  <a:pt x="39624" y="230885"/>
                </a:lnTo>
                <a:close/>
              </a:path>
              <a:path w="319404" h="302895">
                <a:moveTo>
                  <a:pt x="39624" y="217169"/>
                </a:moveTo>
                <a:lnTo>
                  <a:pt x="37338" y="216407"/>
                </a:lnTo>
                <a:lnTo>
                  <a:pt x="35220" y="226466"/>
                </a:lnTo>
                <a:lnTo>
                  <a:pt x="39624" y="217169"/>
                </a:lnTo>
                <a:close/>
              </a:path>
              <a:path w="319404" h="302895">
                <a:moveTo>
                  <a:pt x="67132" y="230885"/>
                </a:moveTo>
                <a:lnTo>
                  <a:pt x="54102" y="224027"/>
                </a:lnTo>
                <a:lnTo>
                  <a:pt x="47244" y="238505"/>
                </a:lnTo>
                <a:lnTo>
                  <a:pt x="60960" y="245363"/>
                </a:lnTo>
                <a:lnTo>
                  <a:pt x="63246" y="241249"/>
                </a:lnTo>
                <a:lnTo>
                  <a:pt x="63246" y="230885"/>
                </a:lnTo>
                <a:lnTo>
                  <a:pt x="67132" y="230885"/>
                </a:lnTo>
                <a:close/>
              </a:path>
              <a:path w="319404" h="302895">
                <a:moveTo>
                  <a:pt x="79248" y="230885"/>
                </a:moveTo>
                <a:lnTo>
                  <a:pt x="79248" y="215645"/>
                </a:lnTo>
                <a:lnTo>
                  <a:pt x="63246" y="215645"/>
                </a:lnTo>
                <a:lnTo>
                  <a:pt x="63246" y="228840"/>
                </a:lnTo>
                <a:lnTo>
                  <a:pt x="67132" y="230885"/>
                </a:lnTo>
                <a:lnTo>
                  <a:pt x="79248" y="230885"/>
                </a:lnTo>
                <a:close/>
              </a:path>
              <a:path w="319404" h="302895">
                <a:moveTo>
                  <a:pt x="68580" y="231647"/>
                </a:moveTo>
                <a:lnTo>
                  <a:pt x="67132" y="230885"/>
                </a:lnTo>
                <a:lnTo>
                  <a:pt x="63246" y="230885"/>
                </a:lnTo>
                <a:lnTo>
                  <a:pt x="63246" y="241249"/>
                </a:lnTo>
                <a:lnTo>
                  <a:pt x="68580" y="231647"/>
                </a:lnTo>
                <a:close/>
              </a:path>
              <a:path w="319404" h="302895">
                <a:moveTo>
                  <a:pt x="105918" y="215645"/>
                </a:moveTo>
                <a:lnTo>
                  <a:pt x="94488" y="215645"/>
                </a:lnTo>
                <a:lnTo>
                  <a:pt x="94488" y="230885"/>
                </a:lnTo>
                <a:lnTo>
                  <a:pt x="98298" y="230885"/>
                </a:lnTo>
                <a:lnTo>
                  <a:pt x="98298" y="218693"/>
                </a:lnTo>
                <a:lnTo>
                  <a:pt x="102870" y="218693"/>
                </a:lnTo>
                <a:lnTo>
                  <a:pt x="105918" y="215645"/>
                </a:lnTo>
                <a:close/>
              </a:path>
              <a:path w="319404" h="302895">
                <a:moveTo>
                  <a:pt x="102870" y="218693"/>
                </a:moveTo>
                <a:lnTo>
                  <a:pt x="98298" y="218693"/>
                </a:lnTo>
                <a:lnTo>
                  <a:pt x="98298" y="223265"/>
                </a:lnTo>
                <a:lnTo>
                  <a:pt x="102870" y="218693"/>
                </a:lnTo>
                <a:close/>
              </a:path>
              <a:path w="319404" h="302895">
                <a:moveTo>
                  <a:pt x="114300" y="230885"/>
                </a:moveTo>
                <a:lnTo>
                  <a:pt x="114300" y="218693"/>
                </a:lnTo>
                <a:lnTo>
                  <a:pt x="102870" y="218693"/>
                </a:lnTo>
                <a:lnTo>
                  <a:pt x="98298" y="223265"/>
                </a:lnTo>
                <a:lnTo>
                  <a:pt x="98298" y="230885"/>
                </a:lnTo>
                <a:lnTo>
                  <a:pt x="114300" y="230885"/>
                </a:lnTo>
                <a:close/>
              </a:path>
              <a:path w="319404" h="302895">
                <a:moveTo>
                  <a:pt x="114300" y="202691"/>
                </a:moveTo>
                <a:lnTo>
                  <a:pt x="114300" y="186689"/>
                </a:lnTo>
                <a:lnTo>
                  <a:pt x="98298" y="186689"/>
                </a:lnTo>
                <a:lnTo>
                  <a:pt x="98298" y="202691"/>
                </a:lnTo>
                <a:lnTo>
                  <a:pt x="114300" y="202691"/>
                </a:lnTo>
                <a:close/>
              </a:path>
              <a:path w="319404" h="302895">
                <a:moveTo>
                  <a:pt x="114300" y="171449"/>
                </a:moveTo>
                <a:lnTo>
                  <a:pt x="114300" y="155447"/>
                </a:lnTo>
                <a:lnTo>
                  <a:pt x="98298" y="155447"/>
                </a:lnTo>
                <a:lnTo>
                  <a:pt x="98298" y="171449"/>
                </a:lnTo>
                <a:lnTo>
                  <a:pt x="114300" y="171449"/>
                </a:lnTo>
                <a:close/>
              </a:path>
              <a:path w="319404" h="302895">
                <a:moveTo>
                  <a:pt x="114300" y="139445"/>
                </a:moveTo>
                <a:lnTo>
                  <a:pt x="114300" y="123443"/>
                </a:lnTo>
                <a:lnTo>
                  <a:pt x="98298" y="123443"/>
                </a:lnTo>
                <a:lnTo>
                  <a:pt x="98298" y="139445"/>
                </a:lnTo>
                <a:lnTo>
                  <a:pt x="114300" y="139445"/>
                </a:lnTo>
                <a:close/>
              </a:path>
              <a:path w="319404" h="302895">
                <a:moveTo>
                  <a:pt x="114300" y="107441"/>
                </a:moveTo>
                <a:lnTo>
                  <a:pt x="114300" y="91439"/>
                </a:lnTo>
                <a:lnTo>
                  <a:pt x="98298" y="91439"/>
                </a:lnTo>
                <a:lnTo>
                  <a:pt x="98298" y="107441"/>
                </a:lnTo>
                <a:lnTo>
                  <a:pt x="114300" y="107441"/>
                </a:lnTo>
                <a:close/>
              </a:path>
              <a:path w="319404" h="302895">
                <a:moveTo>
                  <a:pt x="114300" y="76199"/>
                </a:moveTo>
                <a:lnTo>
                  <a:pt x="114300" y="60197"/>
                </a:lnTo>
                <a:lnTo>
                  <a:pt x="98298" y="60197"/>
                </a:lnTo>
                <a:lnTo>
                  <a:pt x="98298" y="76199"/>
                </a:lnTo>
                <a:lnTo>
                  <a:pt x="114300" y="76199"/>
                </a:lnTo>
                <a:close/>
              </a:path>
              <a:path w="319404" h="302895">
                <a:moveTo>
                  <a:pt x="114300" y="44195"/>
                </a:moveTo>
                <a:lnTo>
                  <a:pt x="114300" y="28193"/>
                </a:lnTo>
                <a:lnTo>
                  <a:pt x="98298" y="28193"/>
                </a:lnTo>
                <a:lnTo>
                  <a:pt x="98298" y="44195"/>
                </a:lnTo>
                <a:lnTo>
                  <a:pt x="114300" y="44195"/>
                </a:lnTo>
                <a:close/>
              </a:path>
              <a:path w="319404" h="302895">
                <a:moveTo>
                  <a:pt x="117348" y="16001"/>
                </a:moveTo>
                <a:lnTo>
                  <a:pt x="117348" y="0"/>
                </a:lnTo>
                <a:lnTo>
                  <a:pt x="98298" y="0"/>
                </a:lnTo>
                <a:lnTo>
                  <a:pt x="98298" y="12191"/>
                </a:lnTo>
                <a:lnTo>
                  <a:pt x="109728" y="12191"/>
                </a:lnTo>
                <a:lnTo>
                  <a:pt x="114300" y="7619"/>
                </a:lnTo>
                <a:lnTo>
                  <a:pt x="114300" y="16001"/>
                </a:lnTo>
                <a:lnTo>
                  <a:pt x="117348" y="16001"/>
                </a:lnTo>
                <a:close/>
              </a:path>
              <a:path w="319404" h="302895">
                <a:moveTo>
                  <a:pt x="114300" y="16001"/>
                </a:moveTo>
                <a:lnTo>
                  <a:pt x="114300" y="12191"/>
                </a:lnTo>
                <a:lnTo>
                  <a:pt x="109728" y="12191"/>
                </a:lnTo>
                <a:lnTo>
                  <a:pt x="105918" y="16001"/>
                </a:lnTo>
                <a:lnTo>
                  <a:pt x="114300" y="16001"/>
                </a:lnTo>
                <a:close/>
              </a:path>
              <a:path w="319404" h="302895">
                <a:moveTo>
                  <a:pt x="114300" y="12191"/>
                </a:moveTo>
                <a:lnTo>
                  <a:pt x="114300" y="7619"/>
                </a:lnTo>
                <a:lnTo>
                  <a:pt x="109728" y="12191"/>
                </a:lnTo>
                <a:lnTo>
                  <a:pt x="114300" y="12191"/>
                </a:lnTo>
                <a:close/>
              </a:path>
              <a:path w="319404" h="302895">
                <a:moveTo>
                  <a:pt x="149352" y="16001"/>
                </a:moveTo>
                <a:lnTo>
                  <a:pt x="149352" y="0"/>
                </a:lnTo>
                <a:lnTo>
                  <a:pt x="133350" y="0"/>
                </a:lnTo>
                <a:lnTo>
                  <a:pt x="133350" y="16001"/>
                </a:lnTo>
                <a:lnTo>
                  <a:pt x="149352" y="16001"/>
                </a:lnTo>
                <a:close/>
              </a:path>
              <a:path w="319404" h="302895">
                <a:moveTo>
                  <a:pt x="181356" y="16001"/>
                </a:moveTo>
                <a:lnTo>
                  <a:pt x="181356" y="0"/>
                </a:lnTo>
                <a:lnTo>
                  <a:pt x="165354" y="0"/>
                </a:lnTo>
                <a:lnTo>
                  <a:pt x="165354" y="16001"/>
                </a:lnTo>
                <a:lnTo>
                  <a:pt x="181356" y="16001"/>
                </a:lnTo>
                <a:close/>
              </a:path>
              <a:path w="319404" h="302895">
                <a:moveTo>
                  <a:pt x="212598" y="16001"/>
                </a:moveTo>
                <a:lnTo>
                  <a:pt x="212598" y="0"/>
                </a:lnTo>
                <a:lnTo>
                  <a:pt x="196596" y="0"/>
                </a:lnTo>
                <a:lnTo>
                  <a:pt x="196596" y="16001"/>
                </a:lnTo>
                <a:lnTo>
                  <a:pt x="212598" y="16001"/>
                </a:lnTo>
                <a:close/>
              </a:path>
              <a:path w="319404" h="302895">
                <a:moveTo>
                  <a:pt x="244602" y="16001"/>
                </a:moveTo>
                <a:lnTo>
                  <a:pt x="244602" y="0"/>
                </a:lnTo>
                <a:lnTo>
                  <a:pt x="228600" y="0"/>
                </a:lnTo>
                <a:lnTo>
                  <a:pt x="228600" y="16001"/>
                </a:lnTo>
                <a:lnTo>
                  <a:pt x="244602" y="16001"/>
                </a:lnTo>
                <a:close/>
              </a:path>
              <a:path w="319404" h="302895">
                <a:moveTo>
                  <a:pt x="258318" y="33527"/>
                </a:moveTo>
                <a:lnTo>
                  <a:pt x="258318" y="17525"/>
                </a:lnTo>
                <a:lnTo>
                  <a:pt x="243078" y="17525"/>
                </a:lnTo>
                <a:lnTo>
                  <a:pt x="243078" y="33527"/>
                </a:lnTo>
                <a:lnTo>
                  <a:pt x="258318" y="33527"/>
                </a:lnTo>
                <a:close/>
              </a:path>
              <a:path w="319404" h="302895">
                <a:moveTo>
                  <a:pt x="258318" y="64769"/>
                </a:moveTo>
                <a:lnTo>
                  <a:pt x="258318" y="49529"/>
                </a:lnTo>
                <a:lnTo>
                  <a:pt x="243078" y="49529"/>
                </a:lnTo>
                <a:lnTo>
                  <a:pt x="243078" y="64769"/>
                </a:lnTo>
                <a:lnTo>
                  <a:pt x="258318" y="64769"/>
                </a:lnTo>
                <a:close/>
              </a:path>
              <a:path w="319404" h="302895">
                <a:moveTo>
                  <a:pt x="258318" y="96773"/>
                </a:moveTo>
                <a:lnTo>
                  <a:pt x="258318" y="80771"/>
                </a:lnTo>
                <a:lnTo>
                  <a:pt x="243078" y="80771"/>
                </a:lnTo>
                <a:lnTo>
                  <a:pt x="243078" y="96773"/>
                </a:lnTo>
                <a:lnTo>
                  <a:pt x="258318" y="96773"/>
                </a:lnTo>
                <a:close/>
              </a:path>
              <a:path w="319404" h="302895">
                <a:moveTo>
                  <a:pt x="258318" y="128777"/>
                </a:moveTo>
                <a:lnTo>
                  <a:pt x="258318" y="112775"/>
                </a:lnTo>
                <a:lnTo>
                  <a:pt x="243078" y="112775"/>
                </a:lnTo>
                <a:lnTo>
                  <a:pt x="243078" y="128777"/>
                </a:lnTo>
                <a:lnTo>
                  <a:pt x="258318" y="128777"/>
                </a:lnTo>
                <a:close/>
              </a:path>
              <a:path w="319404" h="302895">
                <a:moveTo>
                  <a:pt x="258318" y="160019"/>
                </a:moveTo>
                <a:lnTo>
                  <a:pt x="258318" y="144779"/>
                </a:lnTo>
                <a:lnTo>
                  <a:pt x="243078" y="144779"/>
                </a:lnTo>
                <a:lnTo>
                  <a:pt x="243078" y="160019"/>
                </a:lnTo>
                <a:lnTo>
                  <a:pt x="258318" y="160019"/>
                </a:lnTo>
                <a:close/>
              </a:path>
              <a:path w="319404" h="302895">
                <a:moveTo>
                  <a:pt x="258318" y="192023"/>
                </a:moveTo>
                <a:lnTo>
                  <a:pt x="258318" y="176021"/>
                </a:lnTo>
                <a:lnTo>
                  <a:pt x="243078" y="176021"/>
                </a:lnTo>
                <a:lnTo>
                  <a:pt x="243078" y="192023"/>
                </a:lnTo>
                <a:lnTo>
                  <a:pt x="258318" y="192023"/>
                </a:lnTo>
                <a:close/>
              </a:path>
              <a:path w="319404" h="302895">
                <a:moveTo>
                  <a:pt x="258318" y="223265"/>
                </a:moveTo>
                <a:lnTo>
                  <a:pt x="258318" y="208025"/>
                </a:lnTo>
                <a:lnTo>
                  <a:pt x="243078" y="208025"/>
                </a:lnTo>
                <a:lnTo>
                  <a:pt x="243078" y="230885"/>
                </a:lnTo>
                <a:lnTo>
                  <a:pt x="250698" y="230885"/>
                </a:lnTo>
                <a:lnTo>
                  <a:pt x="250698" y="215645"/>
                </a:lnTo>
                <a:lnTo>
                  <a:pt x="251460" y="215645"/>
                </a:lnTo>
                <a:lnTo>
                  <a:pt x="251460" y="216407"/>
                </a:lnTo>
                <a:lnTo>
                  <a:pt x="258318" y="223265"/>
                </a:lnTo>
                <a:close/>
              </a:path>
              <a:path w="319404" h="302895">
                <a:moveTo>
                  <a:pt x="251460" y="216407"/>
                </a:moveTo>
                <a:lnTo>
                  <a:pt x="251460" y="215645"/>
                </a:lnTo>
                <a:lnTo>
                  <a:pt x="250698" y="215645"/>
                </a:lnTo>
                <a:lnTo>
                  <a:pt x="251460" y="216407"/>
                </a:lnTo>
                <a:close/>
              </a:path>
              <a:path w="319404" h="302895">
                <a:moveTo>
                  <a:pt x="251460" y="230885"/>
                </a:moveTo>
                <a:lnTo>
                  <a:pt x="251460" y="216407"/>
                </a:lnTo>
                <a:lnTo>
                  <a:pt x="250698" y="215645"/>
                </a:lnTo>
                <a:lnTo>
                  <a:pt x="250698" y="230885"/>
                </a:lnTo>
                <a:lnTo>
                  <a:pt x="251460" y="230885"/>
                </a:lnTo>
                <a:close/>
              </a:path>
              <a:path w="319404" h="302895">
                <a:moveTo>
                  <a:pt x="282702" y="230885"/>
                </a:moveTo>
                <a:lnTo>
                  <a:pt x="282702" y="215645"/>
                </a:lnTo>
                <a:lnTo>
                  <a:pt x="267462" y="215645"/>
                </a:lnTo>
                <a:lnTo>
                  <a:pt x="267462" y="230885"/>
                </a:lnTo>
                <a:lnTo>
                  <a:pt x="282702" y="230885"/>
                </a:lnTo>
                <a:close/>
              </a:path>
              <a:path w="319404" h="302895">
                <a:moveTo>
                  <a:pt x="319278" y="233933"/>
                </a:moveTo>
                <a:lnTo>
                  <a:pt x="312420" y="219455"/>
                </a:lnTo>
                <a:lnTo>
                  <a:pt x="297942" y="226313"/>
                </a:lnTo>
                <a:lnTo>
                  <a:pt x="300348" y="230885"/>
                </a:lnTo>
                <a:lnTo>
                  <a:pt x="314706" y="230885"/>
                </a:lnTo>
                <a:lnTo>
                  <a:pt x="314706" y="236219"/>
                </a:lnTo>
                <a:lnTo>
                  <a:pt x="319278" y="233933"/>
                </a:lnTo>
                <a:close/>
              </a:path>
              <a:path w="319404" h="302895">
                <a:moveTo>
                  <a:pt x="314706" y="224281"/>
                </a:moveTo>
                <a:lnTo>
                  <a:pt x="314706" y="215645"/>
                </a:lnTo>
                <a:lnTo>
                  <a:pt x="298704" y="215645"/>
                </a:lnTo>
                <a:lnTo>
                  <a:pt x="298704" y="225953"/>
                </a:lnTo>
                <a:lnTo>
                  <a:pt x="312420" y="219455"/>
                </a:lnTo>
                <a:lnTo>
                  <a:pt x="314706" y="224281"/>
                </a:lnTo>
                <a:close/>
              </a:path>
              <a:path w="319404" h="302895">
                <a:moveTo>
                  <a:pt x="300348" y="230885"/>
                </a:moveTo>
                <a:lnTo>
                  <a:pt x="298704" y="227761"/>
                </a:lnTo>
                <a:lnTo>
                  <a:pt x="298704" y="230885"/>
                </a:lnTo>
                <a:lnTo>
                  <a:pt x="300348" y="230885"/>
                </a:lnTo>
                <a:close/>
              </a:path>
              <a:path w="319404" h="302895">
                <a:moveTo>
                  <a:pt x="314706" y="236219"/>
                </a:moveTo>
                <a:lnTo>
                  <a:pt x="314706" y="230885"/>
                </a:lnTo>
                <a:lnTo>
                  <a:pt x="300348" y="230885"/>
                </a:lnTo>
                <a:lnTo>
                  <a:pt x="305562" y="240791"/>
                </a:lnTo>
                <a:lnTo>
                  <a:pt x="314706" y="236219"/>
                </a:lnTo>
                <a:close/>
              </a:path>
              <a:path w="319404" h="302895">
                <a:moveTo>
                  <a:pt x="291084" y="247649"/>
                </a:moveTo>
                <a:lnTo>
                  <a:pt x="284226" y="233933"/>
                </a:lnTo>
                <a:lnTo>
                  <a:pt x="269748" y="240791"/>
                </a:lnTo>
                <a:lnTo>
                  <a:pt x="276606" y="255269"/>
                </a:lnTo>
                <a:lnTo>
                  <a:pt x="291084" y="247649"/>
                </a:lnTo>
                <a:close/>
              </a:path>
              <a:path w="319404" h="302895">
                <a:moveTo>
                  <a:pt x="262890" y="262127"/>
                </a:moveTo>
                <a:lnTo>
                  <a:pt x="255270" y="247649"/>
                </a:lnTo>
                <a:lnTo>
                  <a:pt x="241554" y="255269"/>
                </a:lnTo>
                <a:lnTo>
                  <a:pt x="248412" y="268985"/>
                </a:lnTo>
                <a:lnTo>
                  <a:pt x="262890" y="262127"/>
                </a:lnTo>
                <a:close/>
              </a:path>
              <a:path w="319404" h="302895">
                <a:moveTo>
                  <a:pt x="233934" y="276605"/>
                </a:moveTo>
                <a:lnTo>
                  <a:pt x="227076" y="262127"/>
                </a:lnTo>
                <a:lnTo>
                  <a:pt x="212598" y="268985"/>
                </a:lnTo>
                <a:lnTo>
                  <a:pt x="220218" y="283463"/>
                </a:lnTo>
                <a:lnTo>
                  <a:pt x="233934" y="276605"/>
                </a:lnTo>
                <a:close/>
              </a:path>
              <a:path w="319404" h="302895">
                <a:moveTo>
                  <a:pt x="205740" y="290321"/>
                </a:moveTo>
                <a:lnTo>
                  <a:pt x="198882" y="275843"/>
                </a:lnTo>
                <a:lnTo>
                  <a:pt x="184404" y="283463"/>
                </a:lnTo>
                <a:lnTo>
                  <a:pt x="191262" y="297179"/>
                </a:lnTo>
                <a:lnTo>
                  <a:pt x="205740" y="290321"/>
                </a:lnTo>
                <a:close/>
              </a:path>
            </a:pathLst>
          </a:custGeom>
          <a:solidFill>
            <a:srgbClr val="000099"/>
          </a:solidFill>
        </p:spPr>
        <p:txBody>
          <a:bodyPr wrap="square" lIns="0" tIns="0" rIns="0" bIns="0" rtlCol="0"/>
          <a:lstStyle/>
          <a:p>
            <a:endParaRPr/>
          </a:p>
        </p:txBody>
      </p:sp>
      <p:sp>
        <p:nvSpPr>
          <p:cNvPr id="16" name="object 16"/>
          <p:cNvSpPr/>
          <p:nvPr/>
        </p:nvSpPr>
        <p:spPr>
          <a:xfrm>
            <a:off x="1746389" y="6083046"/>
            <a:ext cx="2016252" cy="376427"/>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1741817" y="6078474"/>
            <a:ext cx="2026285" cy="386080"/>
          </a:xfrm>
          <a:custGeom>
            <a:avLst/>
            <a:gdLst/>
            <a:ahLst/>
            <a:cxnLst/>
            <a:rect l="l" t="t" r="r" b="b"/>
            <a:pathLst>
              <a:path w="2026285" h="386079">
                <a:moveTo>
                  <a:pt x="9906" y="380999"/>
                </a:moveTo>
                <a:lnTo>
                  <a:pt x="9906" y="371856"/>
                </a:lnTo>
                <a:lnTo>
                  <a:pt x="0" y="371856"/>
                </a:lnTo>
                <a:lnTo>
                  <a:pt x="0" y="380999"/>
                </a:lnTo>
                <a:lnTo>
                  <a:pt x="4572" y="380999"/>
                </a:lnTo>
                <a:lnTo>
                  <a:pt x="4572" y="376427"/>
                </a:lnTo>
                <a:lnTo>
                  <a:pt x="8381" y="376427"/>
                </a:lnTo>
                <a:lnTo>
                  <a:pt x="8381" y="380999"/>
                </a:lnTo>
                <a:lnTo>
                  <a:pt x="9906" y="380999"/>
                </a:lnTo>
                <a:close/>
              </a:path>
              <a:path w="2026285" h="386079">
                <a:moveTo>
                  <a:pt x="8381" y="380999"/>
                </a:moveTo>
                <a:lnTo>
                  <a:pt x="8381" y="376427"/>
                </a:lnTo>
                <a:lnTo>
                  <a:pt x="4572" y="376427"/>
                </a:lnTo>
                <a:lnTo>
                  <a:pt x="4572" y="380999"/>
                </a:lnTo>
                <a:lnTo>
                  <a:pt x="8381" y="380999"/>
                </a:lnTo>
                <a:close/>
              </a:path>
              <a:path w="2026285" h="386079">
                <a:moveTo>
                  <a:pt x="8381" y="385571"/>
                </a:moveTo>
                <a:lnTo>
                  <a:pt x="8381" y="380999"/>
                </a:lnTo>
                <a:lnTo>
                  <a:pt x="4572" y="380999"/>
                </a:lnTo>
                <a:lnTo>
                  <a:pt x="4572" y="385571"/>
                </a:lnTo>
                <a:lnTo>
                  <a:pt x="8381" y="385571"/>
                </a:lnTo>
                <a:close/>
              </a:path>
              <a:path w="2026285" h="386079">
                <a:moveTo>
                  <a:pt x="9906" y="361949"/>
                </a:moveTo>
                <a:lnTo>
                  <a:pt x="9906" y="352806"/>
                </a:lnTo>
                <a:lnTo>
                  <a:pt x="0" y="352806"/>
                </a:lnTo>
                <a:lnTo>
                  <a:pt x="0" y="361949"/>
                </a:lnTo>
                <a:lnTo>
                  <a:pt x="9906" y="361949"/>
                </a:lnTo>
                <a:close/>
              </a:path>
              <a:path w="2026285" h="386079">
                <a:moveTo>
                  <a:pt x="9906" y="342899"/>
                </a:moveTo>
                <a:lnTo>
                  <a:pt x="9906" y="333756"/>
                </a:lnTo>
                <a:lnTo>
                  <a:pt x="0" y="333756"/>
                </a:lnTo>
                <a:lnTo>
                  <a:pt x="0" y="342899"/>
                </a:lnTo>
                <a:lnTo>
                  <a:pt x="9906" y="342899"/>
                </a:lnTo>
                <a:close/>
              </a:path>
              <a:path w="2026285" h="386079">
                <a:moveTo>
                  <a:pt x="9906" y="323849"/>
                </a:moveTo>
                <a:lnTo>
                  <a:pt x="9906" y="314706"/>
                </a:lnTo>
                <a:lnTo>
                  <a:pt x="0" y="314706"/>
                </a:lnTo>
                <a:lnTo>
                  <a:pt x="0" y="323849"/>
                </a:lnTo>
                <a:lnTo>
                  <a:pt x="9906" y="323849"/>
                </a:lnTo>
                <a:close/>
              </a:path>
              <a:path w="2026285" h="386079">
                <a:moveTo>
                  <a:pt x="9906" y="304799"/>
                </a:moveTo>
                <a:lnTo>
                  <a:pt x="9906" y="295656"/>
                </a:lnTo>
                <a:lnTo>
                  <a:pt x="0" y="295656"/>
                </a:lnTo>
                <a:lnTo>
                  <a:pt x="0" y="304799"/>
                </a:lnTo>
                <a:lnTo>
                  <a:pt x="9906" y="304799"/>
                </a:lnTo>
                <a:close/>
              </a:path>
              <a:path w="2026285" h="386079">
                <a:moveTo>
                  <a:pt x="9906" y="285749"/>
                </a:moveTo>
                <a:lnTo>
                  <a:pt x="9906" y="276606"/>
                </a:lnTo>
                <a:lnTo>
                  <a:pt x="0" y="276606"/>
                </a:lnTo>
                <a:lnTo>
                  <a:pt x="0" y="285749"/>
                </a:lnTo>
                <a:lnTo>
                  <a:pt x="9906" y="285749"/>
                </a:lnTo>
                <a:close/>
              </a:path>
              <a:path w="2026285" h="386079">
                <a:moveTo>
                  <a:pt x="9906" y="266699"/>
                </a:moveTo>
                <a:lnTo>
                  <a:pt x="9906" y="257556"/>
                </a:lnTo>
                <a:lnTo>
                  <a:pt x="0" y="257556"/>
                </a:lnTo>
                <a:lnTo>
                  <a:pt x="0" y="266699"/>
                </a:lnTo>
                <a:lnTo>
                  <a:pt x="9906" y="266699"/>
                </a:lnTo>
                <a:close/>
              </a:path>
              <a:path w="2026285" h="386079">
                <a:moveTo>
                  <a:pt x="9906" y="247649"/>
                </a:moveTo>
                <a:lnTo>
                  <a:pt x="9906" y="238506"/>
                </a:lnTo>
                <a:lnTo>
                  <a:pt x="0" y="238506"/>
                </a:lnTo>
                <a:lnTo>
                  <a:pt x="0" y="247649"/>
                </a:lnTo>
                <a:lnTo>
                  <a:pt x="9906" y="247649"/>
                </a:lnTo>
                <a:close/>
              </a:path>
              <a:path w="2026285" h="386079">
                <a:moveTo>
                  <a:pt x="9906" y="228599"/>
                </a:moveTo>
                <a:lnTo>
                  <a:pt x="9906" y="219456"/>
                </a:lnTo>
                <a:lnTo>
                  <a:pt x="0" y="219456"/>
                </a:lnTo>
                <a:lnTo>
                  <a:pt x="0" y="228599"/>
                </a:lnTo>
                <a:lnTo>
                  <a:pt x="9906" y="228599"/>
                </a:lnTo>
                <a:close/>
              </a:path>
              <a:path w="2026285" h="386079">
                <a:moveTo>
                  <a:pt x="9906" y="209549"/>
                </a:moveTo>
                <a:lnTo>
                  <a:pt x="9906" y="200406"/>
                </a:lnTo>
                <a:lnTo>
                  <a:pt x="0" y="200406"/>
                </a:lnTo>
                <a:lnTo>
                  <a:pt x="0" y="209549"/>
                </a:lnTo>
                <a:lnTo>
                  <a:pt x="9906" y="209549"/>
                </a:lnTo>
                <a:close/>
              </a:path>
              <a:path w="2026285" h="386079">
                <a:moveTo>
                  <a:pt x="9906" y="190499"/>
                </a:moveTo>
                <a:lnTo>
                  <a:pt x="9906" y="181356"/>
                </a:lnTo>
                <a:lnTo>
                  <a:pt x="0" y="181356"/>
                </a:lnTo>
                <a:lnTo>
                  <a:pt x="0" y="190499"/>
                </a:lnTo>
                <a:lnTo>
                  <a:pt x="9906" y="190499"/>
                </a:lnTo>
                <a:close/>
              </a:path>
              <a:path w="2026285" h="386079">
                <a:moveTo>
                  <a:pt x="9906" y="171449"/>
                </a:moveTo>
                <a:lnTo>
                  <a:pt x="9906" y="162306"/>
                </a:lnTo>
                <a:lnTo>
                  <a:pt x="0" y="162306"/>
                </a:lnTo>
                <a:lnTo>
                  <a:pt x="0" y="171449"/>
                </a:lnTo>
                <a:lnTo>
                  <a:pt x="9906" y="171449"/>
                </a:lnTo>
                <a:close/>
              </a:path>
              <a:path w="2026285" h="386079">
                <a:moveTo>
                  <a:pt x="9906" y="152399"/>
                </a:moveTo>
                <a:lnTo>
                  <a:pt x="9906" y="143255"/>
                </a:lnTo>
                <a:lnTo>
                  <a:pt x="0" y="143255"/>
                </a:lnTo>
                <a:lnTo>
                  <a:pt x="0" y="152399"/>
                </a:lnTo>
                <a:lnTo>
                  <a:pt x="9906" y="152399"/>
                </a:lnTo>
                <a:close/>
              </a:path>
              <a:path w="2026285" h="386079">
                <a:moveTo>
                  <a:pt x="9906" y="133349"/>
                </a:moveTo>
                <a:lnTo>
                  <a:pt x="9906" y="124205"/>
                </a:lnTo>
                <a:lnTo>
                  <a:pt x="0" y="124205"/>
                </a:lnTo>
                <a:lnTo>
                  <a:pt x="0" y="133349"/>
                </a:lnTo>
                <a:lnTo>
                  <a:pt x="9906" y="133349"/>
                </a:lnTo>
                <a:close/>
              </a:path>
              <a:path w="2026285" h="386079">
                <a:moveTo>
                  <a:pt x="9906" y="114299"/>
                </a:moveTo>
                <a:lnTo>
                  <a:pt x="9906" y="105155"/>
                </a:lnTo>
                <a:lnTo>
                  <a:pt x="0" y="105155"/>
                </a:lnTo>
                <a:lnTo>
                  <a:pt x="0" y="114299"/>
                </a:lnTo>
                <a:lnTo>
                  <a:pt x="9906" y="114299"/>
                </a:lnTo>
                <a:close/>
              </a:path>
              <a:path w="2026285" h="386079">
                <a:moveTo>
                  <a:pt x="9906" y="95249"/>
                </a:moveTo>
                <a:lnTo>
                  <a:pt x="9906" y="86105"/>
                </a:lnTo>
                <a:lnTo>
                  <a:pt x="0" y="86105"/>
                </a:lnTo>
                <a:lnTo>
                  <a:pt x="0" y="95249"/>
                </a:lnTo>
                <a:lnTo>
                  <a:pt x="9906" y="95249"/>
                </a:lnTo>
                <a:close/>
              </a:path>
              <a:path w="2026285" h="386079">
                <a:moveTo>
                  <a:pt x="9906" y="76199"/>
                </a:moveTo>
                <a:lnTo>
                  <a:pt x="9906" y="67055"/>
                </a:lnTo>
                <a:lnTo>
                  <a:pt x="0" y="67055"/>
                </a:lnTo>
                <a:lnTo>
                  <a:pt x="0" y="76199"/>
                </a:lnTo>
                <a:lnTo>
                  <a:pt x="9906" y="76199"/>
                </a:lnTo>
                <a:close/>
              </a:path>
              <a:path w="2026285" h="386079">
                <a:moveTo>
                  <a:pt x="9906" y="57149"/>
                </a:moveTo>
                <a:lnTo>
                  <a:pt x="9906" y="48005"/>
                </a:lnTo>
                <a:lnTo>
                  <a:pt x="0" y="48005"/>
                </a:lnTo>
                <a:lnTo>
                  <a:pt x="0" y="57149"/>
                </a:lnTo>
                <a:lnTo>
                  <a:pt x="9906" y="57149"/>
                </a:lnTo>
                <a:close/>
              </a:path>
              <a:path w="2026285" h="386079">
                <a:moveTo>
                  <a:pt x="9906" y="38099"/>
                </a:moveTo>
                <a:lnTo>
                  <a:pt x="9906" y="28955"/>
                </a:lnTo>
                <a:lnTo>
                  <a:pt x="0" y="28955"/>
                </a:lnTo>
                <a:lnTo>
                  <a:pt x="0" y="38099"/>
                </a:lnTo>
                <a:lnTo>
                  <a:pt x="9906" y="38099"/>
                </a:lnTo>
                <a:close/>
              </a:path>
              <a:path w="2026285" h="386079">
                <a:moveTo>
                  <a:pt x="9906" y="19049"/>
                </a:moveTo>
                <a:lnTo>
                  <a:pt x="9906" y="9905"/>
                </a:lnTo>
                <a:lnTo>
                  <a:pt x="0" y="9905"/>
                </a:lnTo>
                <a:lnTo>
                  <a:pt x="0" y="19049"/>
                </a:lnTo>
                <a:lnTo>
                  <a:pt x="9906" y="19049"/>
                </a:lnTo>
                <a:close/>
              </a:path>
              <a:path w="2026285" h="386079">
                <a:moveTo>
                  <a:pt x="19050" y="9905"/>
                </a:moveTo>
                <a:lnTo>
                  <a:pt x="19050" y="0"/>
                </a:lnTo>
                <a:lnTo>
                  <a:pt x="9906" y="0"/>
                </a:lnTo>
                <a:lnTo>
                  <a:pt x="9906" y="9905"/>
                </a:lnTo>
                <a:lnTo>
                  <a:pt x="19050" y="9905"/>
                </a:lnTo>
                <a:close/>
              </a:path>
              <a:path w="2026285" h="386079">
                <a:moveTo>
                  <a:pt x="38100" y="9905"/>
                </a:moveTo>
                <a:lnTo>
                  <a:pt x="38100" y="0"/>
                </a:lnTo>
                <a:lnTo>
                  <a:pt x="28956" y="0"/>
                </a:lnTo>
                <a:lnTo>
                  <a:pt x="28956" y="9905"/>
                </a:lnTo>
                <a:lnTo>
                  <a:pt x="38100" y="9905"/>
                </a:lnTo>
                <a:close/>
              </a:path>
              <a:path w="2026285" h="386079">
                <a:moveTo>
                  <a:pt x="57150" y="9905"/>
                </a:moveTo>
                <a:lnTo>
                  <a:pt x="57150" y="0"/>
                </a:lnTo>
                <a:lnTo>
                  <a:pt x="48006" y="0"/>
                </a:lnTo>
                <a:lnTo>
                  <a:pt x="48006" y="9905"/>
                </a:lnTo>
                <a:lnTo>
                  <a:pt x="57150" y="9905"/>
                </a:lnTo>
                <a:close/>
              </a:path>
              <a:path w="2026285" h="386079">
                <a:moveTo>
                  <a:pt x="76200" y="9905"/>
                </a:moveTo>
                <a:lnTo>
                  <a:pt x="76200" y="0"/>
                </a:lnTo>
                <a:lnTo>
                  <a:pt x="67056" y="0"/>
                </a:lnTo>
                <a:lnTo>
                  <a:pt x="67056" y="9905"/>
                </a:lnTo>
                <a:lnTo>
                  <a:pt x="76200" y="9905"/>
                </a:lnTo>
                <a:close/>
              </a:path>
              <a:path w="2026285" h="386079">
                <a:moveTo>
                  <a:pt x="95250" y="9905"/>
                </a:moveTo>
                <a:lnTo>
                  <a:pt x="95250" y="0"/>
                </a:lnTo>
                <a:lnTo>
                  <a:pt x="86106" y="0"/>
                </a:lnTo>
                <a:lnTo>
                  <a:pt x="86106" y="9905"/>
                </a:lnTo>
                <a:lnTo>
                  <a:pt x="95250" y="9905"/>
                </a:lnTo>
                <a:close/>
              </a:path>
              <a:path w="2026285" h="386079">
                <a:moveTo>
                  <a:pt x="114300" y="9905"/>
                </a:moveTo>
                <a:lnTo>
                  <a:pt x="114300" y="0"/>
                </a:lnTo>
                <a:lnTo>
                  <a:pt x="105156" y="0"/>
                </a:lnTo>
                <a:lnTo>
                  <a:pt x="105156" y="9905"/>
                </a:lnTo>
                <a:lnTo>
                  <a:pt x="114300" y="9905"/>
                </a:lnTo>
                <a:close/>
              </a:path>
              <a:path w="2026285" h="386079">
                <a:moveTo>
                  <a:pt x="133350" y="9905"/>
                </a:moveTo>
                <a:lnTo>
                  <a:pt x="133350" y="0"/>
                </a:lnTo>
                <a:lnTo>
                  <a:pt x="124206" y="0"/>
                </a:lnTo>
                <a:lnTo>
                  <a:pt x="124206" y="9905"/>
                </a:lnTo>
                <a:lnTo>
                  <a:pt x="133350" y="9905"/>
                </a:lnTo>
                <a:close/>
              </a:path>
              <a:path w="2026285" h="386079">
                <a:moveTo>
                  <a:pt x="152400" y="9905"/>
                </a:moveTo>
                <a:lnTo>
                  <a:pt x="152400" y="0"/>
                </a:lnTo>
                <a:lnTo>
                  <a:pt x="143256" y="0"/>
                </a:lnTo>
                <a:lnTo>
                  <a:pt x="143256" y="9905"/>
                </a:lnTo>
                <a:lnTo>
                  <a:pt x="152400" y="9905"/>
                </a:lnTo>
                <a:close/>
              </a:path>
              <a:path w="2026285" h="386079">
                <a:moveTo>
                  <a:pt x="171450" y="9905"/>
                </a:moveTo>
                <a:lnTo>
                  <a:pt x="171450" y="0"/>
                </a:lnTo>
                <a:lnTo>
                  <a:pt x="162306" y="0"/>
                </a:lnTo>
                <a:lnTo>
                  <a:pt x="162306" y="9905"/>
                </a:lnTo>
                <a:lnTo>
                  <a:pt x="171450" y="9905"/>
                </a:lnTo>
                <a:close/>
              </a:path>
              <a:path w="2026285" h="386079">
                <a:moveTo>
                  <a:pt x="190500" y="9905"/>
                </a:moveTo>
                <a:lnTo>
                  <a:pt x="190500" y="0"/>
                </a:lnTo>
                <a:lnTo>
                  <a:pt x="181356" y="0"/>
                </a:lnTo>
                <a:lnTo>
                  <a:pt x="181356" y="9905"/>
                </a:lnTo>
                <a:lnTo>
                  <a:pt x="190500" y="9905"/>
                </a:lnTo>
                <a:close/>
              </a:path>
              <a:path w="2026285" h="386079">
                <a:moveTo>
                  <a:pt x="209550" y="9905"/>
                </a:moveTo>
                <a:lnTo>
                  <a:pt x="209550" y="0"/>
                </a:lnTo>
                <a:lnTo>
                  <a:pt x="200406" y="0"/>
                </a:lnTo>
                <a:lnTo>
                  <a:pt x="200406" y="9905"/>
                </a:lnTo>
                <a:lnTo>
                  <a:pt x="209550" y="9905"/>
                </a:lnTo>
                <a:close/>
              </a:path>
              <a:path w="2026285" h="386079">
                <a:moveTo>
                  <a:pt x="228600" y="9905"/>
                </a:moveTo>
                <a:lnTo>
                  <a:pt x="228600" y="0"/>
                </a:lnTo>
                <a:lnTo>
                  <a:pt x="219456" y="0"/>
                </a:lnTo>
                <a:lnTo>
                  <a:pt x="219456" y="9905"/>
                </a:lnTo>
                <a:lnTo>
                  <a:pt x="228600" y="9905"/>
                </a:lnTo>
                <a:close/>
              </a:path>
              <a:path w="2026285" h="386079">
                <a:moveTo>
                  <a:pt x="247650" y="9905"/>
                </a:moveTo>
                <a:lnTo>
                  <a:pt x="247650" y="0"/>
                </a:lnTo>
                <a:lnTo>
                  <a:pt x="238506" y="0"/>
                </a:lnTo>
                <a:lnTo>
                  <a:pt x="238506" y="9905"/>
                </a:lnTo>
                <a:lnTo>
                  <a:pt x="247650" y="9905"/>
                </a:lnTo>
                <a:close/>
              </a:path>
              <a:path w="2026285" h="386079">
                <a:moveTo>
                  <a:pt x="266700" y="9905"/>
                </a:moveTo>
                <a:lnTo>
                  <a:pt x="266700" y="0"/>
                </a:lnTo>
                <a:lnTo>
                  <a:pt x="257556" y="0"/>
                </a:lnTo>
                <a:lnTo>
                  <a:pt x="257556" y="9905"/>
                </a:lnTo>
                <a:lnTo>
                  <a:pt x="266700" y="9905"/>
                </a:lnTo>
                <a:close/>
              </a:path>
              <a:path w="2026285" h="386079">
                <a:moveTo>
                  <a:pt x="285750" y="9905"/>
                </a:moveTo>
                <a:lnTo>
                  <a:pt x="285750" y="0"/>
                </a:lnTo>
                <a:lnTo>
                  <a:pt x="276606" y="0"/>
                </a:lnTo>
                <a:lnTo>
                  <a:pt x="276606" y="9905"/>
                </a:lnTo>
                <a:lnTo>
                  <a:pt x="285750" y="9905"/>
                </a:lnTo>
                <a:close/>
              </a:path>
              <a:path w="2026285" h="386079">
                <a:moveTo>
                  <a:pt x="304800" y="9905"/>
                </a:moveTo>
                <a:lnTo>
                  <a:pt x="304800" y="0"/>
                </a:lnTo>
                <a:lnTo>
                  <a:pt x="295656" y="0"/>
                </a:lnTo>
                <a:lnTo>
                  <a:pt x="295656" y="9905"/>
                </a:lnTo>
                <a:lnTo>
                  <a:pt x="304800" y="9905"/>
                </a:lnTo>
                <a:close/>
              </a:path>
              <a:path w="2026285" h="386079">
                <a:moveTo>
                  <a:pt x="323850" y="9905"/>
                </a:moveTo>
                <a:lnTo>
                  <a:pt x="323850" y="0"/>
                </a:lnTo>
                <a:lnTo>
                  <a:pt x="314706" y="0"/>
                </a:lnTo>
                <a:lnTo>
                  <a:pt x="314706" y="9905"/>
                </a:lnTo>
                <a:lnTo>
                  <a:pt x="323850" y="9905"/>
                </a:lnTo>
                <a:close/>
              </a:path>
              <a:path w="2026285" h="386079">
                <a:moveTo>
                  <a:pt x="342900" y="9905"/>
                </a:moveTo>
                <a:lnTo>
                  <a:pt x="342900" y="0"/>
                </a:lnTo>
                <a:lnTo>
                  <a:pt x="333756" y="0"/>
                </a:lnTo>
                <a:lnTo>
                  <a:pt x="333756" y="9905"/>
                </a:lnTo>
                <a:lnTo>
                  <a:pt x="342900" y="9905"/>
                </a:lnTo>
                <a:close/>
              </a:path>
              <a:path w="2026285" h="386079">
                <a:moveTo>
                  <a:pt x="361950" y="9905"/>
                </a:moveTo>
                <a:lnTo>
                  <a:pt x="361950" y="0"/>
                </a:lnTo>
                <a:lnTo>
                  <a:pt x="352806" y="0"/>
                </a:lnTo>
                <a:lnTo>
                  <a:pt x="352806" y="9905"/>
                </a:lnTo>
                <a:lnTo>
                  <a:pt x="361950" y="9905"/>
                </a:lnTo>
                <a:close/>
              </a:path>
              <a:path w="2026285" h="386079">
                <a:moveTo>
                  <a:pt x="381000" y="9905"/>
                </a:moveTo>
                <a:lnTo>
                  <a:pt x="381000" y="0"/>
                </a:lnTo>
                <a:lnTo>
                  <a:pt x="371856" y="0"/>
                </a:lnTo>
                <a:lnTo>
                  <a:pt x="371856" y="9905"/>
                </a:lnTo>
                <a:lnTo>
                  <a:pt x="381000" y="9905"/>
                </a:lnTo>
                <a:close/>
              </a:path>
              <a:path w="2026285" h="386079">
                <a:moveTo>
                  <a:pt x="400050" y="9905"/>
                </a:moveTo>
                <a:lnTo>
                  <a:pt x="400050" y="0"/>
                </a:lnTo>
                <a:lnTo>
                  <a:pt x="390906" y="0"/>
                </a:lnTo>
                <a:lnTo>
                  <a:pt x="390906" y="9905"/>
                </a:lnTo>
                <a:lnTo>
                  <a:pt x="400050" y="9905"/>
                </a:lnTo>
                <a:close/>
              </a:path>
              <a:path w="2026285" h="386079">
                <a:moveTo>
                  <a:pt x="419100" y="9905"/>
                </a:moveTo>
                <a:lnTo>
                  <a:pt x="419100" y="0"/>
                </a:lnTo>
                <a:lnTo>
                  <a:pt x="409956" y="0"/>
                </a:lnTo>
                <a:lnTo>
                  <a:pt x="409956" y="9905"/>
                </a:lnTo>
                <a:lnTo>
                  <a:pt x="419100" y="9905"/>
                </a:lnTo>
                <a:close/>
              </a:path>
              <a:path w="2026285" h="386079">
                <a:moveTo>
                  <a:pt x="438150" y="9905"/>
                </a:moveTo>
                <a:lnTo>
                  <a:pt x="438150" y="0"/>
                </a:lnTo>
                <a:lnTo>
                  <a:pt x="429006" y="0"/>
                </a:lnTo>
                <a:lnTo>
                  <a:pt x="429006" y="9905"/>
                </a:lnTo>
                <a:lnTo>
                  <a:pt x="438150" y="9905"/>
                </a:lnTo>
                <a:close/>
              </a:path>
              <a:path w="2026285" h="386079">
                <a:moveTo>
                  <a:pt x="457200" y="9905"/>
                </a:moveTo>
                <a:lnTo>
                  <a:pt x="457200" y="0"/>
                </a:lnTo>
                <a:lnTo>
                  <a:pt x="448056" y="0"/>
                </a:lnTo>
                <a:lnTo>
                  <a:pt x="448056" y="9905"/>
                </a:lnTo>
                <a:lnTo>
                  <a:pt x="457200" y="9905"/>
                </a:lnTo>
                <a:close/>
              </a:path>
              <a:path w="2026285" h="386079">
                <a:moveTo>
                  <a:pt x="476250" y="9905"/>
                </a:moveTo>
                <a:lnTo>
                  <a:pt x="476250" y="0"/>
                </a:lnTo>
                <a:lnTo>
                  <a:pt x="467106" y="0"/>
                </a:lnTo>
                <a:lnTo>
                  <a:pt x="467106" y="9905"/>
                </a:lnTo>
                <a:lnTo>
                  <a:pt x="476250" y="9905"/>
                </a:lnTo>
                <a:close/>
              </a:path>
              <a:path w="2026285" h="386079">
                <a:moveTo>
                  <a:pt x="495300" y="9905"/>
                </a:moveTo>
                <a:lnTo>
                  <a:pt x="495300" y="0"/>
                </a:lnTo>
                <a:lnTo>
                  <a:pt x="486156" y="0"/>
                </a:lnTo>
                <a:lnTo>
                  <a:pt x="486156" y="9905"/>
                </a:lnTo>
                <a:lnTo>
                  <a:pt x="495300" y="9905"/>
                </a:lnTo>
                <a:close/>
              </a:path>
              <a:path w="2026285" h="386079">
                <a:moveTo>
                  <a:pt x="514350" y="9905"/>
                </a:moveTo>
                <a:lnTo>
                  <a:pt x="514350" y="0"/>
                </a:lnTo>
                <a:lnTo>
                  <a:pt x="505206" y="0"/>
                </a:lnTo>
                <a:lnTo>
                  <a:pt x="505206" y="9905"/>
                </a:lnTo>
                <a:lnTo>
                  <a:pt x="514350" y="9905"/>
                </a:lnTo>
                <a:close/>
              </a:path>
              <a:path w="2026285" h="386079">
                <a:moveTo>
                  <a:pt x="533400" y="9905"/>
                </a:moveTo>
                <a:lnTo>
                  <a:pt x="533400" y="0"/>
                </a:lnTo>
                <a:lnTo>
                  <a:pt x="524256" y="0"/>
                </a:lnTo>
                <a:lnTo>
                  <a:pt x="524256" y="9905"/>
                </a:lnTo>
                <a:lnTo>
                  <a:pt x="533400" y="9905"/>
                </a:lnTo>
                <a:close/>
              </a:path>
              <a:path w="2026285" h="386079">
                <a:moveTo>
                  <a:pt x="552450" y="9905"/>
                </a:moveTo>
                <a:lnTo>
                  <a:pt x="552450" y="0"/>
                </a:lnTo>
                <a:lnTo>
                  <a:pt x="543306" y="0"/>
                </a:lnTo>
                <a:lnTo>
                  <a:pt x="543306" y="9905"/>
                </a:lnTo>
                <a:lnTo>
                  <a:pt x="552450" y="9905"/>
                </a:lnTo>
                <a:close/>
              </a:path>
              <a:path w="2026285" h="386079">
                <a:moveTo>
                  <a:pt x="571500" y="9905"/>
                </a:moveTo>
                <a:lnTo>
                  <a:pt x="571500" y="0"/>
                </a:lnTo>
                <a:lnTo>
                  <a:pt x="562356" y="0"/>
                </a:lnTo>
                <a:lnTo>
                  <a:pt x="562356" y="9905"/>
                </a:lnTo>
                <a:lnTo>
                  <a:pt x="571500" y="9905"/>
                </a:lnTo>
                <a:close/>
              </a:path>
              <a:path w="2026285" h="386079">
                <a:moveTo>
                  <a:pt x="590550" y="9905"/>
                </a:moveTo>
                <a:lnTo>
                  <a:pt x="590550" y="0"/>
                </a:lnTo>
                <a:lnTo>
                  <a:pt x="581406" y="0"/>
                </a:lnTo>
                <a:lnTo>
                  <a:pt x="581406" y="9905"/>
                </a:lnTo>
                <a:lnTo>
                  <a:pt x="590550" y="9905"/>
                </a:lnTo>
                <a:close/>
              </a:path>
              <a:path w="2026285" h="386079">
                <a:moveTo>
                  <a:pt x="609600" y="9905"/>
                </a:moveTo>
                <a:lnTo>
                  <a:pt x="609600" y="0"/>
                </a:lnTo>
                <a:lnTo>
                  <a:pt x="600456" y="0"/>
                </a:lnTo>
                <a:lnTo>
                  <a:pt x="600456" y="9905"/>
                </a:lnTo>
                <a:lnTo>
                  <a:pt x="609600" y="9905"/>
                </a:lnTo>
                <a:close/>
              </a:path>
              <a:path w="2026285" h="386079">
                <a:moveTo>
                  <a:pt x="628650" y="9905"/>
                </a:moveTo>
                <a:lnTo>
                  <a:pt x="628650" y="0"/>
                </a:lnTo>
                <a:lnTo>
                  <a:pt x="619506" y="0"/>
                </a:lnTo>
                <a:lnTo>
                  <a:pt x="619506" y="9905"/>
                </a:lnTo>
                <a:lnTo>
                  <a:pt x="628650" y="9905"/>
                </a:lnTo>
                <a:close/>
              </a:path>
              <a:path w="2026285" h="386079">
                <a:moveTo>
                  <a:pt x="647700" y="9905"/>
                </a:moveTo>
                <a:lnTo>
                  <a:pt x="647700" y="0"/>
                </a:lnTo>
                <a:lnTo>
                  <a:pt x="638556" y="0"/>
                </a:lnTo>
                <a:lnTo>
                  <a:pt x="638556" y="9905"/>
                </a:lnTo>
                <a:lnTo>
                  <a:pt x="647700" y="9905"/>
                </a:lnTo>
                <a:close/>
              </a:path>
              <a:path w="2026285" h="386079">
                <a:moveTo>
                  <a:pt x="666750" y="9905"/>
                </a:moveTo>
                <a:lnTo>
                  <a:pt x="666750" y="0"/>
                </a:lnTo>
                <a:lnTo>
                  <a:pt x="657606" y="0"/>
                </a:lnTo>
                <a:lnTo>
                  <a:pt x="657606" y="9905"/>
                </a:lnTo>
                <a:lnTo>
                  <a:pt x="666750" y="9905"/>
                </a:lnTo>
                <a:close/>
              </a:path>
              <a:path w="2026285" h="386079">
                <a:moveTo>
                  <a:pt x="685800" y="9905"/>
                </a:moveTo>
                <a:lnTo>
                  <a:pt x="685800" y="0"/>
                </a:lnTo>
                <a:lnTo>
                  <a:pt x="676656" y="0"/>
                </a:lnTo>
                <a:lnTo>
                  <a:pt x="676656" y="9905"/>
                </a:lnTo>
                <a:lnTo>
                  <a:pt x="685800" y="9905"/>
                </a:lnTo>
                <a:close/>
              </a:path>
              <a:path w="2026285" h="386079">
                <a:moveTo>
                  <a:pt x="704850" y="9905"/>
                </a:moveTo>
                <a:lnTo>
                  <a:pt x="704850" y="0"/>
                </a:lnTo>
                <a:lnTo>
                  <a:pt x="695706" y="0"/>
                </a:lnTo>
                <a:lnTo>
                  <a:pt x="695706" y="9905"/>
                </a:lnTo>
                <a:lnTo>
                  <a:pt x="704850" y="9905"/>
                </a:lnTo>
                <a:close/>
              </a:path>
              <a:path w="2026285" h="386079">
                <a:moveTo>
                  <a:pt x="723900" y="9905"/>
                </a:moveTo>
                <a:lnTo>
                  <a:pt x="723900" y="0"/>
                </a:lnTo>
                <a:lnTo>
                  <a:pt x="714756" y="0"/>
                </a:lnTo>
                <a:lnTo>
                  <a:pt x="714756" y="9905"/>
                </a:lnTo>
                <a:lnTo>
                  <a:pt x="723900" y="9905"/>
                </a:lnTo>
                <a:close/>
              </a:path>
              <a:path w="2026285" h="386079">
                <a:moveTo>
                  <a:pt x="742950" y="9905"/>
                </a:moveTo>
                <a:lnTo>
                  <a:pt x="742950" y="0"/>
                </a:lnTo>
                <a:lnTo>
                  <a:pt x="733806" y="0"/>
                </a:lnTo>
                <a:lnTo>
                  <a:pt x="733806" y="9905"/>
                </a:lnTo>
                <a:lnTo>
                  <a:pt x="742950" y="9905"/>
                </a:lnTo>
                <a:close/>
              </a:path>
              <a:path w="2026285" h="386079">
                <a:moveTo>
                  <a:pt x="762000" y="9905"/>
                </a:moveTo>
                <a:lnTo>
                  <a:pt x="762000" y="0"/>
                </a:lnTo>
                <a:lnTo>
                  <a:pt x="752856" y="0"/>
                </a:lnTo>
                <a:lnTo>
                  <a:pt x="752856" y="9905"/>
                </a:lnTo>
                <a:lnTo>
                  <a:pt x="762000" y="9905"/>
                </a:lnTo>
                <a:close/>
              </a:path>
              <a:path w="2026285" h="386079">
                <a:moveTo>
                  <a:pt x="781050" y="9905"/>
                </a:moveTo>
                <a:lnTo>
                  <a:pt x="781050" y="0"/>
                </a:lnTo>
                <a:lnTo>
                  <a:pt x="771906" y="0"/>
                </a:lnTo>
                <a:lnTo>
                  <a:pt x="771906" y="9905"/>
                </a:lnTo>
                <a:lnTo>
                  <a:pt x="781050" y="9905"/>
                </a:lnTo>
                <a:close/>
              </a:path>
              <a:path w="2026285" h="386079">
                <a:moveTo>
                  <a:pt x="800100" y="9905"/>
                </a:moveTo>
                <a:lnTo>
                  <a:pt x="800100" y="0"/>
                </a:lnTo>
                <a:lnTo>
                  <a:pt x="790956" y="0"/>
                </a:lnTo>
                <a:lnTo>
                  <a:pt x="790956" y="9905"/>
                </a:lnTo>
                <a:lnTo>
                  <a:pt x="800100" y="9905"/>
                </a:lnTo>
                <a:close/>
              </a:path>
              <a:path w="2026285" h="386079">
                <a:moveTo>
                  <a:pt x="819150" y="9905"/>
                </a:moveTo>
                <a:lnTo>
                  <a:pt x="819150" y="0"/>
                </a:lnTo>
                <a:lnTo>
                  <a:pt x="810006" y="0"/>
                </a:lnTo>
                <a:lnTo>
                  <a:pt x="810006" y="9905"/>
                </a:lnTo>
                <a:lnTo>
                  <a:pt x="819150" y="9905"/>
                </a:lnTo>
                <a:close/>
              </a:path>
              <a:path w="2026285" h="386079">
                <a:moveTo>
                  <a:pt x="838200" y="9905"/>
                </a:moveTo>
                <a:lnTo>
                  <a:pt x="838200" y="0"/>
                </a:lnTo>
                <a:lnTo>
                  <a:pt x="829056" y="0"/>
                </a:lnTo>
                <a:lnTo>
                  <a:pt x="829056" y="9905"/>
                </a:lnTo>
                <a:lnTo>
                  <a:pt x="838200" y="9905"/>
                </a:lnTo>
                <a:close/>
              </a:path>
              <a:path w="2026285" h="386079">
                <a:moveTo>
                  <a:pt x="857250" y="9905"/>
                </a:moveTo>
                <a:lnTo>
                  <a:pt x="857250" y="0"/>
                </a:lnTo>
                <a:lnTo>
                  <a:pt x="848106" y="0"/>
                </a:lnTo>
                <a:lnTo>
                  <a:pt x="848106" y="9905"/>
                </a:lnTo>
                <a:lnTo>
                  <a:pt x="857250" y="9905"/>
                </a:lnTo>
                <a:close/>
              </a:path>
              <a:path w="2026285" h="386079">
                <a:moveTo>
                  <a:pt x="876300" y="9905"/>
                </a:moveTo>
                <a:lnTo>
                  <a:pt x="876300" y="0"/>
                </a:lnTo>
                <a:lnTo>
                  <a:pt x="867156" y="0"/>
                </a:lnTo>
                <a:lnTo>
                  <a:pt x="867156" y="9905"/>
                </a:lnTo>
                <a:lnTo>
                  <a:pt x="876300" y="9905"/>
                </a:lnTo>
                <a:close/>
              </a:path>
              <a:path w="2026285" h="386079">
                <a:moveTo>
                  <a:pt x="895350" y="9905"/>
                </a:moveTo>
                <a:lnTo>
                  <a:pt x="895350" y="0"/>
                </a:lnTo>
                <a:lnTo>
                  <a:pt x="886206" y="0"/>
                </a:lnTo>
                <a:lnTo>
                  <a:pt x="886206" y="9905"/>
                </a:lnTo>
                <a:lnTo>
                  <a:pt x="895350" y="9905"/>
                </a:lnTo>
                <a:close/>
              </a:path>
              <a:path w="2026285" h="386079">
                <a:moveTo>
                  <a:pt x="914400" y="9905"/>
                </a:moveTo>
                <a:lnTo>
                  <a:pt x="914400" y="0"/>
                </a:lnTo>
                <a:lnTo>
                  <a:pt x="905256" y="0"/>
                </a:lnTo>
                <a:lnTo>
                  <a:pt x="905256" y="9905"/>
                </a:lnTo>
                <a:lnTo>
                  <a:pt x="914400" y="9905"/>
                </a:lnTo>
                <a:close/>
              </a:path>
              <a:path w="2026285" h="386079">
                <a:moveTo>
                  <a:pt x="933450" y="9905"/>
                </a:moveTo>
                <a:lnTo>
                  <a:pt x="933450" y="0"/>
                </a:lnTo>
                <a:lnTo>
                  <a:pt x="924306" y="0"/>
                </a:lnTo>
                <a:lnTo>
                  <a:pt x="924306" y="9905"/>
                </a:lnTo>
                <a:lnTo>
                  <a:pt x="933450" y="9905"/>
                </a:lnTo>
                <a:close/>
              </a:path>
              <a:path w="2026285" h="386079">
                <a:moveTo>
                  <a:pt x="952500" y="9905"/>
                </a:moveTo>
                <a:lnTo>
                  <a:pt x="952500" y="0"/>
                </a:lnTo>
                <a:lnTo>
                  <a:pt x="943356" y="0"/>
                </a:lnTo>
                <a:lnTo>
                  <a:pt x="943356" y="9905"/>
                </a:lnTo>
                <a:lnTo>
                  <a:pt x="952500" y="9905"/>
                </a:lnTo>
                <a:close/>
              </a:path>
              <a:path w="2026285" h="386079">
                <a:moveTo>
                  <a:pt x="971550" y="9905"/>
                </a:moveTo>
                <a:lnTo>
                  <a:pt x="971550" y="0"/>
                </a:lnTo>
                <a:lnTo>
                  <a:pt x="962406" y="0"/>
                </a:lnTo>
                <a:lnTo>
                  <a:pt x="962406" y="9905"/>
                </a:lnTo>
                <a:lnTo>
                  <a:pt x="971550" y="9905"/>
                </a:lnTo>
                <a:close/>
              </a:path>
              <a:path w="2026285" h="386079">
                <a:moveTo>
                  <a:pt x="990600" y="9905"/>
                </a:moveTo>
                <a:lnTo>
                  <a:pt x="990600" y="0"/>
                </a:lnTo>
                <a:lnTo>
                  <a:pt x="981456" y="0"/>
                </a:lnTo>
                <a:lnTo>
                  <a:pt x="981456" y="9905"/>
                </a:lnTo>
                <a:lnTo>
                  <a:pt x="990600" y="9905"/>
                </a:lnTo>
                <a:close/>
              </a:path>
              <a:path w="2026285" h="386079">
                <a:moveTo>
                  <a:pt x="1009650" y="9905"/>
                </a:moveTo>
                <a:lnTo>
                  <a:pt x="1009650" y="0"/>
                </a:lnTo>
                <a:lnTo>
                  <a:pt x="1000506" y="0"/>
                </a:lnTo>
                <a:lnTo>
                  <a:pt x="1000506" y="9905"/>
                </a:lnTo>
                <a:lnTo>
                  <a:pt x="1009650" y="9905"/>
                </a:lnTo>
                <a:close/>
              </a:path>
              <a:path w="2026285" h="386079">
                <a:moveTo>
                  <a:pt x="1028700" y="9905"/>
                </a:moveTo>
                <a:lnTo>
                  <a:pt x="1028700" y="0"/>
                </a:lnTo>
                <a:lnTo>
                  <a:pt x="1019556" y="0"/>
                </a:lnTo>
                <a:lnTo>
                  <a:pt x="1019556" y="9905"/>
                </a:lnTo>
                <a:lnTo>
                  <a:pt x="1028700" y="9905"/>
                </a:lnTo>
                <a:close/>
              </a:path>
              <a:path w="2026285" h="386079">
                <a:moveTo>
                  <a:pt x="1047750" y="9905"/>
                </a:moveTo>
                <a:lnTo>
                  <a:pt x="1047750" y="0"/>
                </a:lnTo>
                <a:lnTo>
                  <a:pt x="1038606" y="0"/>
                </a:lnTo>
                <a:lnTo>
                  <a:pt x="1038606" y="9905"/>
                </a:lnTo>
                <a:lnTo>
                  <a:pt x="1047750" y="9905"/>
                </a:lnTo>
                <a:close/>
              </a:path>
              <a:path w="2026285" h="386079">
                <a:moveTo>
                  <a:pt x="1066800" y="9905"/>
                </a:moveTo>
                <a:lnTo>
                  <a:pt x="1066800" y="0"/>
                </a:lnTo>
                <a:lnTo>
                  <a:pt x="1057656" y="0"/>
                </a:lnTo>
                <a:lnTo>
                  <a:pt x="1057656" y="9905"/>
                </a:lnTo>
                <a:lnTo>
                  <a:pt x="1066800" y="9905"/>
                </a:lnTo>
                <a:close/>
              </a:path>
              <a:path w="2026285" h="386079">
                <a:moveTo>
                  <a:pt x="1085850" y="9905"/>
                </a:moveTo>
                <a:lnTo>
                  <a:pt x="1085850" y="0"/>
                </a:lnTo>
                <a:lnTo>
                  <a:pt x="1076706" y="0"/>
                </a:lnTo>
                <a:lnTo>
                  <a:pt x="1076706" y="9905"/>
                </a:lnTo>
                <a:lnTo>
                  <a:pt x="1085850" y="9905"/>
                </a:lnTo>
                <a:close/>
              </a:path>
              <a:path w="2026285" h="386079">
                <a:moveTo>
                  <a:pt x="1104900" y="9905"/>
                </a:moveTo>
                <a:lnTo>
                  <a:pt x="1104900" y="0"/>
                </a:lnTo>
                <a:lnTo>
                  <a:pt x="1095756" y="0"/>
                </a:lnTo>
                <a:lnTo>
                  <a:pt x="1095756" y="9905"/>
                </a:lnTo>
                <a:lnTo>
                  <a:pt x="1104900" y="9905"/>
                </a:lnTo>
                <a:close/>
              </a:path>
              <a:path w="2026285" h="386079">
                <a:moveTo>
                  <a:pt x="1123950" y="9905"/>
                </a:moveTo>
                <a:lnTo>
                  <a:pt x="1123950" y="0"/>
                </a:lnTo>
                <a:lnTo>
                  <a:pt x="1114806" y="0"/>
                </a:lnTo>
                <a:lnTo>
                  <a:pt x="1114806" y="9905"/>
                </a:lnTo>
                <a:lnTo>
                  <a:pt x="1123950" y="9905"/>
                </a:lnTo>
                <a:close/>
              </a:path>
              <a:path w="2026285" h="386079">
                <a:moveTo>
                  <a:pt x="1143000" y="9905"/>
                </a:moveTo>
                <a:lnTo>
                  <a:pt x="1143000" y="0"/>
                </a:lnTo>
                <a:lnTo>
                  <a:pt x="1133856" y="0"/>
                </a:lnTo>
                <a:lnTo>
                  <a:pt x="1133856" y="9905"/>
                </a:lnTo>
                <a:lnTo>
                  <a:pt x="1143000" y="9905"/>
                </a:lnTo>
                <a:close/>
              </a:path>
              <a:path w="2026285" h="386079">
                <a:moveTo>
                  <a:pt x="1162050" y="9905"/>
                </a:moveTo>
                <a:lnTo>
                  <a:pt x="1162050" y="0"/>
                </a:lnTo>
                <a:lnTo>
                  <a:pt x="1152906" y="0"/>
                </a:lnTo>
                <a:lnTo>
                  <a:pt x="1152906" y="9905"/>
                </a:lnTo>
                <a:lnTo>
                  <a:pt x="1162050" y="9905"/>
                </a:lnTo>
                <a:close/>
              </a:path>
              <a:path w="2026285" h="386079">
                <a:moveTo>
                  <a:pt x="1181099" y="9905"/>
                </a:moveTo>
                <a:lnTo>
                  <a:pt x="1181099" y="0"/>
                </a:lnTo>
                <a:lnTo>
                  <a:pt x="1171956" y="0"/>
                </a:lnTo>
                <a:lnTo>
                  <a:pt x="1171956" y="9905"/>
                </a:lnTo>
                <a:lnTo>
                  <a:pt x="1181099" y="9905"/>
                </a:lnTo>
                <a:close/>
              </a:path>
              <a:path w="2026285" h="386079">
                <a:moveTo>
                  <a:pt x="1200149" y="9905"/>
                </a:moveTo>
                <a:lnTo>
                  <a:pt x="1200149" y="0"/>
                </a:lnTo>
                <a:lnTo>
                  <a:pt x="1191006" y="0"/>
                </a:lnTo>
                <a:lnTo>
                  <a:pt x="1191006" y="9905"/>
                </a:lnTo>
                <a:lnTo>
                  <a:pt x="1200149" y="9905"/>
                </a:lnTo>
                <a:close/>
              </a:path>
              <a:path w="2026285" h="386079">
                <a:moveTo>
                  <a:pt x="1219199" y="9905"/>
                </a:moveTo>
                <a:lnTo>
                  <a:pt x="1219199" y="0"/>
                </a:lnTo>
                <a:lnTo>
                  <a:pt x="1210056" y="0"/>
                </a:lnTo>
                <a:lnTo>
                  <a:pt x="1210056" y="9905"/>
                </a:lnTo>
                <a:lnTo>
                  <a:pt x="1219199" y="9905"/>
                </a:lnTo>
                <a:close/>
              </a:path>
              <a:path w="2026285" h="386079">
                <a:moveTo>
                  <a:pt x="1238249" y="9905"/>
                </a:moveTo>
                <a:lnTo>
                  <a:pt x="1238249" y="0"/>
                </a:lnTo>
                <a:lnTo>
                  <a:pt x="1229106" y="0"/>
                </a:lnTo>
                <a:lnTo>
                  <a:pt x="1229106" y="9905"/>
                </a:lnTo>
                <a:lnTo>
                  <a:pt x="1238249" y="9905"/>
                </a:lnTo>
                <a:close/>
              </a:path>
              <a:path w="2026285" h="386079">
                <a:moveTo>
                  <a:pt x="1257299" y="9905"/>
                </a:moveTo>
                <a:lnTo>
                  <a:pt x="1257299" y="0"/>
                </a:lnTo>
                <a:lnTo>
                  <a:pt x="1248156" y="0"/>
                </a:lnTo>
                <a:lnTo>
                  <a:pt x="1248156" y="9905"/>
                </a:lnTo>
                <a:lnTo>
                  <a:pt x="1257299" y="9905"/>
                </a:lnTo>
                <a:close/>
              </a:path>
              <a:path w="2026285" h="386079">
                <a:moveTo>
                  <a:pt x="1276349" y="9905"/>
                </a:moveTo>
                <a:lnTo>
                  <a:pt x="1276349" y="0"/>
                </a:lnTo>
                <a:lnTo>
                  <a:pt x="1267206" y="0"/>
                </a:lnTo>
                <a:lnTo>
                  <a:pt x="1267206" y="9905"/>
                </a:lnTo>
                <a:lnTo>
                  <a:pt x="1276349" y="9905"/>
                </a:lnTo>
                <a:close/>
              </a:path>
              <a:path w="2026285" h="386079">
                <a:moveTo>
                  <a:pt x="1295399" y="9905"/>
                </a:moveTo>
                <a:lnTo>
                  <a:pt x="1295399" y="0"/>
                </a:lnTo>
                <a:lnTo>
                  <a:pt x="1286256" y="0"/>
                </a:lnTo>
                <a:lnTo>
                  <a:pt x="1286256" y="9905"/>
                </a:lnTo>
                <a:lnTo>
                  <a:pt x="1295399" y="9905"/>
                </a:lnTo>
                <a:close/>
              </a:path>
              <a:path w="2026285" h="386079">
                <a:moveTo>
                  <a:pt x="1314449" y="9905"/>
                </a:moveTo>
                <a:lnTo>
                  <a:pt x="1314449" y="0"/>
                </a:lnTo>
                <a:lnTo>
                  <a:pt x="1305306" y="0"/>
                </a:lnTo>
                <a:lnTo>
                  <a:pt x="1305306" y="9905"/>
                </a:lnTo>
                <a:lnTo>
                  <a:pt x="1314449" y="9905"/>
                </a:lnTo>
                <a:close/>
              </a:path>
              <a:path w="2026285" h="386079">
                <a:moveTo>
                  <a:pt x="1333499" y="9905"/>
                </a:moveTo>
                <a:lnTo>
                  <a:pt x="1333499" y="0"/>
                </a:lnTo>
                <a:lnTo>
                  <a:pt x="1324356" y="0"/>
                </a:lnTo>
                <a:lnTo>
                  <a:pt x="1324356" y="9905"/>
                </a:lnTo>
                <a:lnTo>
                  <a:pt x="1333499" y="9905"/>
                </a:lnTo>
                <a:close/>
              </a:path>
              <a:path w="2026285" h="386079">
                <a:moveTo>
                  <a:pt x="1352549" y="9905"/>
                </a:moveTo>
                <a:lnTo>
                  <a:pt x="1352549" y="0"/>
                </a:lnTo>
                <a:lnTo>
                  <a:pt x="1343406" y="0"/>
                </a:lnTo>
                <a:lnTo>
                  <a:pt x="1343406" y="9905"/>
                </a:lnTo>
                <a:lnTo>
                  <a:pt x="1352549" y="9905"/>
                </a:lnTo>
                <a:close/>
              </a:path>
              <a:path w="2026285" h="386079">
                <a:moveTo>
                  <a:pt x="1371599" y="9905"/>
                </a:moveTo>
                <a:lnTo>
                  <a:pt x="1371599" y="0"/>
                </a:lnTo>
                <a:lnTo>
                  <a:pt x="1362456" y="0"/>
                </a:lnTo>
                <a:lnTo>
                  <a:pt x="1362456" y="9905"/>
                </a:lnTo>
                <a:lnTo>
                  <a:pt x="1371599" y="9905"/>
                </a:lnTo>
                <a:close/>
              </a:path>
              <a:path w="2026285" h="386079">
                <a:moveTo>
                  <a:pt x="1390650" y="9905"/>
                </a:moveTo>
                <a:lnTo>
                  <a:pt x="1390650" y="0"/>
                </a:lnTo>
                <a:lnTo>
                  <a:pt x="1381506" y="0"/>
                </a:lnTo>
                <a:lnTo>
                  <a:pt x="1381506" y="9905"/>
                </a:lnTo>
                <a:lnTo>
                  <a:pt x="1390650" y="9905"/>
                </a:lnTo>
                <a:close/>
              </a:path>
              <a:path w="2026285" h="386079">
                <a:moveTo>
                  <a:pt x="1409700" y="9905"/>
                </a:moveTo>
                <a:lnTo>
                  <a:pt x="1409700" y="0"/>
                </a:lnTo>
                <a:lnTo>
                  <a:pt x="1400556" y="0"/>
                </a:lnTo>
                <a:lnTo>
                  <a:pt x="1400556" y="9905"/>
                </a:lnTo>
                <a:lnTo>
                  <a:pt x="1409700" y="9905"/>
                </a:lnTo>
                <a:close/>
              </a:path>
              <a:path w="2026285" h="386079">
                <a:moveTo>
                  <a:pt x="1428750" y="9905"/>
                </a:moveTo>
                <a:lnTo>
                  <a:pt x="1428750" y="0"/>
                </a:lnTo>
                <a:lnTo>
                  <a:pt x="1419606" y="0"/>
                </a:lnTo>
                <a:lnTo>
                  <a:pt x="1419606" y="9905"/>
                </a:lnTo>
                <a:lnTo>
                  <a:pt x="1428750" y="9905"/>
                </a:lnTo>
                <a:close/>
              </a:path>
              <a:path w="2026285" h="386079">
                <a:moveTo>
                  <a:pt x="1447800" y="9905"/>
                </a:moveTo>
                <a:lnTo>
                  <a:pt x="1447800" y="0"/>
                </a:lnTo>
                <a:lnTo>
                  <a:pt x="1438656" y="0"/>
                </a:lnTo>
                <a:lnTo>
                  <a:pt x="1438656" y="9905"/>
                </a:lnTo>
                <a:lnTo>
                  <a:pt x="1447800" y="9905"/>
                </a:lnTo>
                <a:close/>
              </a:path>
              <a:path w="2026285" h="386079">
                <a:moveTo>
                  <a:pt x="1466850" y="9905"/>
                </a:moveTo>
                <a:lnTo>
                  <a:pt x="1466850" y="0"/>
                </a:lnTo>
                <a:lnTo>
                  <a:pt x="1457706" y="0"/>
                </a:lnTo>
                <a:lnTo>
                  <a:pt x="1457706" y="9905"/>
                </a:lnTo>
                <a:lnTo>
                  <a:pt x="1466850" y="9905"/>
                </a:lnTo>
                <a:close/>
              </a:path>
              <a:path w="2026285" h="386079">
                <a:moveTo>
                  <a:pt x="1485900" y="9905"/>
                </a:moveTo>
                <a:lnTo>
                  <a:pt x="1485900" y="0"/>
                </a:lnTo>
                <a:lnTo>
                  <a:pt x="1476756" y="0"/>
                </a:lnTo>
                <a:lnTo>
                  <a:pt x="1476756" y="9905"/>
                </a:lnTo>
                <a:lnTo>
                  <a:pt x="1485900" y="9905"/>
                </a:lnTo>
                <a:close/>
              </a:path>
              <a:path w="2026285" h="386079">
                <a:moveTo>
                  <a:pt x="1504950" y="9905"/>
                </a:moveTo>
                <a:lnTo>
                  <a:pt x="1504950" y="0"/>
                </a:lnTo>
                <a:lnTo>
                  <a:pt x="1495806" y="0"/>
                </a:lnTo>
                <a:lnTo>
                  <a:pt x="1495806" y="9905"/>
                </a:lnTo>
                <a:lnTo>
                  <a:pt x="1504950" y="9905"/>
                </a:lnTo>
                <a:close/>
              </a:path>
              <a:path w="2026285" h="386079">
                <a:moveTo>
                  <a:pt x="1523999" y="9905"/>
                </a:moveTo>
                <a:lnTo>
                  <a:pt x="1523999" y="0"/>
                </a:lnTo>
                <a:lnTo>
                  <a:pt x="1514856" y="0"/>
                </a:lnTo>
                <a:lnTo>
                  <a:pt x="1514856" y="9905"/>
                </a:lnTo>
                <a:lnTo>
                  <a:pt x="1523999" y="9905"/>
                </a:lnTo>
                <a:close/>
              </a:path>
              <a:path w="2026285" h="386079">
                <a:moveTo>
                  <a:pt x="1543049" y="9905"/>
                </a:moveTo>
                <a:lnTo>
                  <a:pt x="1543049" y="0"/>
                </a:lnTo>
                <a:lnTo>
                  <a:pt x="1533906" y="0"/>
                </a:lnTo>
                <a:lnTo>
                  <a:pt x="1533906" y="9905"/>
                </a:lnTo>
                <a:lnTo>
                  <a:pt x="1543049" y="9905"/>
                </a:lnTo>
                <a:close/>
              </a:path>
              <a:path w="2026285" h="386079">
                <a:moveTo>
                  <a:pt x="1562099" y="9905"/>
                </a:moveTo>
                <a:lnTo>
                  <a:pt x="1562099" y="0"/>
                </a:lnTo>
                <a:lnTo>
                  <a:pt x="1552956" y="0"/>
                </a:lnTo>
                <a:lnTo>
                  <a:pt x="1552956" y="9905"/>
                </a:lnTo>
                <a:lnTo>
                  <a:pt x="1562099" y="9905"/>
                </a:lnTo>
                <a:close/>
              </a:path>
              <a:path w="2026285" h="386079">
                <a:moveTo>
                  <a:pt x="1581149" y="9905"/>
                </a:moveTo>
                <a:lnTo>
                  <a:pt x="1581149" y="0"/>
                </a:lnTo>
                <a:lnTo>
                  <a:pt x="1572006" y="0"/>
                </a:lnTo>
                <a:lnTo>
                  <a:pt x="1572006" y="9905"/>
                </a:lnTo>
                <a:lnTo>
                  <a:pt x="1581149" y="9905"/>
                </a:lnTo>
                <a:close/>
              </a:path>
              <a:path w="2026285" h="386079">
                <a:moveTo>
                  <a:pt x="1600199" y="9905"/>
                </a:moveTo>
                <a:lnTo>
                  <a:pt x="1600199" y="0"/>
                </a:lnTo>
                <a:lnTo>
                  <a:pt x="1591056" y="0"/>
                </a:lnTo>
                <a:lnTo>
                  <a:pt x="1591056" y="9905"/>
                </a:lnTo>
                <a:lnTo>
                  <a:pt x="1600199" y="9905"/>
                </a:lnTo>
                <a:close/>
              </a:path>
              <a:path w="2026285" h="386079">
                <a:moveTo>
                  <a:pt x="1619249" y="9905"/>
                </a:moveTo>
                <a:lnTo>
                  <a:pt x="1619249" y="0"/>
                </a:lnTo>
                <a:lnTo>
                  <a:pt x="1610106" y="0"/>
                </a:lnTo>
                <a:lnTo>
                  <a:pt x="1610106" y="9905"/>
                </a:lnTo>
                <a:lnTo>
                  <a:pt x="1619249" y="9905"/>
                </a:lnTo>
                <a:close/>
              </a:path>
              <a:path w="2026285" h="386079">
                <a:moveTo>
                  <a:pt x="1638299" y="9905"/>
                </a:moveTo>
                <a:lnTo>
                  <a:pt x="1638299" y="0"/>
                </a:lnTo>
                <a:lnTo>
                  <a:pt x="1629156" y="0"/>
                </a:lnTo>
                <a:lnTo>
                  <a:pt x="1629156" y="9905"/>
                </a:lnTo>
                <a:lnTo>
                  <a:pt x="1638299" y="9905"/>
                </a:lnTo>
                <a:close/>
              </a:path>
              <a:path w="2026285" h="386079">
                <a:moveTo>
                  <a:pt x="1657349" y="9905"/>
                </a:moveTo>
                <a:lnTo>
                  <a:pt x="1657349" y="0"/>
                </a:lnTo>
                <a:lnTo>
                  <a:pt x="1648206" y="0"/>
                </a:lnTo>
                <a:lnTo>
                  <a:pt x="1648206" y="9905"/>
                </a:lnTo>
                <a:lnTo>
                  <a:pt x="1657349" y="9905"/>
                </a:lnTo>
                <a:close/>
              </a:path>
              <a:path w="2026285" h="386079">
                <a:moveTo>
                  <a:pt x="1676399" y="9905"/>
                </a:moveTo>
                <a:lnTo>
                  <a:pt x="1676399" y="0"/>
                </a:lnTo>
                <a:lnTo>
                  <a:pt x="1667256" y="0"/>
                </a:lnTo>
                <a:lnTo>
                  <a:pt x="1667256" y="9905"/>
                </a:lnTo>
                <a:lnTo>
                  <a:pt x="1676399" y="9905"/>
                </a:lnTo>
                <a:close/>
              </a:path>
              <a:path w="2026285" h="386079">
                <a:moveTo>
                  <a:pt x="1695449" y="9905"/>
                </a:moveTo>
                <a:lnTo>
                  <a:pt x="1695449" y="0"/>
                </a:lnTo>
                <a:lnTo>
                  <a:pt x="1686306" y="0"/>
                </a:lnTo>
                <a:lnTo>
                  <a:pt x="1686306" y="9905"/>
                </a:lnTo>
                <a:lnTo>
                  <a:pt x="1695449" y="9905"/>
                </a:lnTo>
                <a:close/>
              </a:path>
              <a:path w="2026285" h="386079">
                <a:moveTo>
                  <a:pt x="1714499" y="9905"/>
                </a:moveTo>
                <a:lnTo>
                  <a:pt x="1714499" y="0"/>
                </a:lnTo>
                <a:lnTo>
                  <a:pt x="1705356" y="0"/>
                </a:lnTo>
                <a:lnTo>
                  <a:pt x="1705356" y="9905"/>
                </a:lnTo>
                <a:lnTo>
                  <a:pt x="1714499" y="9905"/>
                </a:lnTo>
                <a:close/>
              </a:path>
              <a:path w="2026285" h="386079">
                <a:moveTo>
                  <a:pt x="1733549" y="9905"/>
                </a:moveTo>
                <a:lnTo>
                  <a:pt x="1733549" y="0"/>
                </a:lnTo>
                <a:lnTo>
                  <a:pt x="1724406" y="0"/>
                </a:lnTo>
                <a:lnTo>
                  <a:pt x="1724406" y="9905"/>
                </a:lnTo>
                <a:lnTo>
                  <a:pt x="1733549" y="9905"/>
                </a:lnTo>
                <a:close/>
              </a:path>
              <a:path w="2026285" h="386079">
                <a:moveTo>
                  <a:pt x="1752599" y="9905"/>
                </a:moveTo>
                <a:lnTo>
                  <a:pt x="1752599" y="0"/>
                </a:lnTo>
                <a:lnTo>
                  <a:pt x="1743456" y="0"/>
                </a:lnTo>
                <a:lnTo>
                  <a:pt x="1743456" y="9905"/>
                </a:lnTo>
                <a:lnTo>
                  <a:pt x="1752599" y="9905"/>
                </a:lnTo>
                <a:close/>
              </a:path>
              <a:path w="2026285" h="386079">
                <a:moveTo>
                  <a:pt x="1771649" y="9905"/>
                </a:moveTo>
                <a:lnTo>
                  <a:pt x="1771649" y="0"/>
                </a:lnTo>
                <a:lnTo>
                  <a:pt x="1762506" y="0"/>
                </a:lnTo>
                <a:lnTo>
                  <a:pt x="1762506" y="9905"/>
                </a:lnTo>
                <a:lnTo>
                  <a:pt x="1771649" y="9905"/>
                </a:lnTo>
                <a:close/>
              </a:path>
              <a:path w="2026285" h="386079">
                <a:moveTo>
                  <a:pt x="1790699" y="9905"/>
                </a:moveTo>
                <a:lnTo>
                  <a:pt x="1790699" y="0"/>
                </a:lnTo>
                <a:lnTo>
                  <a:pt x="1781556" y="0"/>
                </a:lnTo>
                <a:lnTo>
                  <a:pt x="1781556" y="9905"/>
                </a:lnTo>
                <a:lnTo>
                  <a:pt x="1790699" y="9905"/>
                </a:lnTo>
                <a:close/>
              </a:path>
              <a:path w="2026285" h="386079">
                <a:moveTo>
                  <a:pt x="1809749" y="9905"/>
                </a:moveTo>
                <a:lnTo>
                  <a:pt x="1809749" y="0"/>
                </a:lnTo>
                <a:lnTo>
                  <a:pt x="1800606" y="0"/>
                </a:lnTo>
                <a:lnTo>
                  <a:pt x="1800606" y="9905"/>
                </a:lnTo>
                <a:lnTo>
                  <a:pt x="1809749" y="9905"/>
                </a:lnTo>
                <a:close/>
              </a:path>
              <a:path w="2026285" h="386079">
                <a:moveTo>
                  <a:pt x="1828799" y="9905"/>
                </a:moveTo>
                <a:lnTo>
                  <a:pt x="1828799" y="0"/>
                </a:lnTo>
                <a:lnTo>
                  <a:pt x="1819656" y="0"/>
                </a:lnTo>
                <a:lnTo>
                  <a:pt x="1819656" y="9905"/>
                </a:lnTo>
                <a:lnTo>
                  <a:pt x="1828799" y="9905"/>
                </a:lnTo>
                <a:close/>
              </a:path>
              <a:path w="2026285" h="386079">
                <a:moveTo>
                  <a:pt x="1847849" y="9905"/>
                </a:moveTo>
                <a:lnTo>
                  <a:pt x="1847849" y="0"/>
                </a:lnTo>
                <a:lnTo>
                  <a:pt x="1838706" y="0"/>
                </a:lnTo>
                <a:lnTo>
                  <a:pt x="1838706" y="9905"/>
                </a:lnTo>
                <a:lnTo>
                  <a:pt x="1847849" y="9905"/>
                </a:lnTo>
                <a:close/>
              </a:path>
              <a:path w="2026285" h="386079">
                <a:moveTo>
                  <a:pt x="1866899" y="9905"/>
                </a:moveTo>
                <a:lnTo>
                  <a:pt x="1866899" y="0"/>
                </a:lnTo>
                <a:lnTo>
                  <a:pt x="1857756" y="0"/>
                </a:lnTo>
                <a:lnTo>
                  <a:pt x="1857756" y="9905"/>
                </a:lnTo>
                <a:lnTo>
                  <a:pt x="1866899" y="9905"/>
                </a:lnTo>
                <a:close/>
              </a:path>
              <a:path w="2026285" h="386079">
                <a:moveTo>
                  <a:pt x="1885949" y="9905"/>
                </a:moveTo>
                <a:lnTo>
                  <a:pt x="1885949" y="0"/>
                </a:lnTo>
                <a:lnTo>
                  <a:pt x="1876806" y="0"/>
                </a:lnTo>
                <a:lnTo>
                  <a:pt x="1876806" y="9905"/>
                </a:lnTo>
                <a:lnTo>
                  <a:pt x="1885949" y="9905"/>
                </a:lnTo>
                <a:close/>
              </a:path>
              <a:path w="2026285" h="386079">
                <a:moveTo>
                  <a:pt x="1904999" y="9905"/>
                </a:moveTo>
                <a:lnTo>
                  <a:pt x="1904999" y="0"/>
                </a:lnTo>
                <a:lnTo>
                  <a:pt x="1895856" y="0"/>
                </a:lnTo>
                <a:lnTo>
                  <a:pt x="1895856" y="9905"/>
                </a:lnTo>
                <a:lnTo>
                  <a:pt x="1904999" y="9905"/>
                </a:lnTo>
                <a:close/>
              </a:path>
              <a:path w="2026285" h="386079">
                <a:moveTo>
                  <a:pt x="1924049" y="9905"/>
                </a:moveTo>
                <a:lnTo>
                  <a:pt x="1924049" y="0"/>
                </a:lnTo>
                <a:lnTo>
                  <a:pt x="1914906" y="0"/>
                </a:lnTo>
                <a:lnTo>
                  <a:pt x="1914906" y="9905"/>
                </a:lnTo>
                <a:lnTo>
                  <a:pt x="1924049" y="9905"/>
                </a:lnTo>
                <a:close/>
              </a:path>
              <a:path w="2026285" h="386079">
                <a:moveTo>
                  <a:pt x="1943099" y="9905"/>
                </a:moveTo>
                <a:lnTo>
                  <a:pt x="1943099" y="0"/>
                </a:lnTo>
                <a:lnTo>
                  <a:pt x="1933956" y="0"/>
                </a:lnTo>
                <a:lnTo>
                  <a:pt x="1933956" y="9905"/>
                </a:lnTo>
                <a:lnTo>
                  <a:pt x="1943099" y="9905"/>
                </a:lnTo>
                <a:close/>
              </a:path>
              <a:path w="2026285" h="386079">
                <a:moveTo>
                  <a:pt x="1962149" y="9905"/>
                </a:moveTo>
                <a:lnTo>
                  <a:pt x="1962149" y="0"/>
                </a:lnTo>
                <a:lnTo>
                  <a:pt x="1953006" y="0"/>
                </a:lnTo>
                <a:lnTo>
                  <a:pt x="1953006" y="9905"/>
                </a:lnTo>
                <a:lnTo>
                  <a:pt x="1962149" y="9905"/>
                </a:lnTo>
                <a:close/>
              </a:path>
              <a:path w="2026285" h="386079">
                <a:moveTo>
                  <a:pt x="1981199" y="9905"/>
                </a:moveTo>
                <a:lnTo>
                  <a:pt x="1981199" y="0"/>
                </a:lnTo>
                <a:lnTo>
                  <a:pt x="1972056" y="0"/>
                </a:lnTo>
                <a:lnTo>
                  <a:pt x="1972056" y="9905"/>
                </a:lnTo>
                <a:lnTo>
                  <a:pt x="1981199" y="9905"/>
                </a:lnTo>
                <a:close/>
              </a:path>
              <a:path w="2026285" h="386079">
                <a:moveTo>
                  <a:pt x="2000250" y="9905"/>
                </a:moveTo>
                <a:lnTo>
                  <a:pt x="2000250" y="0"/>
                </a:lnTo>
                <a:lnTo>
                  <a:pt x="1991106" y="0"/>
                </a:lnTo>
                <a:lnTo>
                  <a:pt x="1991106" y="9905"/>
                </a:lnTo>
                <a:lnTo>
                  <a:pt x="2000250" y="9905"/>
                </a:lnTo>
                <a:close/>
              </a:path>
              <a:path w="2026285" h="386079">
                <a:moveTo>
                  <a:pt x="2019300" y="9905"/>
                </a:moveTo>
                <a:lnTo>
                  <a:pt x="2019300" y="0"/>
                </a:lnTo>
                <a:lnTo>
                  <a:pt x="2010156" y="0"/>
                </a:lnTo>
                <a:lnTo>
                  <a:pt x="2010156" y="9905"/>
                </a:lnTo>
                <a:lnTo>
                  <a:pt x="2019300" y="9905"/>
                </a:lnTo>
                <a:close/>
              </a:path>
              <a:path w="2026285" h="386079">
                <a:moveTo>
                  <a:pt x="2026158" y="22097"/>
                </a:moveTo>
                <a:lnTo>
                  <a:pt x="2026158" y="12953"/>
                </a:lnTo>
                <a:lnTo>
                  <a:pt x="2016252" y="12953"/>
                </a:lnTo>
                <a:lnTo>
                  <a:pt x="2016252" y="22097"/>
                </a:lnTo>
                <a:lnTo>
                  <a:pt x="2026158" y="22097"/>
                </a:lnTo>
                <a:close/>
              </a:path>
              <a:path w="2026285" h="386079">
                <a:moveTo>
                  <a:pt x="2026158" y="41147"/>
                </a:moveTo>
                <a:lnTo>
                  <a:pt x="2026158" y="32003"/>
                </a:lnTo>
                <a:lnTo>
                  <a:pt x="2016252" y="32003"/>
                </a:lnTo>
                <a:lnTo>
                  <a:pt x="2016252" y="41147"/>
                </a:lnTo>
                <a:lnTo>
                  <a:pt x="2026158" y="41147"/>
                </a:lnTo>
                <a:close/>
              </a:path>
              <a:path w="2026285" h="386079">
                <a:moveTo>
                  <a:pt x="2026158" y="60197"/>
                </a:moveTo>
                <a:lnTo>
                  <a:pt x="2026158" y="51053"/>
                </a:lnTo>
                <a:lnTo>
                  <a:pt x="2016252" y="51053"/>
                </a:lnTo>
                <a:lnTo>
                  <a:pt x="2016252" y="60197"/>
                </a:lnTo>
                <a:lnTo>
                  <a:pt x="2026158" y="60197"/>
                </a:lnTo>
                <a:close/>
              </a:path>
              <a:path w="2026285" h="386079">
                <a:moveTo>
                  <a:pt x="2026158" y="79247"/>
                </a:moveTo>
                <a:lnTo>
                  <a:pt x="2026158" y="70103"/>
                </a:lnTo>
                <a:lnTo>
                  <a:pt x="2016252" y="70103"/>
                </a:lnTo>
                <a:lnTo>
                  <a:pt x="2016252" y="79247"/>
                </a:lnTo>
                <a:lnTo>
                  <a:pt x="2026158" y="79247"/>
                </a:lnTo>
                <a:close/>
              </a:path>
              <a:path w="2026285" h="386079">
                <a:moveTo>
                  <a:pt x="2026158" y="98297"/>
                </a:moveTo>
                <a:lnTo>
                  <a:pt x="2026158" y="89153"/>
                </a:lnTo>
                <a:lnTo>
                  <a:pt x="2016252" y="89153"/>
                </a:lnTo>
                <a:lnTo>
                  <a:pt x="2016252" y="98297"/>
                </a:lnTo>
                <a:lnTo>
                  <a:pt x="2026158" y="98297"/>
                </a:lnTo>
                <a:close/>
              </a:path>
              <a:path w="2026285" h="386079">
                <a:moveTo>
                  <a:pt x="2026158" y="117347"/>
                </a:moveTo>
                <a:lnTo>
                  <a:pt x="2026158" y="108203"/>
                </a:lnTo>
                <a:lnTo>
                  <a:pt x="2016252" y="108203"/>
                </a:lnTo>
                <a:lnTo>
                  <a:pt x="2016252" y="117347"/>
                </a:lnTo>
                <a:lnTo>
                  <a:pt x="2026158" y="117347"/>
                </a:lnTo>
                <a:close/>
              </a:path>
              <a:path w="2026285" h="386079">
                <a:moveTo>
                  <a:pt x="2026158" y="136397"/>
                </a:moveTo>
                <a:lnTo>
                  <a:pt x="2026158" y="127253"/>
                </a:lnTo>
                <a:lnTo>
                  <a:pt x="2016252" y="127253"/>
                </a:lnTo>
                <a:lnTo>
                  <a:pt x="2016252" y="136397"/>
                </a:lnTo>
                <a:lnTo>
                  <a:pt x="2026158" y="136397"/>
                </a:lnTo>
                <a:close/>
              </a:path>
              <a:path w="2026285" h="386079">
                <a:moveTo>
                  <a:pt x="2026158" y="155447"/>
                </a:moveTo>
                <a:lnTo>
                  <a:pt x="2026158" y="146303"/>
                </a:lnTo>
                <a:lnTo>
                  <a:pt x="2016252" y="146303"/>
                </a:lnTo>
                <a:lnTo>
                  <a:pt x="2016252" y="155447"/>
                </a:lnTo>
                <a:lnTo>
                  <a:pt x="2026158" y="155447"/>
                </a:lnTo>
                <a:close/>
              </a:path>
              <a:path w="2026285" h="386079">
                <a:moveTo>
                  <a:pt x="2026158" y="174497"/>
                </a:moveTo>
                <a:lnTo>
                  <a:pt x="2026158" y="165353"/>
                </a:lnTo>
                <a:lnTo>
                  <a:pt x="2016252" y="165353"/>
                </a:lnTo>
                <a:lnTo>
                  <a:pt x="2016252" y="174497"/>
                </a:lnTo>
                <a:lnTo>
                  <a:pt x="2026158" y="174497"/>
                </a:lnTo>
                <a:close/>
              </a:path>
              <a:path w="2026285" h="386079">
                <a:moveTo>
                  <a:pt x="2026158" y="193547"/>
                </a:moveTo>
                <a:lnTo>
                  <a:pt x="2026158" y="184403"/>
                </a:lnTo>
                <a:lnTo>
                  <a:pt x="2016252" y="184403"/>
                </a:lnTo>
                <a:lnTo>
                  <a:pt x="2016252" y="193547"/>
                </a:lnTo>
                <a:lnTo>
                  <a:pt x="2026158" y="193547"/>
                </a:lnTo>
                <a:close/>
              </a:path>
              <a:path w="2026285" h="386079">
                <a:moveTo>
                  <a:pt x="2026158" y="212597"/>
                </a:moveTo>
                <a:lnTo>
                  <a:pt x="2026158" y="203453"/>
                </a:lnTo>
                <a:lnTo>
                  <a:pt x="2016252" y="203453"/>
                </a:lnTo>
                <a:lnTo>
                  <a:pt x="2016252" y="212597"/>
                </a:lnTo>
                <a:lnTo>
                  <a:pt x="2026158" y="212597"/>
                </a:lnTo>
                <a:close/>
              </a:path>
              <a:path w="2026285" h="386079">
                <a:moveTo>
                  <a:pt x="2026158" y="231647"/>
                </a:moveTo>
                <a:lnTo>
                  <a:pt x="2026158" y="222503"/>
                </a:lnTo>
                <a:lnTo>
                  <a:pt x="2016252" y="222503"/>
                </a:lnTo>
                <a:lnTo>
                  <a:pt x="2016252" y="231647"/>
                </a:lnTo>
                <a:lnTo>
                  <a:pt x="2026158" y="231647"/>
                </a:lnTo>
                <a:close/>
              </a:path>
              <a:path w="2026285" h="386079">
                <a:moveTo>
                  <a:pt x="2026158" y="250697"/>
                </a:moveTo>
                <a:lnTo>
                  <a:pt x="2026158" y="241553"/>
                </a:lnTo>
                <a:lnTo>
                  <a:pt x="2016252" y="241553"/>
                </a:lnTo>
                <a:lnTo>
                  <a:pt x="2016252" y="250697"/>
                </a:lnTo>
                <a:lnTo>
                  <a:pt x="2026158" y="250697"/>
                </a:lnTo>
                <a:close/>
              </a:path>
              <a:path w="2026285" h="386079">
                <a:moveTo>
                  <a:pt x="2026158" y="269747"/>
                </a:moveTo>
                <a:lnTo>
                  <a:pt x="2026158" y="260603"/>
                </a:lnTo>
                <a:lnTo>
                  <a:pt x="2016252" y="260603"/>
                </a:lnTo>
                <a:lnTo>
                  <a:pt x="2016252" y="269747"/>
                </a:lnTo>
                <a:lnTo>
                  <a:pt x="2026158" y="269747"/>
                </a:lnTo>
                <a:close/>
              </a:path>
              <a:path w="2026285" h="386079">
                <a:moveTo>
                  <a:pt x="2026158" y="288797"/>
                </a:moveTo>
                <a:lnTo>
                  <a:pt x="2026158" y="279653"/>
                </a:lnTo>
                <a:lnTo>
                  <a:pt x="2016252" y="279653"/>
                </a:lnTo>
                <a:lnTo>
                  <a:pt x="2016252" y="288797"/>
                </a:lnTo>
                <a:lnTo>
                  <a:pt x="2026158" y="288797"/>
                </a:lnTo>
                <a:close/>
              </a:path>
              <a:path w="2026285" h="386079">
                <a:moveTo>
                  <a:pt x="2026158" y="307847"/>
                </a:moveTo>
                <a:lnTo>
                  <a:pt x="2026158" y="298703"/>
                </a:lnTo>
                <a:lnTo>
                  <a:pt x="2016252" y="298703"/>
                </a:lnTo>
                <a:lnTo>
                  <a:pt x="2016252" y="307847"/>
                </a:lnTo>
                <a:lnTo>
                  <a:pt x="2026158" y="307847"/>
                </a:lnTo>
                <a:close/>
              </a:path>
              <a:path w="2026285" h="386079">
                <a:moveTo>
                  <a:pt x="2026158" y="326897"/>
                </a:moveTo>
                <a:lnTo>
                  <a:pt x="2026158" y="317753"/>
                </a:lnTo>
                <a:lnTo>
                  <a:pt x="2016252" y="317753"/>
                </a:lnTo>
                <a:lnTo>
                  <a:pt x="2016252" y="326897"/>
                </a:lnTo>
                <a:lnTo>
                  <a:pt x="2026158" y="326897"/>
                </a:lnTo>
                <a:close/>
              </a:path>
              <a:path w="2026285" h="386079">
                <a:moveTo>
                  <a:pt x="2026158" y="345947"/>
                </a:moveTo>
                <a:lnTo>
                  <a:pt x="2026158" y="336803"/>
                </a:lnTo>
                <a:lnTo>
                  <a:pt x="2016252" y="336803"/>
                </a:lnTo>
                <a:lnTo>
                  <a:pt x="2016252" y="345947"/>
                </a:lnTo>
                <a:lnTo>
                  <a:pt x="2026158" y="345947"/>
                </a:lnTo>
                <a:close/>
              </a:path>
              <a:path w="2026285" h="386079">
                <a:moveTo>
                  <a:pt x="2026158" y="364997"/>
                </a:moveTo>
                <a:lnTo>
                  <a:pt x="2026158" y="355853"/>
                </a:lnTo>
                <a:lnTo>
                  <a:pt x="2016252" y="355853"/>
                </a:lnTo>
                <a:lnTo>
                  <a:pt x="2016252" y="364997"/>
                </a:lnTo>
                <a:lnTo>
                  <a:pt x="2026158" y="364997"/>
                </a:lnTo>
                <a:close/>
              </a:path>
              <a:path w="2026285" h="386079">
                <a:moveTo>
                  <a:pt x="2026158" y="385571"/>
                </a:moveTo>
                <a:lnTo>
                  <a:pt x="2026158" y="374903"/>
                </a:lnTo>
                <a:lnTo>
                  <a:pt x="2016252" y="374903"/>
                </a:lnTo>
                <a:lnTo>
                  <a:pt x="2016252" y="380999"/>
                </a:lnTo>
                <a:lnTo>
                  <a:pt x="2017776" y="379475"/>
                </a:lnTo>
                <a:lnTo>
                  <a:pt x="2017776" y="376427"/>
                </a:lnTo>
                <a:lnTo>
                  <a:pt x="2020824" y="376427"/>
                </a:lnTo>
                <a:lnTo>
                  <a:pt x="2020824" y="385571"/>
                </a:lnTo>
                <a:lnTo>
                  <a:pt x="2026158" y="385571"/>
                </a:lnTo>
                <a:close/>
              </a:path>
              <a:path w="2026285" h="386079">
                <a:moveTo>
                  <a:pt x="2020824" y="376427"/>
                </a:moveTo>
                <a:lnTo>
                  <a:pt x="2017776" y="376427"/>
                </a:lnTo>
                <a:lnTo>
                  <a:pt x="2017776" y="379475"/>
                </a:lnTo>
                <a:lnTo>
                  <a:pt x="2020824" y="376427"/>
                </a:lnTo>
                <a:close/>
              </a:path>
              <a:path w="2026285" h="386079">
                <a:moveTo>
                  <a:pt x="2020824" y="385571"/>
                </a:moveTo>
                <a:lnTo>
                  <a:pt x="2020824" y="376427"/>
                </a:lnTo>
                <a:lnTo>
                  <a:pt x="2017776" y="379475"/>
                </a:lnTo>
                <a:lnTo>
                  <a:pt x="2017776" y="385571"/>
                </a:lnTo>
                <a:lnTo>
                  <a:pt x="2020824" y="385571"/>
                </a:lnTo>
                <a:close/>
              </a:path>
              <a:path w="2026285" h="386079">
                <a:moveTo>
                  <a:pt x="2008632" y="385571"/>
                </a:moveTo>
                <a:lnTo>
                  <a:pt x="2008632" y="376427"/>
                </a:lnTo>
                <a:lnTo>
                  <a:pt x="1998726" y="376427"/>
                </a:lnTo>
                <a:lnTo>
                  <a:pt x="1998726" y="385571"/>
                </a:lnTo>
                <a:lnTo>
                  <a:pt x="2008632" y="385571"/>
                </a:lnTo>
                <a:close/>
              </a:path>
              <a:path w="2026285" h="386079">
                <a:moveTo>
                  <a:pt x="1989582" y="385571"/>
                </a:moveTo>
                <a:lnTo>
                  <a:pt x="1989582" y="376427"/>
                </a:lnTo>
                <a:lnTo>
                  <a:pt x="1979676" y="376427"/>
                </a:lnTo>
                <a:lnTo>
                  <a:pt x="1979676" y="385571"/>
                </a:lnTo>
                <a:lnTo>
                  <a:pt x="1989582" y="385571"/>
                </a:lnTo>
                <a:close/>
              </a:path>
              <a:path w="2026285" h="386079">
                <a:moveTo>
                  <a:pt x="1970532" y="385571"/>
                </a:moveTo>
                <a:lnTo>
                  <a:pt x="1970532" y="376427"/>
                </a:lnTo>
                <a:lnTo>
                  <a:pt x="1960626" y="376427"/>
                </a:lnTo>
                <a:lnTo>
                  <a:pt x="1960626" y="385571"/>
                </a:lnTo>
                <a:lnTo>
                  <a:pt x="1970532" y="385571"/>
                </a:lnTo>
                <a:close/>
              </a:path>
              <a:path w="2026285" h="386079">
                <a:moveTo>
                  <a:pt x="1951482" y="385571"/>
                </a:moveTo>
                <a:lnTo>
                  <a:pt x="1951482" y="376427"/>
                </a:lnTo>
                <a:lnTo>
                  <a:pt x="1941576" y="376427"/>
                </a:lnTo>
                <a:lnTo>
                  <a:pt x="1941576" y="385571"/>
                </a:lnTo>
                <a:lnTo>
                  <a:pt x="1951482" y="385571"/>
                </a:lnTo>
                <a:close/>
              </a:path>
              <a:path w="2026285" h="386079">
                <a:moveTo>
                  <a:pt x="1932432" y="385571"/>
                </a:moveTo>
                <a:lnTo>
                  <a:pt x="1932432" y="376427"/>
                </a:lnTo>
                <a:lnTo>
                  <a:pt x="1922526" y="376427"/>
                </a:lnTo>
                <a:lnTo>
                  <a:pt x="1922526" y="385571"/>
                </a:lnTo>
                <a:lnTo>
                  <a:pt x="1932432" y="385571"/>
                </a:lnTo>
                <a:close/>
              </a:path>
              <a:path w="2026285" h="386079">
                <a:moveTo>
                  <a:pt x="1913382" y="385571"/>
                </a:moveTo>
                <a:lnTo>
                  <a:pt x="1913382" y="376427"/>
                </a:lnTo>
                <a:lnTo>
                  <a:pt x="1903476" y="376427"/>
                </a:lnTo>
                <a:lnTo>
                  <a:pt x="1903476" y="385571"/>
                </a:lnTo>
                <a:lnTo>
                  <a:pt x="1913382" y="385571"/>
                </a:lnTo>
                <a:close/>
              </a:path>
              <a:path w="2026285" h="386079">
                <a:moveTo>
                  <a:pt x="1894332" y="385571"/>
                </a:moveTo>
                <a:lnTo>
                  <a:pt x="1894332" y="376427"/>
                </a:lnTo>
                <a:lnTo>
                  <a:pt x="1884426" y="376427"/>
                </a:lnTo>
                <a:lnTo>
                  <a:pt x="1884426" y="385571"/>
                </a:lnTo>
                <a:lnTo>
                  <a:pt x="1894332" y="385571"/>
                </a:lnTo>
                <a:close/>
              </a:path>
              <a:path w="2026285" h="386079">
                <a:moveTo>
                  <a:pt x="1875282" y="385571"/>
                </a:moveTo>
                <a:lnTo>
                  <a:pt x="1875282" y="376427"/>
                </a:lnTo>
                <a:lnTo>
                  <a:pt x="1865376" y="376427"/>
                </a:lnTo>
                <a:lnTo>
                  <a:pt x="1865376" y="385571"/>
                </a:lnTo>
                <a:lnTo>
                  <a:pt x="1875282" y="385571"/>
                </a:lnTo>
                <a:close/>
              </a:path>
              <a:path w="2026285" h="386079">
                <a:moveTo>
                  <a:pt x="1856232" y="385571"/>
                </a:moveTo>
                <a:lnTo>
                  <a:pt x="1856232" y="376427"/>
                </a:lnTo>
                <a:lnTo>
                  <a:pt x="1846326" y="376427"/>
                </a:lnTo>
                <a:lnTo>
                  <a:pt x="1846326" y="385571"/>
                </a:lnTo>
                <a:lnTo>
                  <a:pt x="1856232" y="385571"/>
                </a:lnTo>
                <a:close/>
              </a:path>
              <a:path w="2026285" h="386079">
                <a:moveTo>
                  <a:pt x="1837182" y="385571"/>
                </a:moveTo>
                <a:lnTo>
                  <a:pt x="1837182" y="376427"/>
                </a:lnTo>
                <a:lnTo>
                  <a:pt x="1827276" y="376427"/>
                </a:lnTo>
                <a:lnTo>
                  <a:pt x="1827276" y="385571"/>
                </a:lnTo>
                <a:lnTo>
                  <a:pt x="1837182" y="385571"/>
                </a:lnTo>
                <a:close/>
              </a:path>
              <a:path w="2026285" h="386079">
                <a:moveTo>
                  <a:pt x="1818132" y="385571"/>
                </a:moveTo>
                <a:lnTo>
                  <a:pt x="1818132" y="376427"/>
                </a:lnTo>
                <a:lnTo>
                  <a:pt x="1808226" y="376427"/>
                </a:lnTo>
                <a:lnTo>
                  <a:pt x="1808226" y="385571"/>
                </a:lnTo>
                <a:lnTo>
                  <a:pt x="1818132" y="385571"/>
                </a:lnTo>
                <a:close/>
              </a:path>
              <a:path w="2026285" h="386079">
                <a:moveTo>
                  <a:pt x="1799082" y="385571"/>
                </a:moveTo>
                <a:lnTo>
                  <a:pt x="1799082" y="376427"/>
                </a:lnTo>
                <a:lnTo>
                  <a:pt x="1789176" y="376427"/>
                </a:lnTo>
                <a:lnTo>
                  <a:pt x="1789176" y="385571"/>
                </a:lnTo>
                <a:lnTo>
                  <a:pt x="1799082" y="385571"/>
                </a:lnTo>
                <a:close/>
              </a:path>
              <a:path w="2026285" h="386079">
                <a:moveTo>
                  <a:pt x="1780032" y="385571"/>
                </a:moveTo>
                <a:lnTo>
                  <a:pt x="1780032" y="376427"/>
                </a:lnTo>
                <a:lnTo>
                  <a:pt x="1770126" y="376427"/>
                </a:lnTo>
                <a:lnTo>
                  <a:pt x="1770126" y="385571"/>
                </a:lnTo>
                <a:lnTo>
                  <a:pt x="1780032" y="385571"/>
                </a:lnTo>
                <a:close/>
              </a:path>
              <a:path w="2026285" h="386079">
                <a:moveTo>
                  <a:pt x="1760982" y="385571"/>
                </a:moveTo>
                <a:lnTo>
                  <a:pt x="1760982" y="376427"/>
                </a:lnTo>
                <a:lnTo>
                  <a:pt x="1751076" y="376427"/>
                </a:lnTo>
                <a:lnTo>
                  <a:pt x="1751076" y="385571"/>
                </a:lnTo>
                <a:lnTo>
                  <a:pt x="1760982" y="385571"/>
                </a:lnTo>
                <a:close/>
              </a:path>
              <a:path w="2026285" h="386079">
                <a:moveTo>
                  <a:pt x="1741932" y="385571"/>
                </a:moveTo>
                <a:lnTo>
                  <a:pt x="1741932" y="376427"/>
                </a:lnTo>
                <a:lnTo>
                  <a:pt x="1732026" y="376427"/>
                </a:lnTo>
                <a:lnTo>
                  <a:pt x="1732026" y="385571"/>
                </a:lnTo>
                <a:lnTo>
                  <a:pt x="1741932" y="385571"/>
                </a:lnTo>
                <a:close/>
              </a:path>
              <a:path w="2026285" h="386079">
                <a:moveTo>
                  <a:pt x="1722882" y="385571"/>
                </a:moveTo>
                <a:lnTo>
                  <a:pt x="1722882" y="376427"/>
                </a:lnTo>
                <a:lnTo>
                  <a:pt x="1712976" y="376427"/>
                </a:lnTo>
                <a:lnTo>
                  <a:pt x="1712976" y="385571"/>
                </a:lnTo>
                <a:lnTo>
                  <a:pt x="1722882" y="385571"/>
                </a:lnTo>
                <a:close/>
              </a:path>
              <a:path w="2026285" h="386079">
                <a:moveTo>
                  <a:pt x="1703832" y="385571"/>
                </a:moveTo>
                <a:lnTo>
                  <a:pt x="1703832" y="376427"/>
                </a:lnTo>
                <a:lnTo>
                  <a:pt x="1693926" y="376427"/>
                </a:lnTo>
                <a:lnTo>
                  <a:pt x="1693926" y="385571"/>
                </a:lnTo>
                <a:lnTo>
                  <a:pt x="1703832" y="385571"/>
                </a:lnTo>
                <a:close/>
              </a:path>
              <a:path w="2026285" h="386079">
                <a:moveTo>
                  <a:pt x="1684782" y="385571"/>
                </a:moveTo>
                <a:lnTo>
                  <a:pt x="1684782" y="376427"/>
                </a:lnTo>
                <a:lnTo>
                  <a:pt x="1674876" y="376427"/>
                </a:lnTo>
                <a:lnTo>
                  <a:pt x="1674876" y="385571"/>
                </a:lnTo>
                <a:lnTo>
                  <a:pt x="1684782" y="385571"/>
                </a:lnTo>
                <a:close/>
              </a:path>
              <a:path w="2026285" h="386079">
                <a:moveTo>
                  <a:pt x="1665732" y="385571"/>
                </a:moveTo>
                <a:lnTo>
                  <a:pt x="1665732" y="376427"/>
                </a:lnTo>
                <a:lnTo>
                  <a:pt x="1655826" y="376427"/>
                </a:lnTo>
                <a:lnTo>
                  <a:pt x="1655826" y="385571"/>
                </a:lnTo>
                <a:lnTo>
                  <a:pt x="1665732" y="385571"/>
                </a:lnTo>
                <a:close/>
              </a:path>
              <a:path w="2026285" h="386079">
                <a:moveTo>
                  <a:pt x="1646682" y="385571"/>
                </a:moveTo>
                <a:lnTo>
                  <a:pt x="1646682" y="376427"/>
                </a:lnTo>
                <a:lnTo>
                  <a:pt x="1636776" y="376427"/>
                </a:lnTo>
                <a:lnTo>
                  <a:pt x="1636776" y="385571"/>
                </a:lnTo>
                <a:lnTo>
                  <a:pt x="1646682" y="385571"/>
                </a:lnTo>
                <a:close/>
              </a:path>
              <a:path w="2026285" h="386079">
                <a:moveTo>
                  <a:pt x="1627632" y="385571"/>
                </a:moveTo>
                <a:lnTo>
                  <a:pt x="1627632" y="376427"/>
                </a:lnTo>
                <a:lnTo>
                  <a:pt x="1617726" y="376427"/>
                </a:lnTo>
                <a:lnTo>
                  <a:pt x="1617726" y="385571"/>
                </a:lnTo>
                <a:lnTo>
                  <a:pt x="1627632" y="385571"/>
                </a:lnTo>
                <a:close/>
              </a:path>
              <a:path w="2026285" h="386079">
                <a:moveTo>
                  <a:pt x="1608582" y="385571"/>
                </a:moveTo>
                <a:lnTo>
                  <a:pt x="1608582" y="376427"/>
                </a:lnTo>
                <a:lnTo>
                  <a:pt x="1598676" y="376427"/>
                </a:lnTo>
                <a:lnTo>
                  <a:pt x="1598676" y="385571"/>
                </a:lnTo>
                <a:lnTo>
                  <a:pt x="1608582" y="385571"/>
                </a:lnTo>
                <a:close/>
              </a:path>
              <a:path w="2026285" h="386079">
                <a:moveTo>
                  <a:pt x="1589532" y="385571"/>
                </a:moveTo>
                <a:lnTo>
                  <a:pt x="1589532" y="376427"/>
                </a:lnTo>
                <a:lnTo>
                  <a:pt x="1579626" y="376427"/>
                </a:lnTo>
                <a:lnTo>
                  <a:pt x="1579626" y="385571"/>
                </a:lnTo>
                <a:lnTo>
                  <a:pt x="1589532" y="385571"/>
                </a:lnTo>
                <a:close/>
              </a:path>
              <a:path w="2026285" h="386079">
                <a:moveTo>
                  <a:pt x="1570482" y="385571"/>
                </a:moveTo>
                <a:lnTo>
                  <a:pt x="1570482" y="376427"/>
                </a:lnTo>
                <a:lnTo>
                  <a:pt x="1560576" y="376427"/>
                </a:lnTo>
                <a:lnTo>
                  <a:pt x="1560576" y="385571"/>
                </a:lnTo>
                <a:lnTo>
                  <a:pt x="1570482" y="385571"/>
                </a:lnTo>
                <a:close/>
              </a:path>
              <a:path w="2026285" h="386079">
                <a:moveTo>
                  <a:pt x="1551432" y="385571"/>
                </a:moveTo>
                <a:lnTo>
                  <a:pt x="1551432" y="376427"/>
                </a:lnTo>
                <a:lnTo>
                  <a:pt x="1541526" y="376427"/>
                </a:lnTo>
                <a:lnTo>
                  <a:pt x="1541526" y="385571"/>
                </a:lnTo>
                <a:lnTo>
                  <a:pt x="1551432" y="385571"/>
                </a:lnTo>
                <a:close/>
              </a:path>
              <a:path w="2026285" h="386079">
                <a:moveTo>
                  <a:pt x="1532382" y="385571"/>
                </a:moveTo>
                <a:lnTo>
                  <a:pt x="1532382" y="376427"/>
                </a:lnTo>
                <a:lnTo>
                  <a:pt x="1522476" y="376427"/>
                </a:lnTo>
                <a:lnTo>
                  <a:pt x="1522476" y="385571"/>
                </a:lnTo>
                <a:lnTo>
                  <a:pt x="1532382" y="385571"/>
                </a:lnTo>
                <a:close/>
              </a:path>
              <a:path w="2026285" h="386079">
                <a:moveTo>
                  <a:pt x="1513332" y="385571"/>
                </a:moveTo>
                <a:lnTo>
                  <a:pt x="1513332" y="376427"/>
                </a:lnTo>
                <a:lnTo>
                  <a:pt x="1503425" y="376427"/>
                </a:lnTo>
                <a:lnTo>
                  <a:pt x="1503425" y="385571"/>
                </a:lnTo>
                <a:lnTo>
                  <a:pt x="1513332" y="385571"/>
                </a:lnTo>
                <a:close/>
              </a:path>
              <a:path w="2026285" h="386079">
                <a:moveTo>
                  <a:pt x="1494282" y="385571"/>
                </a:moveTo>
                <a:lnTo>
                  <a:pt x="1494282" y="376427"/>
                </a:lnTo>
                <a:lnTo>
                  <a:pt x="1484376" y="376427"/>
                </a:lnTo>
                <a:lnTo>
                  <a:pt x="1484376" y="385571"/>
                </a:lnTo>
                <a:lnTo>
                  <a:pt x="1494282" y="385571"/>
                </a:lnTo>
                <a:close/>
              </a:path>
              <a:path w="2026285" h="386079">
                <a:moveTo>
                  <a:pt x="1475232" y="385571"/>
                </a:moveTo>
                <a:lnTo>
                  <a:pt x="1475232" y="376427"/>
                </a:lnTo>
                <a:lnTo>
                  <a:pt x="1465326" y="376427"/>
                </a:lnTo>
                <a:lnTo>
                  <a:pt x="1465326" y="385571"/>
                </a:lnTo>
                <a:lnTo>
                  <a:pt x="1475232" y="385571"/>
                </a:lnTo>
                <a:close/>
              </a:path>
              <a:path w="2026285" h="386079">
                <a:moveTo>
                  <a:pt x="1456182" y="385571"/>
                </a:moveTo>
                <a:lnTo>
                  <a:pt x="1456182" y="376427"/>
                </a:lnTo>
                <a:lnTo>
                  <a:pt x="1446276" y="376427"/>
                </a:lnTo>
                <a:lnTo>
                  <a:pt x="1446276" y="385571"/>
                </a:lnTo>
                <a:lnTo>
                  <a:pt x="1456182" y="385571"/>
                </a:lnTo>
                <a:close/>
              </a:path>
              <a:path w="2026285" h="386079">
                <a:moveTo>
                  <a:pt x="1437132" y="385571"/>
                </a:moveTo>
                <a:lnTo>
                  <a:pt x="1437132" y="376427"/>
                </a:lnTo>
                <a:lnTo>
                  <a:pt x="1427226" y="376427"/>
                </a:lnTo>
                <a:lnTo>
                  <a:pt x="1427226" y="385571"/>
                </a:lnTo>
                <a:lnTo>
                  <a:pt x="1437132" y="385571"/>
                </a:lnTo>
                <a:close/>
              </a:path>
              <a:path w="2026285" h="386079">
                <a:moveTo>
                  <a:pt x="1418082" y="385571"/>
                </a:moveTo>
                <a:lnTo>
                  <a:pt x="1418082" y="376427"/>
                </a:lnTo>
                <a:lnTo>
                  <a:pt x="1408176" y="376427"/>
                </a:lnTo>
                <a:lnTo>
                  <a:pt x="1408176" y="385571"/>
                </a:lnTo>
                <a:lnTo>
                  <a:pt x="1418082" y="385571"/>
                </a:lnTo>
                <a:close/>
              </a:path>
              <a:path w="2026285" h="386079">
                <a:moveTo>
                  <a:pt x="1399032" y="385571"/>
                </a:moveTo>
                <a:lnTo>
                  <a:pt x="1399032" y="376427"/>
                </a:lnTo>
                <a:lnTo>
                  <a:pt x="1389126" y="376427"/>
                </a:lnTo>
                <a:lnTo>
                  <a:pt x="1389126" y="385571"/>
                </a:lnTo>
                <a:lnTo>
                  <a:pt x="1399032" y="385571"/>
                </a:lnTo>
                <a:close/>
              </a:path>
              <a:path w="2026285" h="386079">
                <a:moveTo>
                  <a:pt x="1379982" y="385571"/>
                </a:moveTo>
                <a:lnTo>
                  <a:pt x="1379982" y="376427"/>
                </a:lnTo>
                <a:lnTo>
                  <a:pt x="1370076" y="376427"/>
                </a:lnTo>
                <a:lnTo>
                  <a:pt x="1370076" y="385571"/>
                </a:lnTo>
                <a:lnTo>
                  <a:pt x="1379982" y="385571"/>
                </a:lnTo>
                <a:close/>
              </a:path>
              <a:path w="2026285" h="386079">
                <a:moveTo>
                  <a:pt x="1360932" y="385571"/>
                </a:moveTo>
                <a:lnTo>
                  <a:pt x="1360932" y="376427"/>
                </a:lnTo>
                <a:lnTo>
                  <a:pt x="1351026" y="376427"/>
                </a:lnTo>
                <a:lnTo>
                  <a:pt x="1351026" y="385571"/>
                </a:lnTo>
                <a:lnTo>
                  <a:pt x="1360932" y="385571"/>
                </a:lnTo>
                <a:close/>
              </a:path>
              <a:path w="2026285" h="386079">
                <a:moveTo>
                  <a:pt x="1341882" y="385571"/>
                </a:moveTo>
                <a:lnTo>
                  <a:pt x="1341882" y="376427"/>
                </a:lnTo>
                <a:lnTo>
                  <a:pt x="1331976" y="376427"/>
                </a:lnTo>
                <a:lnTo>
                  <a:pt x="1331976" y="385571"/>
                </a:lnTo>
                <a:lnTo>
                  <a:pt x="1341882" y="385571"/>
                </a:lnTo>
                <a:close/>
              </a:path>
              <a:path w="2026285" h="386079">
                <a:moveTo>
                  <a:pt x="1322832" y="385571"/>
                </a:moveTo>
                <a:lnTo>
                  <a:pt x="1322832" y="376427"/>
                </a:lnTo>
                <a:lnTo>
                  <a:pt x="1312926" y="376427"/>
                </a:lnTo>
                <a:lnTo>
                  <a:pt x="1312926" y="385571"/>
                </a:lnTo>
                <a:lnTo>
                  <a:pt x="1322832" y="385571"/>
                </a:lnTo>
                <a:close/>
              </a:path>
              <a:path w="2026285" h="386079">
                <a:moveTo>
                  <a:pt x="1303782" y="385571"/>
                </a:moveTo>
                <a:lnTo>
                  <a:pt x="1303782" y="376427"/>
                </a:lnTo>
                <a:lnTo>
                  <a:pt x="1293876" y="376427"/>
                </a:lnTo>
                <a:lnTo>
                  <a:pt x="1293876" y="385571"/>
                </a:lnTo>
                <a:lnTo>
                  <a:pt x="1303782" y="385571"/>
                </a:lnTo>
                <a:close/>
              </a:path>
              <a:path w="2026285" h="386079">
                <a:moveTo>
                  <a:pt x="1284732" y="385571"/>
                </a:moveTo>
                <a:lnTo>
                  <a:pt x="1284732" y="376427"/>
                </a:lnTo>
                <a:lnTo>
                  <a:pt x="1274826" y="376427"/>
                </a:lnTo>
                <a:lnTo>
                  <a:pt x="1274826" y="385571"/>
                </a:lnTo>
                <a:lnTo>
                  <a:pt x="1284732" y="385571"/>
                </a:lnTo>
                <a:close/>
              </a:path>
              <a:path w="2026285" h="386079">
                <a:moveTo>
                  <a:pt x="1265682" y="385571"/>
                </a:moveTo>
                <a:lnTo>
                  <a:pt x="1265682" y="376427"/>
                </a:lnTo>
                <a:lnTo>
                  <a:pt x="1255776" y="376427"/>
                </a:lnTo>
                <a:lnTo>
                  <a:pt x="1255776" y="385571"/>
                </a:lnTo>
                <a:lnTo>
                  <a:pt x="1265682" y="385571"/>
                </a:lnTo>
                <a:close/>
              </a:path>
              <a:path w="2026285" h="386079">
                <a:moveTo>
                  <a:pt x="1246632" y="385571"/>
                </a:moveTo>
                <a:lnTo>
                  <a:pt x="1246632" y="376427"/>
                </a:lnTo>
                <a:lnTo>
                  <a:pt x="1236726" y="376427"/>
                </a:lnTo>
                <a:lnTo>
                  <a:pt x="1236726" y="385571"/>
                </a:lnTo>
                <a:lnTo>
                  <a:pt x="1246632" y="385571"/>
                </a:lnTo>
                <a:close/>
              </a:path>
              <a:path w="2026285" h="386079">
                <a:moveTo>
                  <a:pt x="1227582" y="385571"/>
                </a:moveTo>
                <a:lnTo>
                  <a:pt x="1227582" y="376427"/>
                </a:lnTo>
                <a:lnTo>
                  <a:pt x="1217676" y="376427"/>
                </a:lnTo>
                <a:lnTo>
                  <a:pt x="1217676" y="385571"/>
                </a:lnTo>
                <a:lnTo>
                  <a:pt x="1227582" y="385571"/>
                </a:lnTo>
                <a:close/>
              </a:path>
              <a:path w="2026285" h="386079">
                <a:moveTo>
                  <a:pt x="1208532" y="385571"/>
                </a:moveTo>
                <a:lnTo>
                  <a:pt x="1208532" y="376427"/>
                </a:lnTo>
                <a:lnTo>
                  <a:pt x="1198626" y="376427"/>
                </a:lnTo>
                <a:lnTo>
                  <a:pt x="1198626" y="385571"/>
                </a:lnTo>
                <a:lnTo>
                  <a:pt x="1208532" y="385571"/>
                </a:lnTo>
                <a:close/>
              </a:path>
              <a:path w="2026285" h="386079">
                <a:moveTo>
                  <a:pt x="1189482" y="385571"/>
                </a:moveTo>
                <a:lnTo>
                  <a:pt x="1189482" y="376427"/>
                </a:lnTo>
                <a:lnTo>
                  <a:pt x="1179576" y="376427"/>
                </a:lnTo>
                <a:lnTo>
                  <a:pt x="1179576" y="385571"/>
                </a:lnTo>
                <a:lnTo>
                  <a:pt x="1189482" y="385571"/>
                </a:lnTo>
                <a:close/>
              </a:path>
              <a:path w="2026285" h="386079">
                <a:moveTo>
                  <a:pt x="1170432" y="385571"/>
                </a:moveTo>
                <a:lnTo>
                  <a:pt x="1170432" y="376427"/>
                </a:lnTo>
                <a:lnTo>
                  <a:pt x="1160526" y="376427"/>
                </a:lnTo>
                <a:lnTo>
                  <a:pt x="1160526" y="385571"/>
                </a:lnTo>
                <a:lnTo>
                  <a:pt x="1170432" y="385571"/>
                </a:lnTo>
                <a:close/>
              </a:path>
              <a:path w="2026285" h="386079">
                <a:moveTo>
                  <a:pt x="1151382" y="385571"/>
                </a:moveTo>
                <a:lnTo>
                  <a:pt x="1151382" y="376427"/>
                </a:lnTo>
                <a:lnTo>
                  <a:pt x="1141476" y="376427"/>
                </a:lnTo>
                <a:lnTo>
                  <a:pt x="1141476" y="385571"/>
                </a:lnTo>
                <a:lnTo>
                  <a:pt x="1151382" y="385571"/>
                </a:lnTo>
                <a:close/>
              </a:path>
              <a:path w="2026285" h="386079">
                <a:moveTo>
                  <a:pt x="1132332" y="385571"/>
                </a:moveTo>
                <a:lnTo>
                  <a:pt x="1132332" y="376427"/>
                </a:lnTo>
                <a:lnTo>
                  <a:pt x="1122426" y="376427"/>
                </a:lnTo>
                <a:lnTo>
                  <a:pt x="1122426" y="385571"/>
                </a:lnTo>
                <a:lnTo>
                  <a:pt x="1132332" y="385571"/>
                </a:lnTo>
                <a:close/>
              </a:path>
              <a:path w="2026285" h="386079">
                <a:moveTo>
                  <a:pt x="1113282" y="385571"/>
                </a:moveTo>
                <a:lnTo>
                  <a:pt x="1113282" y="376427"/>
                </a:lnTo>
                <a:lnTo>
                  <a:pt x="1103376" y="376427"/>
                </a:lnTo>
                <a:lnTo>
                  <a:pt x="1103376" y="385571"/>
                </a:lnTo>
                <a:lnTo>
                  <a:pt x="1113282" y="385571"/>
                </a:lnTo>
                <a:close/>
              </a:path>
              <a:path w="2026285" h="386079">
                <a:moveTo>
                  <a:pt x="1094232" y="385571"/>
                </a:moveTo>
                <a:lnTo>
                  <a:pt x="1094232" y="376427"/>
                </a:lnTo>
                <a:lnTo>
                  <a:pt x="1084326" y="376427"/>
                </a:lnTo>
                <a:lnTo>
                  <a:pt x="1084326" y="385571"/>
                </a:lnTo>
                <a:lnTo>
                  <a:pt x="1094232" y="385571"/>
                </a:lnTo>
                <a:close/>
              </a:path>
              <a:path w="2026285" h="386079">
                <a:moveTo>
                  <a:pt x="1075182" y="385571"/>
                </a:moveTo>
                <a:lnTo>
                  <a:pt x="1075182" y="376427"/>
                </a:lnTo>
                <a:lnTo>
                  <a:pt x="1065276" y="376427"/>
                </a:lnTo>
                <a:lnTo>
                  <a:pt x="1065276" y="385571"/>
                </a:lnTo>
                <a:lnTo>
                  <a:pt x="1075182" y="385571"/>
                </a:lnTo>
                <a:close/>
              </a:path>
              <a:path w="2026285" h="386079">
                <a:moveTo>
                  <a:pt x="1056132" y="385571"/>
                </a:moveTo>
                <a:lnTo>
                  <a:pt x="1056132" y="376427"/>
                </a:lnTo>
                <a:lnTo>
                  <a:pt x="1046226" y="376427"/>
                </a:lnTo>
                <a:lnTo>
                  <a:pt x="1046226" y="385571"/>
                </a:lnTo>
                <a:lnTo>
                  <a:pt x="1056132" y="385571"/>
                </a:lnTo>
                <a:close/>
              </a:path>
              <a:path w="2026285" h="386079">
                <a:moveTo>
                  <a:pt x="1037082" y="385571"/>
                </a:moveTo>
                <a:lnTo>
                  <a:pt x="1037082" y="376427"/>
                </a:lnTo>
                <a:lnTo>
                  <a:pt x="1027176" y="376427"/>
                </a:lnTo>
                <a:lnTo>
                  <a:pt x="1027176" y="385571"/>
                </a:lnTo>
                <a:lnTo>
                  <a:pt x="1037082" y="385571"/>
                </a:lnTo>
                <a:close/>
              </a:path>
              <a:path w="2026285" h="386079">
                <a:moveTo>
                  <a:pt x="1018032" y="385571"/>
                </a:moveTo>
                <a:lnTo>
                  <a:pt x="1018032" y="376427"/>
                </a:lnTo>
                <a:lnTo>
                  <a:pt x="1008126" y="376427"/>
                </a:lnTo>
                <a:lnTo>
                  <a:pt x="1008126" y="385571"/>
                </a:lnTo>
                <a:lnTo>
                  <a:pt x="1018032" y="385571"/>
                </a:lnTo>
                <a:close/>
              </a:path>
              <a:path w="2026285" h="386079">
                <a:moveTo>
                  <a:pt x="998982" y="385571"/>
                </a:moveTo>
                <a:lnTo>
                  <a:pt x="998982" y="376427"/>
                </a:lnTo>
                <a:lnTo>
                  <a:pt x="989076" y="376427"/>
                </a:lnTo>
                <a:lnTo>
                  <a:pt x="989076" y="385571"/>
                </a:lnTo>
                <a:lnTo>
                  <a:pt x="998982" y="385571"/>
                </a:lnTo>
                <a:close/>
              </a:path>
              <a:path w="2026285" h="386079">
                <a:moveTo>
                  <a:pt x="979932" y="385571"/>
                </a:moveTo>
                <a:lnTo>
                  <a:pt x="979932" y="376427"/>
                </a:lnTo>
                <a:lnTo>
                  <a:pt x="970026" y="376427"/>
                </a:lnTo>
                <a:lnTo>
                  <a:pt x="970026" y="385571"/>
                </a:lnTo>
                <a:lnTo>
                  <a:pt x="979932" y="385571"/>
                </a:lnTo>
                <a:close/>
              </a:path>
              <a:path w="2026285" h="386079">
                <a:moveTo>
                  <a:pt x="960882" y="385571"/>
                </a:moveTo>
                <a:lnTo>
                  <a:pt x="960882" y="376427"/>
                </a:lnTo>
                <a:lnTo>
                  <a:pt x="950976" y="376427"/>
                </a:lnTo>
                <a:lnTo>
                  <a:pt x="950976" y="385571"/>
                </a:lnTo>
                <a:lnTo>
                  <a:pt x="960882" y="385571"/>
                </a:lnTo>
                <a:close/>
              </a:path>
              <a:path w="2026285" h="386079">
                <a:moveTo>
                  <a:pt x="941832" y="385571"/>
                </a:moveTo>
                <a:lnTo>
                  <a:pt x="941832" y="376427"/>
                </a:lnTo>
                <a:lnTo>
                  <a:pt x="931926" y="376427"/>
                </a:lnTo>
                <a:lnTo>
                  <a:pt x="931926" y="385571"/>
                </a:lnTo>
                <a:lnTo>
                  <a:pt x="941832" y="385571"/>
                </a:lnTo>
                <a:close/>
              </a:path>
              <a:path w="2026285" h="386079">
                <a:moveTo>
                  <a:pt x="922782" y="385571"/>
                </a:moveTo>
                <a:lnTo>
                  <a:pt x="922782" y="376427"/>
                </a:lnTo>
                <a:lnTo>
                  <a:pt x="912876" y="376427"/>
                </a:lnTo>
                <a:lnTo>
                  <a:pt x="912876" y="385571"/>
                </a:lnTo>
                <a:lnTo>
                  <a:pt x="922782" y="385571"/>
                </a:lnTo>
                <a:close/>
              </a:path>
              <a:path w="2026285" h="386079">
                <a:moveTo>
                  <a:pt x="903732" y="385571"/>
                </a:moveTo>
                <a:lnTo>
                  <a:pt x="903732" y="376427"/>
                </a:lnTo>
                <a:lnTo>
                  <a:pt x="893826" y="376427"/>
                </a:lnTo>
                <a:lnTo>
                  <a:pt x="893826" y="385571"/>
                </a:lnTo>
                <a:lnTo>
                  <a:pt x="903732" y="385571"/>
                </a:lnTo>
                <a:close/>
              </a:path>
              <a:path w="2026285" h="386079">
                <a:moveTo>
                  <a:pt x="884682" y="385571"/>
                </a:moveTo>
                <a:lnTo>
                  <a:pt x="884682" y="376427"/>
                </a:lnTo>
                <a:lnTo>
                  <a:pt x="874776" y="376427"/>
                </a:lnTo>
                <a:lnTo>
                  <a:pt x="874776" y="385571"/>
                </a:lnTo>
                <a:lnTo>
                  <a:pt x="884682" y="385571"/>
                </a:lnTo>
                <a:close/>
              </a:path>
              <a:path w="2026285" h="386079">
                <a:moveTo>
                  <a:pt x="865632" y="385571"/>
                </a:moveTo>
                <a:lnTo>
                  <a:pt x="865632" y="376427"/>
                </a:lnTo>
                <a:lnTo>
                  <a:pt x="855726" y="376427"/>
                </a:lnTo>
                <a:lnTo>
                  <a:pt x="855726" y="385571"/>
                </a:lnTo>
                <a:lnTo>
                  <a:pt x="865632" y="385571"/>
                </a:lnTo>
                <a:close/>
              </a:path>
              <a:path w="2026285" h="386079">
                <a:moveTo>
                  <a:pt x="846582" y="385571"/>
                </a:moveTo>
                <a:lnTo>
                  <a:pt x="846582" y="376427"/>
                </a:lnTo>
                <a:lnTo>
                  <a:pt x="836676" y="376427"/>
                </a:lnTo>
                <a:lnTo>
                  <a:pt x="836676" y="385571"/>
                </a:lnTo>
                <a:lnTo>
                  <a:pt x="846582" y="385571"/>
                </a:lnTo>
                <a:close/>
              </a:path>
              <a:path w="2026285" h="386079">
                <a:moveTo>
                  <a:pt x="827532" y="385571"/>
                </a:moveTo>
                <a:lnTo>
                  <a:pt x="827532" y="376427"/>
                </a:lnTo>
                <a:lnTo>
                  <a:pt x="817626" y="376427"/>
                </a:lnTo>
                <a:lnTo>
                  <a:pt x="817626" y="385571"/>
                </a:lnTo>
                <a:lnTo>
                  <a:pt x="827532" y="385571"/>
                </a:lnTo>
                <a:close/>
              </a:path>
              <a:path w="2026285" h="386079">
                <a:moveTo>
                  <a:pt x="808482" y="385571"/>
                </a:moveTo>
                <a:lnTo>
                  <a:pt x="808482" y="376427"/>
                </a:lnTo>
                <a:lnTo>
                  <a:pt x="798576" y="376427"/>
                </a:lnTo>
                <a:lnTo>
                  <a:pt x="798576" y="385571"/>
                </a:lnTo>
                <a:lnTo>
                  <a:pt x="808482" y="385571"/>
                </a:lnTo>
                <a:close/>
              </a:path>
              <a:path w="2026285" h="386079">
                <a:moveTo>
                  <a:pt x="789432" y="385571"/>
                </a:moveTo>
                <a:lnTo>
                  <a:pt x="789432" y="376427"/>
                </a:lnTo>
                <a:lnTo>
                  <a:pt x="779526" y="376427"/>
                </a:lnTo>
                <a:lnTo>
                  <a:pt x="779526" y="385571"/>
                </a:lnTo>
                <a:lnTo>
                  <a:pt x="789432" y="385571"/>
                </a:lnTo>
                <a:close/>
              </a:path>
              <a:path w="2026285" h="386079">
                <a:moveTo>
                  <a:pt x="770382" y="385571"/>
                </a:moveTo>
                <a:lnTo>
                  <a:pt x="770382" y="376427"/>
                </a:lnTo>
                <a:lnTo>
                  <a:pt x="760476" y="376427"/>
                </a:lnTo>
                <a:lnTo>
                  <a:pt x="760476" y="385571"/>
                </a:lnTo>
                <a:lnTo>
                  <a:pt x="770382" y="385571"/>
                </a:lnTo>
                <a:close/>
              </a:path>
              <a:path w="2026285" h="386079">
                <a:moveTo>
                  <a:pt x="751332" y="385571"/>
                </a:moveTo>
                <a:lnTo>
                  <a:pt x="751332" y="376427"/>
                </a:lnTo>
                <a:lnTo>
                  <a:pt x="741426" y="376427"/>
                </a:lnTo>
                <a:lnTo>
                  <a:pt x="741426" y="385571"/>
                </a:lnTo>
                <a:lnTo>
                  <a:pt x="751332" y="385571"/>
                </a:lnTo>
                <a:close/>
              </a:path>
              <a:path w="2026285" h="386079">
                <a:moveTo>
                  <a:pt x="732282" y="385571"/>
                </a:moveTo>
                <a:lnTo>
                  <a:pt x="732282" y="376427"/>
                </a:lnTo>
                <a:lnTo>
                  <a:pt x="722376" y="376427"/>
                </a:lnTo>
                <a:lnTo>
                  <a:pt x="722376" y="385571"/>
                </a:lnTo>
                <a:lnTo>
                  <a:pt x="732282" y="385571"/>
                </a:lnTo>
                <a:close/>
              </a:path>
              <a:path w="2026285" h="386079">
                <a:moveTo>
                  <a:pt x="713232" y="385571"/>
                </a:moveTo>
                <a:lnTo>
                  <a:pt x="713232" y="376427"/>
                </a:lnTo>
                <a:lnTo>
                  <a:pt x="703326" y="376427"/>
                </a:lnTo>
                <a:lnTo>
                  <a:pt x="703326" y="385571"/>
                </a:lnTo>
                <a:lnTo>
                  <a:pt x="713232" y="385571"/>
                </a:lnTo>
                <a:close/>
              </a:path>
              <a:path w="2026285" h="386079">
                <a:moveTo>
                  <a:pt x="694182" y="385571"/>
                </a:moveTo>
                <a:lnTo>
                  <a:pt x="694182" y="376427"/>
                </a:lnTo>
                <a:lnTo>
                  <a:pt x="684276" y="376427"/>
                </a:lnTo>
                <a:lnTo>
                  <a:pt x="684276" y="385571"/>
                </a:lnTo>
                <a:lnTo>
                  <a:pt x="694182" y="385571"/>
                </a:lnTo>
                <a:close/>
              </a:path>
              <a:path w="2026285" h="386079">
                <a:moveTo>
                  <a:pt x="675132" y="385571"/>
                </a:moveTo>
                <a:lnTo>
                  <a:pt x="675132" y="376427"/>
                </a:lnTo>
                <a:lnTo>
                  <a:pt x="665226" y="376427"/>
                </a:lnTo>
                <a:lnTo>
                  <a:pt x="665226" y="385571"/>
                </a:lnTo>
                <a:lnTo>
                  <a:pt x="675132" y="385571"/>
                </a:lnTo>
                <a:close/>
              </a:path>
              <a:path w="2026285" h="386079">
                <a:moveTo>
                  <a:pt x="656082" y="385571"/>
                </a:moveTo>
                <a:lnTo>
                  <a:pt x="656082" y="376427"/>
                </a:lnTo>
                <a:lnTo>
                  <a:pt x="646176" y="376427"/>
                </a:lnTo>
                <a:lnTo>
                  <a:pt x="646176" y="385571"/>
                </a:lnTo>
                <a:lnTo>
                  <a:pt x="656082" y="385571"/>
                </a:lnTo>
                <a:close/>
              </a:path>
              <a:path w="2026285" h="386079">
                <a:moveTo>
                  <a:pt x="637032" y="385571"/>
                </a:moveTo>
                <a:lnTo>
                  <a:pt x="637032" y="376427"/>
                </a:lnTo>
                <a:lnTo>
                  <a:pt x="627126" y="376427"/>
                </a:lnTo>
                <a:lnTo>
                  <a:pt x="627126" y="385571"/>
                </a:lnTo>
                <a:lnTo>
                  <a:pt x="637032" y="385571"/>
                </a:lnTo>
                <a:close/>
              </a:path>
              <a:path w="2026285" h="386079">
                <a:moveTo>
                  <a:pt x="617982" y="385571"/>
                </a:moveTo>
                <a:lnTo>
                  <a:pt x="617982" y="376427"/>
                </a:lnTo>
                <a:lnTo>
                  <a:pt x="608076" y="376427"/>
                </a:lnTo>
                <a:lnTo>
                  <a:pt x="608076" y="385571"/>
                </a:lnTo>
                <a:lnTo>
                  <a:pt x="617982" y="385571"/>
                </a:lnTo>
                <a:close/>
              </a:path>
              <a:path w="2026285" h="386079">
                <a:moveTo>
                  <a:pt x="598932" y="385571"/>
                </a:moveTo>
                <a:lnTo>
                  <a:pt x="598932" y="376427"/>
                </a:lnTo>
                <a:lnTo>
                  <a:pt x="589026" y="376427"/>
                </a:lnTo>
                <a:lnTo>
                  <a:pt x="589026" y="385571"/>
                </a:lnTo>
                <a:lnTo>
                  <a:pt x="598932" y="385571"/>
                </a:lnTo>
                <a:close/>
              </a:path>
              <a:path w="2026285" h="386079">
                <a:moveTo>
                  <a:pt x="579882" y="385571"/>
                </a:moveTo>
                <a:lnTo>
                  <a:pt x="579882" y="376427"/>
                </a:lnTo>
                <a:lnTo>
                  <a:pt x="569976" y="376427"/>
                </a:lnTo>
                <a:lnTo>
                  <a:pt x="569976" y="385571"/>
                </a:lnTo>
                <a:lnTo>
                  <a:pt x="579882" y="385571"/>
                </a:lnTo>
                <a:close/>
              </a:path>
              <a:path w="2026285" h="386079">
                <a:moveTo>
                  <a:pt x="560832" y="385571"/>
                </a:moveTo>
                <a:lnTo>
                  <a:pt x="560832" y="376427"/>
                </a:lnTo>
                <a:lnTo>
                  <a:pt x="550926" y="376427"/>
                </a:lnTo>
                <a:lnTo>
                  <a:pt x="550926" y="385571"/>
                </a:lnTo>
                <a:lnTo>
                  <a:pt x="560832" y="385571"/>
                </a:lnTo>
                <a:close/>
              </a:path>
              <a:path w="2026285" h="386079">
                <a:moveTo>
                  <a:pt x="541782" y="385571"/>
                </a:moveTo>
                <a:lnTo>
                  <a:pt x="541782" y="376427"/>
                </a:lnTo>
                <a:lnTo>
                  <a:pt x="531876" y="376427"/>
                </a:lnTo>
                <a:lnTo>
                  <a:pt x="531876" y="385571"/>
                </a:lnTo>
                <a:lnTo>
                  <a:pt x="541782" y="385571"/>
                </a:lnTo>
                <a:close/>
              </a:path>
              <a:path w="2026285" h="386079">
                <a:moveTo>
                  <a:pt x="522731" y="385571"/>
                </a:moveTo>
                <a:lnTo>
                  <a:pt x="522731" y="376427"/>
                </a:lnTo>
                <a:lnTo>
                  <a:pt x="512825" y="376427"/>
                </a:lnTo>
                <a:lnTo>
                  <a:pt x="512825" y="385571"/>
                </a:lnTo>
                <a:lnTo>
                  <a:pt x="522731" y="385571"/>
                </a:lnTo>
                <a:close/>
              </a:path>
              <a:path w="2026285" h="386079">
                <a:moveTo>
                  <a:pt x="503681" y="385571"/>
                </a:moveTo>
                <a:lnTo>
                  <a:pt x="503681" y="376427"/>
                </a:lnTo>
                <a:lnTo>
                  <a:pt x="493775" y="376427"/>
                </a:lnTo>
                <a:lnTo>
                  <a:pt x="493775" y="385571"/>
                </a:lnTo>
                <a:lnTo>
                  <a:pt x="503681" y="385571"/>
                </a:lnTo>
                <a:close/>
              </a:path>
              <a:path w="2026285" h="386079">
                <a:moveTo>
                  <a:pt x="484631" y="385571"/>
                </a:moveTo>
                <a:lnTo>
                  <a:pt x="484631" y="376427"/>
                </a:lnTo>
                <a:lnTo>
                  <a:pt x="474725" y="376427"/>
                </a:lnTo>
                <a:lnTo>
                  <a:pt x="474725" y="385571"/>
                </a:lnTo>
                <a:lnTo>
                  <a:pt x="484631" y="385571"/>
                </a:lnTo>
                <a:close/>
              </a:path>
              <a:path w="2026285" h="386079">
                <a:moveTo>
                  <a:pt x="465581" y="385571"/>
                </a:moveTo>
                <a:lnTo>
                  <a:pt x="465581" y="376427"/>
                </a:lnTo>
                <a:lnTo>
                  <a:pt x="455675" y="376427"/>
                </a:lnTo>
                <a:lnTo>
                  <a:pt x="455675" y="385571"/>
                </a:lnTo>
                <a:lnTo>
                  <a:pt x="465581" y="385571"/>
                </a:lnTo>
                <a:close/>
              </a:path>
              <a:path w="2026285" h="386079">
                <a:moveTo>
                  <a:pt x="446531" y="385571"/>
                </a:moveTo>
                <a:lnTo>
                  <a:pt x="446531" y="376427"/>
                </a:lnTo>
                <a:lnTo>
                  <a:pt x="436625" y="376427"/>
                </a:lnTo>
                <a:lnTo>
                  <a:pt x="436625" y="385571"/>
                </a:lnTo>
                <a:lnTo>
                  <a:pt x="446531" y="385571"/>
                </a:lnTo>
                <a:close/>
              </a:path>
              <a:path w="2026285" h="386079">
                <a:moveTo>
                  <a:pt x="427481" y="385571"/>
                </a:moveTo>
                <a:lnTo>
                  <a:pt x="427481" y="376427"/>
                </a:lnTo>
                <a:lnTo>
                  <a:pt x="417575" y="376427"/>
                </a:lnTo>
                <a:lnTo>
                  <a:pt x="417575" y="385571"/>
                </a:lnTo>
                <a:lnTo>
                  <a:pt x="427481" y="385571"/>
                </a:lnTo>
                <a:close/>
              </a:path>
              <a:path w="2026285" h="386079">
                <a:moveTo>
                  <a:pt x="408431" y="385571"/>
                </a:moveTo>
                <a:lnTo>
                  <a:pt x="408431" y="376427"/>
                </a:lnTo>
                <a:lnTo>
                  <a:pt x="398525" y="376427"/>
                </a:lnTo>
                <a:lnTo>
                  <a:pt x="398525" y="385571"/>
                </a:lnTo>
                <a:lnTo>
                  <a:pt x="408431" y="385571"/>
                </a:lnTo>
                <a:close/>
              </a:path>
              <a:path w="2026285" h="386079">
                <a:moveTo>
                  <a:pt x="389381" y="385571"/>
                </a:moveTo>
                <a:lnTo>
                  <a:pt x="389381" y="376427"/>
                </a:lnTo>
                <a:lnTo>
                  <a:pt x="379475" y="376427"/>
                </a:lnTo>
                <a:lnTo>
                  <a:pt x="379475" y="385571"/>
                </a:lnTo>
                <a:lnTo>
                  <a:pt x="389381" y="385571"/>
                </a:lnTo>
                <a:close/>
              </a:path>
              <a:path w="2026285" h="386079">
                <a:moveTo>
                  <a:pt x="370331" y="385571"/>
                </a:moveTo>
                <a:lnTo>
                  <a:pt x="370331" y="376427"/>
                </a:lnTo>
                <a:lnTo>
                  <a:pt x="360425" y="376427"/>
                </a:lnTo>
                <a:lnTo>
                  <a:pt x="360425" y="385571"/>
                </a:lnTo>
                <a:lnTo>
                  <a:pt x="370331" y="385571"/>
                </a:lnTo>
                <a:close/>
              </a:path>
              <a:path w="2026285" h="386079">
                <a:moveTo>
                  <a:pt x="351281" y="385571"/>
                </a:moveTo>
                <a:lnTo>
                  <a:pt x="351281" y="376427"/>
                </a:lnTo>
                <a:lnTo>
                  <a:pt x="341375" y="376427"/>
                </a:lnTo>
                <a:lnTo>
                  <a:pt x="341375" y="385571"/>
                </a:lnTo>
                <a:lnTo>
                  <a:pt x="351281" y="385571"/>
                </a:lnTo>
                <a:close/>
              </a:path>
              <a:path w="2026285" h="386079">
                <a:moveTo>
                  <a:pt x="332231" y="385571"/>
                </a:moveTo>
                <a:lnTo>
                  <a:pt x="332231" y="376427"/>
                </a:lnTo>
                <a:lnTo>
                  <a:pt x="322325" y="376427"/>
                </a:lnTo>
                <a:lnTo>
                  <a:pt x="322325" y="385571"/>
                </a:lnTo>
                <a:lnTo>
                  <a:pt x="332231" y="385571"/>
                </a:lnTo>
                <a:close/>
              </a:path>
              <a:path w="2026285" h="386079">
                <a:moveTo>
                  <a:pt x="313181" y="385571"/>
                </a:moveTo>
                <a:lnTo>
                  <a:pt x="313181" y="376427"/>
                </a:lnTo>
                <a:lnTo>
                  <a:pt x="303275" y="376427"/>
                </a:lnTo>
                <a:lnTo>
                  <a:pt x="303275" y="385571"/>
                </a:lnTo>
                <a:lnTo>
                  <a:pt x="313181" y="385571"/>
                </a:lnTo>
                <a:close/>
              </a:path>
              <a:path w="2026285" h="386079">
                <a:moveTo>
                  <a:pt x="294131" y="385571"/>
                </a:moveTo>
                <a:lnTo>
                  <a:pt x="294131" y="376427"/>
                </a:lnTo>
                <a:lnTo>
                  <a:pt x="284225" y="376427"/>
                </a:lnTo>
                <a:lnTo>
                  <a:pt x="284225" y="385571"/>
                </a:lnTo>
                <a:lnTo>
                  <a:pt x="294131" y="385571"/>
                </a:lnTo>
                <a:close/>
              </a:path>
              <a:path w="2026285" h="386079">
                <a:moveTo>
                  <a:pt x="275081" y="385571"/>
                </a:moveTo>
                <a:lnTo>
                  <a:pt x="275081" y="376427"/>
                </a:lnTo>
                <a:lnTo>
                  <a:pt x="265175" y="376427"/>
                </a:lnTo>
                <a:lnTo>
                  <a:pt x="265175" y="385571"/>
                </a:lnTo>
                <a:lnTo>
                  <a:pt x="275081" y="385571"/>
                </a:lnTo>
                <a:close/>
              </a:path>
              <a:path w="2026285" h="386079">
                <a:moveTo>
                  <a:pt x="256031" y="385571"/>
                </a:moveTo>
                <a:lnTo>
                  <a:pt x="256031" y="376427"/>
                </a:lnTo>
                <a:lnTo>
                  <a:pt x="246125" y="376427"/>
                </a:lnTo>
                <a:lnTo>
                  <a:pt x="246125" y="385571"/>
                </a:lnTo>
                <a:lnTo>
                  <a:pt x="256031" y="385571"/>
                </a:lnTo>
                <a:close/>
              </a:path>
              <a:path w="2026285" h="386079">
                <a:moveTo>
                  <a:pt x="236981" y="385571"/>
                </a:moveTo>
                <a:lnTo>
                  <a:pt x="236981" y="376427"/>
                </a:lnTo>
                <a:lnTo>
                  <a:pt x="227075" y="376427"/>
                </a:lnTo>
                <a:lnTo>
                  <a:pt x="227075" y="385571"/>
                </a:lnTo>
                <a:lnTo>
                  <a:pt x="236981" y="385571"/>
                </a:lnTo>
                <a:close/>
              </a:path>
              <a:path w="2026285" h="386079">
                <a:moveTo>
                  <a:pt x="217931" y="385571"/>
                </a:moveTo>
                <a:lnTo>
                  <a:pt x="217931" y="376427"/>
                </a:lnTo>
                <a:lnTo>
                  <a:pt x="208025" y="376427"/>
                </a:lnTo>
                <a:lnTo>
                  <a:pt x="208025" y="385571"/>
                </a:lnTo>
                <a:lnTo>
                  <a:pt x="217931" y="385571"/>
                </a:lnTo>
                <a:close/>
              </a:path>
              <a:path w="2026285" h="386079">
                <a:moveTo>
                  <a:pt x="198881" y="385571"/>
                </a:moveTo>
                <a:lnTo>
                  <a:pt x="198881" y="376427"/>
                </a:lnTo>
                <a:lnTo>
                  <a:pt x="188975" y="376427"/>
                </a:lnTo>
                <a:lnTo>
                  <a:pt x="188975" y="385571"/>
                </a:lnTo>
                <a:lnTo>
                  <a:pt x="198881" y="385571"/>
                </a:lnTo>
                <a:close/>
              </a:path>
              <a:path w="2026285" h="386079">
                <a:moveTo>
                  <a:pt x="179831" y="385571"/>
                </a:moveTo>
                <a:lnTo>
                  <a:pt x="179831" y="376427"/>
                </a:lnTo>
                <a:lnTo>
                  <a:pt x="169925" y="376427"/>
                </a:lnTo>
                <a:lnTo>
                  <a:pt x="169925" y="385571"/>
                </a:lnTo>
                <a:lnTo>
                  <a:pt x="179831" y="385571"/>
                </a:lnTo>
                <a:close/>
              </a:path>
              <a:path w="2026285" h="386079">
                <a:moveTo>
                  <a:pt x="160781" y="385571"/>
                </a:moveTo>
                <a:lnTo>
                  <a:pt x="160781" y="376427"/>
                </a:lnTo>
                <a:lnTo>
                  <a:pt x="150875" y="376427"/>
                </a:lnTo>
                <a:lnTo>
                  <a:pt x="150875" y="385571"/>
                </a:lnTo>
                <a:lnTo>
                  <a:pt x="160781" y="385571"/>
                </a:lnTo>
                <a:close/>
              </a:path>
              <a:path w="2026285" h="386079">
                <a:moveTo>
                  <a:pt x="141731" y="385571"/>
                </a:moveTo>
                <a:lnTo>
                  <a:pt x="141731" y="376427"/>
                </a:lnTo>
                <a:lnTo>
                  <a:pt x="131825" y="376427"/>
                </a:lnTo>
                <a:lnTo>
                  <a:pt x="131825" y="385571"/>
                </a:lnTo>
                <a:lnTo>
                  <a:pt x="141731" y="385571"/>
                </a:lnTo>
                <a:close/>
              </a:path>
              <a:path w="2026285" h="386079">
                <a:moveTo>
                  <a:pt x="122681" y="385571"/>
                </a:moveTo>
                <a:lnTo>
                  <a:pt x="122681" y="376427"/>
                </a:lnTo>
                <a:lnTo>
                  <a:pt x="112775" y="376427"/>
                </a:lnTo>
                <a:lnTo>
                  <a:pt x="112775" y="385571"/>
                </a:lnTo>
                <a:lnTo>
                  <a:pt x="122681" y="385571"/>
                </a:lnTo>
                <a:close/>
              </a:path>
              <a:path w="2026285" h="386079">
                <a:moveTo>
                  <a:pt x="103631" y="385571"/>
                </a:moveTo>
                <a:lnTo>
                  <a:pt x="103631" y="376427"/>
                </a:lnTo>
                <a:lnTo>
                  <a:pt x="93725" y="376427"/>
                </a:lnTo>
                <a:lnTo>
                  <a:pt x="93725" y="385571"/>
                </a:lnTo>
                <a:lnTo>
                  <a:pt x="103631" y="385571"/>
                </a:lnTo>
                <a:close/>
              </a:path>
              <a:path w="2026285" h="386079">
                <a:moveTo>
                  <a:pt x="84581" y="385571"/>
                </a:moveTo>
                <a:lnTo>
                  <a:pt x="84581" y="376427"/>
                </a:lnTo>
                <a:lnTo>
                  <a:pt x="74675" y="376427"/>
                </a:lnTo>
                <a:lnTo>
                  <a:pt x="74675" y="385571"/>
                </a:lnTo>
                <a:lnTo>
                  <a:pt x="84581" y="385571"/>
                </a:lnTo>
                <a:close/>
              </a:path>
              <a:path w="2026285" h="386079">
                <a:moveTo>
                  <a:pt x="65531" y="385571"/>
                </a:moveTo>
                <a:lnTo>
                  <a:pt x="65531" y="376427"/>
                </a:lnTo>
                <a:lnTo>
                  <a:pt x="55625" y="376427"/>
                </a:lnTo>
                <a:lnTo>
                  <a:pt x="55625" y="385571"/>
                </a:lnTo>
                <a:lnTo>
                  <a:pt x="65531" y="385571"/>
                </a:lnTo>
                <a:close/>
              </a:path>
              <a:path w="2026285" h="386079">
                <a:moveTo>
                  <a:pt x="46481" y="385571"/>
                </a:moveTo>
                <a:lnTo>
                  <a:pt x="46481" y="376427"/>
                </a:lnTo>
                <a:lnTo>
                  <a:pt x="36575" y="376427"/>
                </a:lnTo>
                <a:lnTo>
                  <a:pt x="36575" y="385571"/>
                </a:lnTo>
                <a:lnTo>
                  <a:pt x="46481" y="385571"/>
                </a:lnTo>
                <a:close/>
              </a:path>
              <a:path w="2026285" h="386079">
                <a:moveTo>
                  <a:pt x="27431" y="385571"/>
                </a:moveTo>
                <a:lnTo>
                  <a:pt x="27431" y="376427"/>
                </a:lnTo>
                <a:lnTo>
                  <a:pt x="17525" y="376427"/>
                </a:lnTo>
                <a:lnTo>
                  <a:pt x="17525" y="385571"/>
                </a:lnTo>
                <a:lnTo>
                  <a:pt x="27431" y="385571"/>
                </a:lnTo>
                <a:close/>
              </a:path>
            </a:pathLst>
          </a:custGeom>
          <a:solidFill>
            <a:srgbClr val="000000"/>
          </a:solidFill>
        </p:spPr>
        <p:txBody>
          <a:bodyPr wrap="square" lIns="0" tIns="0" rIns="0" bIns="0" rtlCol="0"/>
          <a:lstStyle/>
          <a:p>
            <a:endParaRPr/>
          </a:p>
        </p:txBody>
      </p:sp>
      <p:sp>
        <p:nvSpPr>
          <p:cNvPr id="18" name="object 18"/>
          <p:cNvSpPr txBox="1"/>
          <p:nvPr/>
        </p:nvSpPr>
        <p:spPr>
          <a:xfrm>
            <a:off x="2382145" y="6159498"/>
            <a:ext cx="744220" cy="254000"/>
          </a:xfrm>
          <a:prstGeom prst="rect">
            <a:avLst/>
          </a:prstGeom>
        </p:spPr>
        <p:txBody>
          <a:bodyPr vert="horz" wrap="square" lIns="0" tIns="0" rIns="0" bIns="0" rtlCol="0">
            <a:spAutoFit/>
          </a:bodyPr>
          <a:lstStyle/>
          <a:p>
            <a:pPr marL="12700">
              <a:lnSpc>
                <a:spcPct val="100000"/>
              </a:lnSpc>
            </a:pPr>
            <a:r>
              <a:rPr sz="1800" spc="-25" dirty="0">
                <a:latin typeface="Calibri"/>
                <a:cs typeface="Calibri"/>
              </a:rPr>
              <a:t>r</a:t>
            </a:r>
            <a:r>
              <a:rPr sz="1800" spc="-10" dirty="0">
                <a:latin typeface="Calibri"/>
                <a:cs typeface="Calibri"/>
              </a:rPr>
              <a:t>e</a:t>
            </a:r>
            <a:r>
              <a:rPr sz="1800" spc="-20" dirty="0">
                <a:latin typeface="Calibri"/>
                <a:cs typeface="Calibri"/>
              </a:rPr>
              <a:t>c</a:t>
            </a:r>
            <a:r>
              <a:rPr sz="1800" spc="-5" dirty="0">
                <a:latin typeface="Calibri"/>
                <a:cs typeface="Calibri"/>
              </a:rPr>
              <a:t>o</a:t>
            </a:r>
            <a:r>
              <a:rPr sz="1800" spc="-20" dirty="0">
                <a:latin typeface="Calibri"/>
                <a:cs typeface="Calibri"/>
              </a:rPr>
              <a:t>r</a:t>
            </a:r>
            <a:r>
              <a:rPr sz="1800" dirty="0">
                <a:latin typeface="Calibri"/>
                <a:cs typeface="Calibri"/>
              </a:rPr>
              <a:t>d</a:t>
            </a:r>
            <a:r>
              <a:rPr sz="1800" spc="-5" dirty="0">
                <a:latin typeface="Calibri"/>
                <a:cs typeface="Calibri"/>
              </a:rPr>
              <a:t>1</a:t>
            </a:r>
            <a:endParaRPr sz="1800">
              <a:latin typeface="Calibri"/>
              <a:cs typeface="Calibri"/>
            </a:endParaRPr>
          </a:p>
        </p:txBody>
      </p:sp>
      <p:sp>
        <p:nvSpPr>
          <p:cNvPr id="19" name="object 19"/>
          <p:cNvSpPr/>
          <p:nvPr/>
        </p:nvSpPr>
        <p:spPr>
          <a:xfrm>
            <a:off x="3762641" y="6083046"/>
            <a:ext cx="2016252" cy="376427"/>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3758069" y="6078474"/>
            <a:ext cx="2025650" cy="386080"/>
          </a:xfrm>
          <a:custGeom>
            <a:avLst/>
            <a:gdLst/>
            <a:ahLst/>
            <a:cxnLst/>
            <a:rect l="l" t="t" r="r" b="b"/>
            <a:pathLst>
              <a:path w="2025650" h="386079">
                <a:moveTo>
                  <a:pt x="9905" y="380999"/>
                </a:moveTo>
                <a:lnTo>
                  <a:pt x="9905" y="371856"/>
                </a:lnTo>
                <a:lnTo>
                  <a:pt x="0" y="371856"/>
                </a:lnTo>
                <a:lnTo>
                  <a:pt x="0" y="380999"/>
                </a:lnTo>
                <a:lnTo>
                  <a:pt x="4571" y="380999"/>
                </a:lnTo>
                <a:lnTo>
                  <a:pt x="4571" y="376427"/>
                </a:lnTo>
                <a:lnTo>
                  <a:pt x="7620" y="376427"/>
                </a:lnTo>
                <a:lnTo>
                  <a:pt x="7620" y="380999"/>
                </a:lnTo>
                <a:lnTo>
                  <a:pt x="9905" y="380999"/>
                </a:lnTo>
                <a:close/>
              </a:path>
              <a:path w="2025650" h="386079">
                <a:moveTo>
                  <a:pt x="7620" y="380999"/>
                </a:moveTo>
                <a:lnTo>
                  <a:pt x="7620" y="376427"/>
                </a:lnTo>
                <a:lnTo>
                  <a:pt x="4571" y="376427"/>
                </a:lnTo>
                <a:lnTo>
                  <a:pt x="4571" y="380999"/>
                </a:lnTo>
                <a:lnTo>
                  <a:pt x="7620" y="380999"/>
                </a:lnTo>
                <a:close/>
              </a:path>
              <a:path w="2025650" h="386079">
                <a:moveTo>
                  <a:pt x="7620" y="385571"/>
                </a:moveTo>
                <a:lnTo>
                  <a:pt x="7620" y="380999"/>
                </a:lnTo>
                <a:lnTo>
                  <a:pt x="4571" y="380999"/>
                </a:lnTo>
                <a:lnTo>
                  <a:pt x="4571" y="385571"/>
                </a:lnTo>
                <a:lnTo>
                  <a:pt x="7620" y="385571"/>
                </a:lnTo>
                <a:close/>
              </a:path>
              <a:path w="2025650" h="386079">
                <a:moveTo>
                  <a:pt x="9905" y="361949"/>
                </a:moveTo>
                <a:lnTo>
                  <a:pt x="9905" y="352806"/>
                </a:lnTo>
                <a:lnTo>
                  <a:pt x="0" y="352806"/>
                </a:lnTo>
                <a:lnTo>
                  <a:pt x="0" y="361949"/>
                </a:lnTo>
                <a:lnTo>
                  <a:pt x="9905" y="361949"/>
                </a:lnTo>
                <a:close/>
              </a:path>
              <a:path w="2025650" h="386079">
                <a:moveTo>
                  <a:pt x="9905" y="342899"/>
                </a:moveTo>
                <a:lnTo>
                  <a:pt x="9905" y="333756"/>
                </a:lnTo>
                <a:lnTo>
                  <a:pt x="0" y="333756"/>
                </a:lnTo>
                <a:lnTo>
                  <a:pt x="0" y="342899"/>
                </a:lnTo>
                <a:lnTo>
                  <a:pt x="9905" y="342899"/>
                </a:lnTo>
                <a:close/>
              </a:path>
              <a:path w="2025650" h="386079">
                <a:moveTo>
                  <a:pt x="9905" y="323849"/>
                </a:moveTo>
                <a:lnTo>
                  <a:pt x="9905" y="314706"/>
                </a:lnTo>
                <a:lnTo>
                  <a:pt x="0" y="314706"/>
                </a:lnTo>
                <a:lnTo>
                  <a:pt x="0" y="323849"/>
                </a:lnTo>
                <a:lnTo>
                  <a:pt x="9905" y="323849"/>
                </a:lnTo>
                <a:close/>
              </a:path>
              <a:path w="2025650" h="386079">
                <a:moveTo>
                  <a:pt x="9905" y="304799"/>
                </a:moveTo>
                <a:lnTo>
                  <a:pt x="9905" y="295656"/>
                </a:lnTo>
                <a:lnTo>
                  <a:pt x="0" y="295656"/>
                </a:lnTo>
                <a:lnTo>
                  <a:pt x="0" y="304799"/>
                </a:lnTo>
                <a:lnTo>
                  <a:pt x="9905" y="304799"/>
                </a:lnTo>
                <a:close/>
              </a:path>
              <a:path w="2025650" h="386079">
                <a:moveTo>
                  <a:pt x="9905" y="285749"/>
                </a:moveTo>
                <a:lnTo>
                  <a:pt x="9905" y="276606"/>
                </a:lnTo>
                <a:lnTo>
                  <a:pt x="0" y="276606"/>
                </a:lnTo>
                <a:lnTo>
                  <a:pt x="0" y="285749"/>
                </a:lnTo>
                <a:lnTo>
                  <a:pt x="9905" y="285749"/>
                </a:lnTo>
                <a:close/>
              </a:path>
              <a:path w="2025650" h="386079">
                <a:moveTo>
                  <a:pt x="9905" y="266699"/>
                </a:moveTo>
                <a:lnTo>
                  <a:pt x="9905" y="257556"/>
                </a:lnTo>
                <a:lnTo>
                  <a:pt x="0" y="257556"/>
                </a:lnTo>
                <a:lnTo>
                  <a:pt x="0" y="266699"/>
                </a:lnTo>
                <a:lnTo>
                  <a:pt x="9905" y="266699"/>
                </a:lnTo>
                <a:close/>
              </a:path>
              <a:path w="2025650" h="386079">
                <a:moveTo>
                  <a:pt x="9905" y="247649"/>
                </a:moveTo>
                <a:lnTo>
                  <a:pt x="9905" y="238506"/>
                </a:lnTo>
                <a:lnTo>
                  <a:pt x="0" y="238506"/>
                </a:lnTo>
                <a:lnTo>
                  <a:pt x="0" y="247649"/>
                </a:lnTo>
                <a:lnTo>
                  <a:pt x="9905" y="247649"/>
                </a:lnTo>
                <a:close/>
              </a:path>
              <a:path w="2025650" h="386079">
                <a:moveTo>
                  <a:pt x="9905" y="228599"/>
                </a:moveTo>
                <a:lnTo>
                  <a:pt x="9905" y="219456"/>
                </a:lnTo>
                <a:lnTo>
                  <a:pt x="0" y="219456"/>
                </a:lnTo>
                <a:lnTo>
                  <a:pt x="0" y="228599"/>
                </a:lnTo>
                <a:lnTo>
                  <a:pt x="9905" y="228599"/>
                </a:lnTo>
                <a:close/>
              </a:path>
              <a:path w="2025650" h="386079">
                <a:moveTo>
                  <a:pt x="9905" y="209549"/>
                </a:moveTo>
                <a:lnTo>
                  <a:pt x="9905" y="200406"/>
                </a:lnTo>
                <a:lnTo>
                  <a:pt x="0" y="200406"/>
                </a:lnTo>
                <a:lnTo>
                  <a:pt x="0" y="209549"/>
                </a:lnTo>
                <a:lnTo>
                  <a:pt x="9905" y="209549"/>
                </a:lnTo>
                <a:close/>
              </a:path>
              <a:path w="2025650" h="386079">
                <a:moveTo>
                  <a:pt x="9905" y="190499"/>
                </a:moveTo>
                <a:lnTo>
                  <a:pt x="9905" y="181356"/>
                </a:lnTo>
                <a:lnTo>
                  <a:pt x="0" y="181356"/>
                </a:lnTo>
                <a:lnTo>
                  <a:pt x="0" y="190499"/>
                </a:lnTo>
                <a:lnTo>
                  <a:pt x="9905" y="190499"/>
                </a:lnTo>
                <a:close/>
              </a:path>
              <a:path w="2025650" h="386079">
                <a:moveTo>
                  <a:pt x="9905" y="171449"/>
                </a:moveTo>
                <a:lnTo>
                  <a:pt x="9905" y="162306"/>
                </a:lnTo>
                <a:lnTo>
                  <a:pt x="0" y="162306"/>
                </a:lnTo>
                <a:lnTo>
                  <a:pt x="0" y="171449"/>
                </a:lnTo>
                <a:lnTo>
                  <a:pt x="9905" y="171449"/>
                </a:lnTo>
                <a:close/>
              </a:path>
              <a:path w="2025650" h="386079">
                <a:moveTo>
                  <a:pt x="9905" y="152399"/>
                </a:moveTo>
                <a:lnTo>
                  <a:pt x="9905" y="143255"/>
                </a:lnTo>
                <a:lnTo>
                  <a:pt x="0" y="143255"/>
                </a:lnTo>
                <a:lnTo>
                  <a:pt x="0" y="152399"/>
                </a:lnTo>
                <a:lnTo>
                  <a:pt x="9905" y="152399"/>
                </a:lnTo>
                <a:close/>
              </a:path>
              <a:path w="2025650" h="386079">
                <a:moveTo>
                  <a:pt x="9905" y="133349"/>
                </a:moveTo>
                <a:lnTo>
                  <a:pt x="9905" y="124205"/>
                </a:lnTo>
                <a:lnTo>
                  <a:pt x="0" y="124205"/>
                </a:lnTo>
                <a:lnTo>
                  <a:pt x="0" y="133349"/>
                </a:lnTo>
                <a:lnTo>
                  <a:pt x="9905" y="133349"/>
                </a:lnTo>
                <a:close/>
              </a:path>
              <a:path w="2025650" h="386079">
                <a:moveTo>
                  <a:pt x="9905" y="114299"/>
                </a:moveTo>
                <a:lnTo>
                  <a:pt x="9905" y="105155"/>
                </a:lnTo>
                <a:lnTo>
                  <a:pt x="0" y="105155"/>
                </a:lnTo>
                <a:lnTo>
                  <a:pt x="0" y="114299"/>
                </a:lnTo>
                <a:lnTo>
                  <a:pt x="9905" y="114299"/>
                </a:lnTo>
                <a:close/>
              </a:path>
              <a:path w="2025650" h="386079">
                <a:moveTo>
                  <a:pt x="9905" y="95249"/>
                </a:moveTo>
                <a:lnTo>
                  <a:pt x="9905" y="86105"/>
                </a:lnTo>
                <a:lnTo>
                  <a:pt x="0" y="86105"/>
                </a:lnTo>
                <a:lnTo>
                  <a:pt x="0" y="95249"/>
                </a:lnTo>
                <a:lnTo>
                  <a:pt x="9905" y="95249"/>
                </a:lnTo>
                <a:close/>
              </a:path>
              <a:path w="2025650" h="386079">
                <a:moveTo>
                  <a:pt x="9905" y="76199"/>
                </a:moveTo>
                <a:lnTo>
                  <a:pt x="9905" y="67055"/>
                </a:lnTo>
                <a:lnTo>
                  <a:pt x="0" y="67055"/>
                </a:lnTo>
                <a:lnTo>
                  <a:pt x="0" y="76199"/>
                </a:lnTo>
                <a:lnTo>
                  <a:pt x="9905" y="76199"/>
                </a:lnTo>
                <a:close/>
              </a:path>
              <a:path w="2025650" h="386079">
                <a:moveTo>
                  <a:pt x="9905" y="57149"/>
                </a:moveTo>
                <a:lnTo>
                  <a:pt x="9905" y="48005"/>
                </a:lnTo>
                <a:lnTo>
                  <a:pt x="0" y="48005"/>
                </a:lnTo>
                <a:lnTo>
                  <a:pt x="0" y="57149"/>
                </a:lnTo>
                <a:lnTo>
                  <a:pt x="9905" y="57149"/>
                </a:lnTo>
                <a:close/>
              </a:path>
              <a:path w="2025650" h="386079">
                <a:moveTo>
                  <a:pt x="9905" y="38099"/>
                </a:moveTo>
                <a:lnTo>
                  <a:pt x="9905" y="28955"/>
                </a:lnTo>
                <a:lnTo>
                  <a:pt x="0" y="28955"/>
                </a:lnTo>
                <a:lnTo>
                  <a:pt x="0" y="38099"/>
                </a:lnTo>
                <a:lnTo>
                  <a:pt x="9905" y="38099"/>
                </a:lnTo>
                <a:close/>
              </a:path>
              <a:path w="2025650" h="386079">
                <a:moveTo>
                  <a:pt x="9905" y="19049"/>
                </a:moveTo>
                <a:lnTo>
                  <a:pt x="9905" y="9905"/>
                </a:lnTo>
                <a:lnTo>
                  <a:pt x="0" y="9905"/>
                </a:lnTo>
                <a:lnTo>
                  <a:pt x="0" y="19049"/>
                </a:lnTo>
                <a:lnTo>
                  <a:pt x="9905" y="19049"/>
                </a:lnTo>
                <a:close/>
              </a:path>
              <a:path w="2025650" h="386079">
                <a:moveTo>
                  <a:pt x="19050" y="9905"/>
                </a:moveTo>
                <a:lnTo>
                  <a:pt x="19050" y="0"/>
                </a:lnTo>
                <a:lnTo>
                  <a:pt x="9905" y="0"/>
                </a:lnTo>
                <a:lnTo>
                  <a:pt x="9905" y="9905"/>
                </a:lnTo>
                <a:lnTo>
                  <a:pt x="19050" y="9905"/>
                </a:lnTo>
                <a:close/>
              </a:path>
              <a:path w="2025650" h="386079">
                <a:moveTo>
                  <a:pt x="38100" y="9905"/>
                </a:moveTo>
                <a:lnTo>
                  <a:pt x="38100" y="0"/>
                </a:lnTo>
                <a:lnTo>
                  <a:pt x="28955" y="0"/>
                </a:lnTo>
                <a:lnTo>
                  <a:pt x="28955" y="9905"/>
                </a:lnTo>
                <a:lnTo>
                  <a:pt x="38100" y="9905"/>
                </a:lnTo>
                <a:close/>
              </a:path>
              <a:path w="2025650" h="386079">
                <a:moveTo>
                  <a:pt x="57150" y="9905"/>
                </a:moveTo>
                <a:lnTo>
                  <a:pt x="57150" y="0"/>
                </a:lnTo>
                <a:lnTo>
                  <a:pt x="48005" y="0"/>
                </a:lnTo>
                <a:lnTo>
                  <a:pt x="48005" y="9905"/>
                </a:lnTo>
                <a:lnTo>
                  <a:pt x="57150" y="9905"/>
                </a:lnTo>
                <a:close/>
              </a:path>
              <a:path w="2025650" h="386079">
                <a:moveTo>
                  <a:pt x="76200" y="9905"/>
                </a:moveTo>
                <a:lnTo>
                  <a:pt x="76200" y="0"/>
                </a:lnTo>
                <a:lnTo>
                  <a:pt x="67055" y="0"/>
                </a:lnTo>
                <a:lnTo>
                  <a:pt x="67055" y="9905"/>
                </a:lnTo>
                <a:lnTo>
                  <a:pt x="76200" y="9905"/>
                </a:lnTo>
                <a:close/>
              </a:path>
              <a:path w="2025650" h="386079">
                <a:moveTo>
                  <a:pt x="95250" y="9905"/>
                </a:moveTo>
                <a:lnTo>
                  <a:pt x="95250" y="0"/>
                </a:lnTo>
                <a:lnTo>
                  <a:pt x="86105" y="0"/>
                </a:lnTo>
                <a:lnTo>
                  <a:pt x="86105" y="9905"/>
                </a:lnTo>
                <a:lnTo>
                  <a:pt x="95250" y="9905"/>
                </a:lnTo>
                <a:close/>
              </a:path>
              <a:path w="2025650" h="386079">
                <a:moveTo>
                  <a:pt x="114300" y="9905"/>
                </a:moveTo>
                <a:lnTo>
                  <a:pt x="114300" y="0"/>
                </a:lnTo>
                <a:lnTo>
                  <a:pt x="105155" y="0"/>
                </a:lnTo>
                <a:lnTo>
                  <a:pt x="105155" y="9905"/>
                </a:lnTo>
                <a:lnTo>
                  <a:pt x="114300" y="9905"/>
                </a:lnTo>
                <a:close/>
              </a:path>
              <a:path w="2025650" h="386079">
                <a:moveTo>
                  <a:pt x="133350" y="9905"/>
                </a:moveTo>
                <a:lnTo>
                  <a:pt x="133350" y="0"/>
                </a:lnTo>
                <a:lnTo>
                  <a:pt x="124205" y="0"/>
                </a:lnTo>
                <a:lnTo>
                  <a:pt x="124205" y="9905"/>
                </a:lnTo>
                <a:lnTo>
                  <a:pt x="133350" y="9905"/>
                </a:lnTo>
                <a:close/>
              </a:path>
              <a:path w="2025650" h="386079">
                <a:moveTo>
                  <a:pt x="152400" y="9905"/>
                </a:moveTo>
                <a:lnTo>
                  <a:pt x="152400" y="0"/>
                </a:lnTo>
                <a:lnTo>
                  <a:pt x="143255" y="0"/>
                </a:lnTo>
                <a:lnTo>
                  <a:pt x="143255" y="9905"/>
                </a:lnTo>
                <a:lnTo>
                  <a:pt x="152400" y="9905"/>
                </a:lnTo>
                <a:close/>
              </a:path>
              <a:path w="2025650" h="386079">
                <a:moveTo>
                  <a:pt x="171450" y="9905"/>
                </a:moveTo>
                <a:lnTo>
                  <a:pt x="171450" y="0"/>
                </a:lnTo>
                <a:lnTo>
                  <a:pt x="162305" y="0"/>
                </a:lnTo>
                <a:lnTo>
                  <a:pt x="162305" y="9905"/>
                </a:lnTo>
                <a:lnTo>
                  <a:pt x="171450" y="9905"/>
                </a:lnTo>
                <a:close/>
              </a:path>
              <a:path w="2025650" h="386079">
                <a:moveTo>
                  <a:pt x="190500" y="9905"/>
                </a:moveTo>
                <a:lnTo>
                  <a:pt x="190500" y="0"/>
                </a:lnTo>
                <a:lnTo>
                  <a:pt x="181355" y="0"/>
                </a:lnTo>
                <a:lnTo>
                  <a:pt x="181355" y="9905"/>
                </a:lnTo>
                <a:lnTo>
                  <a:pt x="190500" y="9905"/>
                </a:lnTo>
                <a:close/>
              </a:path>
              <a:path w="2025650" h="386079">
                <a:moveTo>
                  <a:pt x="209550" y="9905"/>
                </a:moveTo>
                <a:lnTo>
                  <a:pt x="209550" y="0"/>
                </a:lnTo>
                <a:lnTo>
                  <a:pt x="200405" y="0"/>
                </a:lnTo>
                <a:lnTo>
                  <a:pt x="200405" y="9905"/>
                </a:lnTo>
                <a:lnTo>
                  <a:pt x="209550" y="9905"/>
                </a:lnTo>
                <a:close/>
              </a:path>
              <a:path w="2025650" h="386079">
                <a:moveTo>
                  <a:pt x="228600" y="9905"/>
                </a:moveTo>
                <a:lnTo>
                  <a:pt x="228600" y="0"/>
                </a:lnTo>
                <a:lnTo>
                  <a:pt x="219455" y="0"/>
                </a:lnTo>
                <a:lnTo>
                  <a:pt x="219455" y="9905"/>
                </a:lnTo>
                <a:lnTo>
                  <a:pt x="228600" y="9905"/>
                </a:lnTo>
                <a:close/>
              </a:path>
              <a:path w="2025650" h="386079">
                <a:moveTo>
                  <a:pt x="247650" y="9905"/>
                </a:moveTo>
                <a:lnTo>
                  <a:pt x="247650" y="0"/>
                </a:lnTo>
                <a:lnTo>
                  <a:pt x="238505" y="0"/>
                </a:lnTo>
                <a:lnTo>
                  <a:pt x="238505" y="9905"/>
                </a:lnTo>
                <a:lnTo>
                  <a:pt x="247650" y="9905"/>
                </a:lnTo>
                <a:close/>
              </a:path>
              <a:path w="2025650" h="386079">
                <a:moveTo>
                  <a:pt x="266700" y="9905"/>
                </a:moveTo>
                <a:lnTo>
                  <a:pt x="266700" y="0"/>
                </a:lnTo>
                <a:lnTo>
                  <a:pt x="257555" y="0"/>
                </a:lnTo>
                <a:lnTo>
                  <a:pt x="257555" y="9905"/>
                </a:lnTo>
                <a:lnTo>
                  <a:pt x="266700" y="9905"/>
                </a:lnTo>
                <a:close/>
              </a:path>
              <a:path w="2025650" h="386079">
                <a:moveTo>
                  <a:pt x="285750" y="9905"/>
                </a:moveTo>
                <a:lnTo>
                  <a:pt x="285750" y="0"/>
                </a:lnTo>
                <a:lnTo>
                  <a:pt x="276605" y="0"/>
                </a:lnTo>
                <a:lnTo>
                  <a:pt x="276605" y="9905"/>
                </a:lnTo>
                <a:lnTo>
                  <a:pt x="285750" y="9905"/>
                </a:lnTo>
                <a:close/>
              </a:path>
              <a:path w="2025650" h="386079">
                <a:moveTo>
                  <a:pt x="304800" y="9905"/>
                </a:moveTo>
                <a:lnTo>
                  <a:pt x="304800" y="0"/>
                </a:lnTo>
                <a:lnTo>
                  <a:pt x="295655" y="0"/>
                </a:lnTo>
                <a:lnTo>
                  <a:pt x="295655" y="9905"/>
                </a:lnTo>
                <a:lnTo>
                  <a:pt x="304800" y="9905"/>
                </a:lnTo>
                <a:close/>
              </a:path>
              <a:path w="2025650" h="386079">
                <a:moveTo>
                  <a:pt x="323850" y="9905"/>
                </a:moveTo>
                <a:lnTo>
                  <a:pt x="323850" y="0"/>
                </a:lnTo>
                <a:lnTo>
                  <a:pt x="314705" y="0"/>
                </a:lnTo>
                <a:lnTo>
                  <a:pt x="314705" y="9905"/>
                </a:lnTo>
                <a:lnTo>
                  <a:pt x="323850" y="9905"/>
                </a:lnTo>
                <a:close/>
              </a:path>
              <a:path w="2025650" h="386079">
                <a:moveTo>
                  <a:pt x="342900" y="9905"/>
                </a:moveTo>
                <a:lnTo>
                  <a:pt x="342900" y="0"/>
                </a:lnTo>
                <a:lnTo>
                  <a:pt x="333755" y="0"/>
                </a:lnTo>
                <a:lnTo>
                  <a:pt x="333755" y="9905"/>
                </a:lnTo>
                <a:lnTo>
                  <a:pt x="342900" y="9905"/>
                </a:lnTo>
                <a:close/>
              </a:path>
              <a:path w="2025650" h="386079">
                <a:moveTo>
                  <a:pt x="361950" y="9905"/>
                </a:moveTo>
                <a:lnTo>
                  <a:pt x="361950" y="0"/>
                </a:lnTo>
                <a:lnTo>
                  <a:pt x="352805" y="0"/>
                </a:lnTo>
                <a:lnTo>
                  <a:pt x="352805" y="9905"/>
                </a:lnTo>
                <a:lnTo>
                  <a:pt x="361950" y="9905"/>
                </a:lnTo>
                <a:close/>
              </a:path>
              <a:path w="2025650" h="386079">
                <a:moveTo>
                  <a:pt x="381000" y="9905"/>
                </a:moveTo>
                <a:lnTo>
                  <a:pt x="381000" y="0"/>
                </a:lnTo>
                <a:lnTo>
                  <a:pt x="371855" y="0"/>
                </a:lnTo>
                <a:lnTo>
                  <a:pt x="371855" y="9905"/>
                </a:lnTo>
                <a:lnTo>
                  <a:pt x="381000" y="9905"/>
                </a:lnTo>
                <a:close/>
              </a:path>
              <a:path w="2025650" h="386079">
                <a:moveTo>
                  <a:pt x="400050" y="9905"/>
                </a:moveTo>
                <a:lnTo>
                  <a:pt x="400050" y="0"/>
                </a:lnTo>
                <a:lnTo>
                  <a:pt x="390905" y="0"/>
                </a:lnTo>
                <a:lnTo>
                  <a:pt x="390905" y="9905"/>
                </a:lnTo>
                <a:lnTo>
                  <a:pt x="400050" y="9905"/>
                </a:lnTo>
                <a:close/>
              </a:path>
              <a:path w="2025650" h="386079">
                <a:moveTo>
                  <a:pt x="419100" y="9905"/>
                </a:moveTo>
                <a:lnTo>
                  <a:pt x="419100" y="0"/>
                </a:lnTo>
                <a:lnTo>
                  <a:pt x="409955" y="0"/>
                </a:lnTo>
                <a:lnTo>
                  <a:pt x="409955" y="9905"/>
                </a:lnTo>
                <a:lnTo>
                  <a:pt x="419100" y="9905"/>
                </a:lnTo>
                <a:close/>
              </a:path>
              <a:path w="2025650" h="386079">
                <a:moveTo>
                  <a:pt x="438150" y="9905"/>
                </a:moveTo>
                <a:lnTo>
                  <a:pt x="438150" y="0"/>
                </a:lnTo>
                <a:lnTo>
                  <a:pt x="429005" y="0"/>
                </a:lnTo>
                <a:lnTo>
                  <a:pt x="429005" y="9905"/>
                </a:lnTo>
                <a:lnTo>
                  <a:pt x="438150" y="9905"/>
                </a:lnTo>
                <a:close/>
              </a:path>
              <a:path w="2025650" h="386079">
                <a:moveTo>
                  <a:pt x="457200" y="9905"/>
                </a:moveTo>
                <a:lnTo>
                  <a:pt x="457200" y="0"/>
                </a:lnTo>
                <a:lnTo>
                  <a:pt x="448055" y="0"/>
                </a:lnTo>
                <a:lnTo>
                  <a:pt x="448055" y="9905"/>
                </a:lnTo>
                <a:lnTo>
                  <a:pt x="457200" y="9905"/>
                </a:lnTo>
                <a:close/>
              </a:path>
              <a:path w="2025650" h="386079">
                <a:moveTo>
                  <a:pt x="476250" y="9905"/>
                </a:moveTo>
                <a:lnTo>
                  <a:pt x="476250" y="0"/>
                </a:lnTo>
                <a:lnTo>
                  <a:pt x="467105" y="0"/>
                </a:lnTo>
                <a:lnTo>
                  <a:pt x="467105" y="9905"/>
                </a:lnTo>
                <a:lnTo>
                  <a:pt x="476250" y="9905"/>
                </a:lnTo>
                <a:close/>
              </a:path>
              <a:path w="2025650" h="386079">
                <a:moveTo>
                  <a:pt x="495300" y="9905"/>
                </a:moveTo>
                <a:lnTo>
                  <a:pt x="495300" y="0"/>
                </a:lnTo>
                <a:lnTo>
                  <a:pt x="486155" y="0"/>
                </a:lnTo>
                <a:lnTo>
                  <a:pt x="486155" y="9905"/>
                </a:lnTo>
                <a:lnTo>
                  <a:pt x="495300" y="9905"/>
                </a:lnTo>
                <a:close/>
              </a:path>
              <a:path w="2025650" h="386079">
                <a:moveTo>
                  <a:pt x="514350" y="9905"/>
                </a:moveTo>
                <a:lnTo>
                  <a:pt x="514350" y="0"/>
                </a:lnTo>
                <a:lnTo>
                  <a:pt x="505205" y="0"/>
                </a:lnTo>
                <a:lnTo>
                  <a:pt x="505205" y="9905"/>
                </a:lnTo>
                <a:lnTo>
                  <a:pt x="514350" y="9905"/>
                </a:lnTo>
                <a:close/>
              </a:path>
              <a:path w="2025650" h="386079">
                <a:moveTo>
                  <a:pt x="533400" y="9905"/>
                </a:moveTo>
                <a:lnTo>
                  <a:pt x="533400" y="0"/>
                </a:lnTo>
                <a:lnTo>
                  <a:pt x="524255" y="0"/>
                </a:lnTo>
                <a:lnTo>
                  <a:pt x="524255" y="9905"/>
                </a:lnTo>
                <a:lnTo>
                  <a:pt x="533400" y="9905"/>
                </a:lnTo>
                <a:close/>
              </a:path>
              <a:path w="2025650" h="386079">
                <a:moveTo>
                  <a:pt x="552450" y="9905"/>
                </a:moveTo>
                <a:lnTo>
                  <a:pt x="552450" y="0"/>
                </a:lnTo>
                <a:lnTo>
                  <a:pt x="543305" y="0"/>
                </a:lnTo>
                <a:lnTo>
                  <a:pt x="543305" y="9905"/>
                </a:lnTo>
                <a:lnTo>
                  <a:pt x="552450" y="9905"/>
                </a:lnTo>
                <a:close/>
              </a:path>
              <a:path w="2025650" h="386079">
                <a:moveTo>
                  <a:pt x="571500" y="9905"/>
                </a:moveTo>
                <a:lnTo>
                  <a:pt x="571500" y="0"/>
                </a:lnTo>
                <a:lnTo>
                  <a:pt x="562355" y="0"/>
                </a:lnTo>
                <a:lnTo>
                  <a:pt x="562355" y="9905"/>
                </a:lnTo>
                <a:lnTo>
                  <a:pt x="571500" y="9905"/>
                </a:lnTo>
                <a:close/>
              </a:path>
              <a:path w="2025650" h="386079">
                <a:moveTo>
                  <a:pt x="590550" y="9905"/>
                </a:moveTo>
                <a:lnTo>
                  <a:pt x="590550" y="0"/>
                </a:lnTo>
                <a:lnTo>
                  <a:pt x="581405" y="0"/>
                </a:lnTo>
                <a:lnTo>
                  <a:pt x="581405" y="9905"/>
                </a:lnTo>
                <a:lnTo>
                  <a:pt x="590550" y="9905"/>
                </a:lnTo>
                <a:close/>
              </a:path>
              <a:path w="2025650" h="386079">
                <a:moveTo>
                  <a:pt x="609600" y="9905"/>
                </a:moveTo>
                <a:lnTo>
                  <a:pt x="609600" y="0"/>
                </a:lnTo>
                <a:lnTo>
                  <a:pt x="600455" y="0"/>
                </a:lnTo>
                <a:lnTo>
                  <a:pt x="600455" y="9905"/>
                </a:lnTo>
                <a:lnTo>
                  <a:pt x="609600" y="9905"/>
                </a:lnTo>
                <a:close/>
              </a:path>
              <a:path w="2025650" h="386079">
                <a:moveTo>
                  <a:pt x="628650" y="9905"/>
                </a:moveTo>
                <a:lnTo>
                  <a:pt x="628650" y="0"/>
                </a:lnTo>
                <a:lnTo>
                  <a:pt x="619505" y="0"/>
                </a:lnTo>
                <a:lnTo>
                  <a:pt x="619505" y="9905"/>
                </a:lnTo>
                <a:lnTo>
                  <a:pt x="628650" y="9905"/>
                </a:lnTo>
                <a:close/>
              </a:path>
              <a:path w="2025650" h="386079">
                <a:moveTo>
                  <a:pt x="647700" y="9905"/>
                </a:moveTo>
                <a:lnTo>
                  <a:pt x="647700" y="0"/>
                </a:lnTo>
                <a:lnTo>
                  <a:pt x="638555" y="0"/>
                </a:lnTo>
                <a:lnTo>
                  <a:pt x="638555" y="9905"/>
                </a:lnTo>
                <a:lnTo>
                  <a:pt x="647700" y="9905"/>
                </a:lnTo>
                <a:close/>
              </a:path>
              <a:path w="2025650" h="386079">
                <a:moveTo>
                  <a:pt x="666750" y="9905"/>
                </a:moveTo>
                <a:lnTo>
                  <a:pt x="666750" y="0"/>
                </a:lnTo>
                <a:lnTo>
                  <a:pt x="657605" y="0"/>
                </a:lnTo>
                <a:lnTo>
                  <a:pt x="657605" y="9905"/>
                </a:lnTo>
                <a:lnTo>
                  <a:pt x="666750" y="9905"/>
                </a:lnTo>
                <a:close/>
              </a:path>
              <a:path w="2025650" h="386079">
                <a:moveTo>
                  <a:pt x="685800" y="9905"/>
                </a:moveTo>
                <a:lnTo>
                  <a:pt x="685800" y="0"/>
                </a:lnTo>
                <a:lnTo>
                  <a:pt x="676655" y="0"/>
                </a:lnTo>
                <a:lnTo>
                  <a:pt x="676655" y="9905"/>
                </a:lnTo>
                <a:lnTo>
                  <a:pt x="685800" y="9905"/>
                </a:lnTo>
                <a:close/>
              </a:path>
              <a:path w="2025650" h="386079">
                <a:moveTo>
                  <a:pt x="704850" y="9905"/>
                </a:moveTo>
                <a:lnTo>
                  <a:pt x="704850" y="0"/>
                </a:lnTo>
                <a:lnTo>
                  <a:pt x="695705" y="0"/>
                </a:lnTo>
                <a:lnTo>
                  <a:pt x="695705" y="9905"/>
                </a:lnTo>
                <a:lnTo>
                  <a:pt x="704850" y="9905"/>
                </a:lnTo>
                <a:close/>
              </a:path>
              <a:path w="2025650" h="386079">
                <a:moveTo>
                  <a:pt x="723900" y="9905"/>
                </a:moveTo>
                <a:lnTo>
                  <a:pt x="723900" y="0"/>
                </a:lnTo>
                <a:lnTo>
                  <a:pt x="714755" y="0"/>
                </a:lnTo>
                <a:lnTo>
                  <a:pt x="714755" y="9905"/>
                </a:lnTo>
                <a:lnTo>
                  <a:pt x="723900" y="9905"/>
                </a:lnTo>
                <a:close/>
              </a:path>
              <a:path w="2025650" h="386079">
                <a:moveTo>
                  <a:pt x="742950" y="9905"/>
                </a:moveTo>
                <a:lnTo>
                  <a:pt x="742950" y="0"/>
                </a:lnTo>
                <a:lnTo>
                  <a:pt x="733805" y="0"/>
                </a:lnTo>
                <a:lnTo>
                  <a:pt x="733805" y="9905"/>
                </a:lnTo>
                <a:lnTo>
                  <a:pt x="742950" y="9905"/>
                </a:lnTo>
                <a:close/>
              </a:path>
              <a:path w="2025650" h="386079">
                <a:moveTo>
                  <a:pt x="762000" y="9905"/>
                </a:moveTo>
                <a:lnTo>
                  <a:pt x="762000" y="0"/>
                </a:lnTo>
                <a:lnTo>
                  <a:pt x="752855" y="0"/>
                </a:lnTo>
                <a:lnTo>
                  <a:pt x="752855" y="9905"/>
                </a:lnTo>
                <a:lnTo>
                  <a:pt x="762000" y="9905"/>
                </a:lnTo>
                <a:close/>
              </a:path>
              <a:path w="2025650" h="386079">
                <a:moveTo>
                  <a:pt x="781050" y="9905"/>
                </a:moveTo>
                <a:lnTo>
                  <a:pt x="781050" y="0"/>
                </a:lnTo>
                <a:lnTo>
                  <a:pt x="771905" y="0"/>
                </a:lnTo>
                <a:lnTo>
                  <a:pt x="771905" y="9905"/>
                </a:lnTo>
                <a:lnTo>
                  <a:pt x="781050" y="9905"/>
                </a:lnTo>
                <a:close/>
              </a:path>
              <a:path w="2025650" h="386079">
                <a:moveTo>
                  <a:pt x="800100" y="9905"/>
                </a:moveTo>
                <a:lnTo>
                  <a:pt x="800100" y="0"/>
                </a:lnTo>
                <a:lnTo>
                  <a:pt x="790955" y="0"/>
                </a:lnTo>
                <a:lnTo>
                  <a:pt x="790955" y="9905"/>
                </a:lnTo>
                <a:lnTo>
                  <a:pt x="800100" y="9905"/>
                </a:lnTo>
                <a:close/>
              </a:path>
              <a:path w="2025650" h="386079">
                <a:moveTo>
                  <a:pt x="819150" y="9905"/>
                </a:moveTo>
                <a:lnTo>
                  <a:pt x="819150" y="0"/>
                </a:lnTo>
                <a:lnTo>
                  <a:pt x="810005" y="0"/>
                </a:lnTo>
                <a:lnTo>
                  <a:pt x="810005" y="9905"/>
                </a:lnTo>
                <a:lnTo>
                  <a:pt x="819150" y="9905"/>
                </a:lnTo>
                <a:close/>
              </a:path>
              <a:path w="2025650" h="386079">
                <a:moveTo>
                  <a:pt x="838200" y="9905"/>
                </a:moveTo>
                <a:lnTo>
                  <a:pt x="838200" y="0"/>
                </a:lnTo>
                <a:lnTo>
                  <a:pt x="829055" y="0"/>
                </a:lnTo>
                <a:lnTo>
                  <a:pt x="829055" y="9905"/>
                </a:lnTo>
                <a:lnTo>
                  <a:pt x="838200" y="9905"/>
                </a:lnTo>
                <a:close/>
              </a:path>
              <a:path w="2025650" h="386079">
                <a:moveTo>
                  <a:pt x="857250" y="9905"/>
                </a:moveTo>
                <a:lnTo>
                  <a:pt x="857250" y="0"/>
                </a:lnTo>
                <a:lnTo>
                  <a:pt x="848105" y="0"/>
                </a:lnTo>
                <a:lnTo>
                  <a:pt x="848105" y="9905"/>
                </a:lnTo>
                <a:lnTo>
                  <a:pt x="857250" y="9905"/>
                </a:lnTo>
                <a:close/>
              </a:path>
              <a:path w="2025650" h="386079">
                <a:moveTo>
                  <a:pt x="876300" y="9905"/>
                </a:moveTo>
                <a:lnTo>
                  <a:pt x="876300" y="0"/>
                </a:lnTo>
                <a:lnTo>
                  <a:pt x="867155" y="0"/>
                </a:lnTo>
                <a:lnTo>
                  <a:pt x="867155" y="9905"/>
                </a:lnTo>
                <a:lnTo>
                  <a:pt x="876300" y="9905"/>
                </a:lnTo>
                <a:close/>
              </a:path>
              <a:path w="2025650" h="386079">
                <a:moveTo>
                  <a:pt x="895350" y="9905"/>
                </a:moveTo>
                <a:lnTo>
                  <a:pt x="895350" y="0"/>
                </a:lnTo>
                <a:lnTo>
                  <a:pt x="886205" y="0"/>
                </a:lnTo>
                <a:lnTo>
                  <a:pt x="886205" y="9905"/>
                </a:lnTo>
                <a:lnTo>
                  <a:pt x="895350" y="9905"/>
                </a:lnTo>
                <a:close/>
              </a:path>
              <a:path w="2025650" h="386079">
                <a:moveTo>
                  <a:pt x="914400" y="9905"/>
                </a:moveTo>
                <a:lnTo>
                  <a:pt x="914400" y="0"/>
                </a:lnTo>
                <a:lnTo>
                  <a:pt x="905255" y="0"/>
                </a:lnTo>
                <a:lnTo>
                  <a:pt x="905255" y="9905"/>
                </a:lnTo>
                <a:lnTo>
                  <a:pt x="914400" y="9905"/>
                </a:lnTo>
                <a:close/>
              </a:path>
              <a:path w="2025650" h="386079">
                <a:moveTo>
                  <a:pt x="933450" y="9905"/>
                </a:moveTo>
                <a:lnTo>
                  <a:pt x="933450" y="0"/>
                </a:lnTo>
                <a:lnTo>
                  <a:pt x="924305" y="0"/>
                </a:lnTo>
                <a:lnTo>
                  <a:pt x="924305" y="9905"/>
                </a:lnTo>
                <a:lnTo>
                  <a:pt x="933450" y="9905"/>
                </a:lnTo>
                <a:close/>
              </a:path>
              <a:path w="2025650" h="386079">
                <a:moveTo>
                  <a:pt x="952500" y="9905"/>
                </a:moveTo>
                <a:lnTo>
                  <a:pt x="952500" y="0"/>
                </a:lnTo>
                <a:lnTo>
                  <a:pt x="943355" y="0"/>
                </a:lnTo>
                <a:lnTo>
                  <a:pt x="943355" y="9905"/>
                </a:lnTo>
                <a:lnTo>
                  <a:pt x="952500" y="9905"/>
                </a:lnTo>
                <a:close/>
              </a:path>
              <a:path w="2025650" h="386079">
                <a:moveTo>
                  <a:pt x="971550" y="9905"/>
                </a:moveTo>
                <a:lnTo>
                  <a:pt x="971550" y="0"/>
                </a:lnTo>
                <a:lnTo>
                  <a:pt x="962405" y="0"/>
                </a:lnTo>
                <a:lnTo>
                  <a:pt x="962405" y="9905"/>
                </a:lnTo>
                <a:lnTo>
                  <a:pt x="971550" y="9905"/>
                </a:lnTo>
                <a:close/>
              </a:path>
              <a:path w="2025650" h="386079">
                <a:moveTo>
                  <a:pt x="990600" y="9905"/>
                </a:moveTo>
                <a:lnTo>
                  <a:pt x="990600" y="0"/>
                </a:lnTo>
                <a:lnTo>
                  <a:pt x="981455" y="0"/>
                </a:lnTo>
                <a:lnTo>
                  <a:pt x="981455" y="9905"/>
                </a:lnTo>
                <a:lnTo>
                  <a:pt x="990600" y="9905"/>
                </a:lnTo>
                <a:close/>
              </a:path>
              <a:path w="2025650" h="386079">
                <a:moveTo>
                  <a:pt x="1009650" y="9905"/>
                </a:moveTo>
                <a:lnTo>
                  <a:pt x="1009650" y="0"/>
                </a:lnTo>
                <a:lnTo>
                  <a:pt x="1000505" y="0"/>
                </a:lnTo>
                <a:lnTo>
                  <a:pt x="1000505" y="9905"/>
                </a:lnTo>
                <a:lnTo>
                  <a:pt x="1009650" y="9905"/>
                </a:lnTo>
                <a:close/>
              </a:path>
              <a:path w="2025650" h="386079">
                <a:moveTo>
                  <a:pt x="1028700" y="9905"/>
                </a:moveTo>
                <a:lnTo>
                  <a:pt x="1028700" y="0"/>
                </a:lnTo>
                <a:lnTo>
                  <a:pt x="1019555" y="0"/>
                </a:lnTo>
                <a:lnTo>
                  <a:pt x="1019555" y="9905"/>
                </a:lnTo>
                <a:lnTo>
                  <a:pt x="1028700" y="9905"/>
                </a:lnTo>
                <a:close/>
              </a:path>
              <a:path w="2025650" h="386079">
                <a:moveTo>
                  <a:pt x="1047750" y="9905"/>
                </a:moveTo>
                <a:lnTo>
                  <a:pt x="1047750" y="0"/>
                </a:lnTo>
                <a:lnTo>
                  <a:pt x="1038605" y="0"/>
                </a:lnTo>
                <a:lnTo>
                  <a:pt x="1038605" y="9905"/>
                </a:lnTo>
                <a:lnTo>
                  <a:pt x="1047750" y="9905"/>
                </a:lnTo>
                <a:close/>
              </a:path>
              <a:path w="2025650" h="386079">
                <a:moveTo>
                  <a:pt x="1066800" y="9905"/>
                </a:moveTo>
                <a:lnTo>
                  <a:pt x="1066800" y="0"/>
                </a:lnTo>
                <a:lnTo>
                  <a:pt x="1057655" y="0"/>
                </a:lnTo>
                <a:lnTo>
                  <a:pt x="1057655" y="9905"/>
                </a:lnTo>
                <a:lnTo>
                  <a:pt x="1066800" y="9905"/>
                </a:lnTo>
                <a:close/>
              </a:path>
              <a:path w="2025650" h="386079">
                <a:moveTo>
                  <a:pt x="1085850" y="9905"/>
                </a:moveTo>
                <a:lnTo>
                  <a:pt x="1085850" y="0"/>
                </a:lnTo>
                <a:lnTo>
                  <a:pt x="1076705" y="0"/>
                </a:lnTo>
                <a:lnTo>
                  <a:pt x="1076705" y="9905"/>
                </a:lnTo>
                <a:lnTo>
                  <a:pt x="1085850" y="9905"/>
                </a:lnTo>
                <a:close/>
              </a:path>
              <a:path w="2025650" h="386079">
                <a:moveTo>
                  <a:pt x="1104900" y="9905"/>
                </a:moveTo>
                <a:lnTo>
                  <a:pt x="1104900" y="0"/>
                </a:lnTo>
                <a:lnTo>
                  <a:pt x="1095755" y="0"/>
                </a:lnTo>
                <a:lnTo>
                  <a:pt x="1095755" y="9905"/>
                </a:lnTo>
                <a:lnTo>
                  <a:pt x="1104900" y="9905"/>
                </a:lnTo>
                <a:close/>
              </a:path>
              <a:path w="2025650" h="386079">
                <a:moveTo>
                  <a:pt x="1123950" y="9905"/>
                </a:moveTo>
                <a:lnTo>
                  <a:pt x="1123950" y="0"/>
                </a:lnTo>
                <a:lnTo>
                  <a:pt x="1114805" y="0"/>
                </a:lnTo>
                <a:lnTo>
                  <a:pt x="1114805" y="9905"/>
                </a:lnTo>
                <a:lnTo>
                  <a:pt x="1123950" y="9905"/>
                </a:lnTo>
                <a:close/>
              </a:path>
              <a:path w="2025650" h="386079">
                <a:moveTo>
                  <a:pt x="1143000" y="9905"/>
                </a:moveTo>
                <a:lnTo>
                  <a:pt x="1143000" y="0"/>
                </a:lnTo>
                <a:lnTo>
                  <a:pt x="1133855" y="0"/>
                </a:lnTo>
                <a:lnTo>
                  <a:pt x="1133855" y="9905"/>
                </a:lnTo>
                <a:lnTo>
                  <a:pt x="1143000" y="9905"/>
                </a:lnTo>
                <a:close/>
              </a:path>
              <a:path w="2025650" h="386079">
                <a:moveTo>
                  <a:pt x="1162050" y="9905"/>
                </a:moveTo>
                <a:lnTo>
                  <a:pt x="1162050" y="0"/>
                </a:lnTo>
                <a:lnTo>
                  <a:pt x="1152905" y="0"/>
                </a:lnTo>
                <a:lnTo>
                  <a:pt x="1152905" y="9905"/>
                </a:lnTo>
                <a:lnTo>
                  <a:pt x="1162050" y="9905"/>
                </a:lnTo>
                <a:close/>
              </a:path>
              <a:path w="2025650" h="386079">
                <a:moveTo>
                  <a:pt x="1181100" y="9905"/>
                </a:moveTo>
                <a:lnTo>
                  <a:pt x="1181100" y="0"/>
                </a:lnTo>
                <a:lnTo>
                  <a:pt x="1171955" y="0"/>
                </a:lnTo>
                <a:lnTo>
                  <a:pt x="1171955" y="9905"/>
                </a:lnTo>
                <a:lnTo>
                  <a:pt x="1181100" y="9905"/>
                </a:lnTo>
                <a:close/>
              </a:path>
              <a:path w="2025650" h="386079">
                <a:moveTo>
                  <a:pt x="1200150" y="9905"/>
                </a:moveTo>
                <a:lnTo>
                  <a:pt x="1200150" y="0"/>
                </a:lnTo>
                <a:lnTo>
                  <a:pt x="1191005" y="0"/>
                </a:lnTo>
                <a:lnTo>
                  <a:pt x="1191005" y="9905"/>
                </a:lnTo>
                <a:lnTo>
                  <a:pt x="1200150" y="9905"/>
                </a:lnTo>
                <a:close/>
              </a:path>
              <a:path w="2025650" h="386079">
                <a:moveTo>
                  <a:pt x="1219200" y="9905"/>
                </a:moveTo>
                <a:lnTo>
                  <a:pt x="1219200" y="0"/>
                </a:lnTo>
                <a:lnTo>
                  <a:pt x="1210055" y="0"/>
                </a:lnTo>
                <a:lnTo>
                  <a:pt x="1210055" y="9905"/>
                </a:lnTo>
                <a:lnTo>
                  <a:pt x="1219200" y="9905"/>
                </a:lnTo>
                <a:close/>
              </a:path>
              <a:path w="2025650" h="386079">
                <a:moveTo>
                  <a:pt x="1238250" y="9905"/>
                </a:moveTo>
                <a:lnTo>
                  <a:pt x="1238250" y="0"/>
                </a:lnTo>
                <a:lnTo>
                  <a:pt x="1229105" y="0"/>
                </a:lnTo>
                <a:lnTo>
                  <a:pt x="1229105" y="9905"/>
                </a:lnTo>
                <a:lnTo>
                  <a:pt x="1238250" y="9905"/>
                </a:lnTo>
                <a:close/>
              </a:path>
              <a:path w="2025650" h="386079">
                <a:moveTo>
                  <a:pt x="1257300" y="9905"/>
                </a:moveTo>
                <a:lnTo>
                  <a:pt x="1257300" y="0"/>
                </a:lnTo>
                <a:lnTo>
                  <a:pt x="1248155" y="0"/>
                </a:lnTo>
                <a:lnTo>
                  <a:pt x="1248155" y="9905"/>
                </a:lnTo>
                <a:lnTo>
                  <a:pt x="1257300" y="9905"/>
                </a:lnTo>
                <a:close/>
              </a:path>
              <a:path w="2025650" h="386079">
                <a:moveTo>
                  <a:pt x="1276350" y="9905"/>
                </a:moveTo>
                <a:lnTo>
                  <a:pt x="1276350" y="0"/>
                </a:lnTo>
                <a:lnTo>
                  <a:pt x="1267205" y="0"/>
                </a:lnTo>
                <a:lnTo>
                  <a:pt x="1267205" y="9905"/>
                </a:lnTo>
                <a:lnTo>
                  <a:pt x="1276350" y="9905"/>
                </a:lnTo>
                <a:close/>
              </a:path>
              <a:path w="2025650" h="386079">
                <a:moveTo>
                  <a:pt x="1295400" y="9905"/>
                </a:moveTo>
                <a:lnTo>
                  <a:pt x="1295400" y="0"/>
                </a:lnTo>
                <a:lnTo>
                  <a:pt x="1286255" y="0"/>
                </a:lnTo>
                <a:lnTo>
                  <a:pt x="1286255" y="9905"/>
                </a:lnTo>
                <a:lnTo>
                  <a:pt x="1295400" y="9905"/>
                </a:lnTo>
                <a:close/>
              </a:path>
              <a:path w="2025650" h="386079">
                <a:moveTo>
                  <a:pt x="1314450" y="9905"/>
                </a:moveTo>
                <a:lnTo>
                  <a:pt x="1314450" y="0"/>
                </a:lnTo>
                <a:lnTo>
                  <a:pt x="1305305" y="0"/>
                </a:lnTo>
                <a:lnTo>
                  <a:pt x="1305305" y="9905"/>
                </a:lnTo>
                <a:lnTo>
                  <a:pt x="1314450" y="9905"/>
                </a:lnTo>
                <a:close/>
              </a:path>
              <a:path w="2025650" h="386079">
                <a:moveTo>
                  <a:pt x="1333500" y="9905"/>
                </a:moveTo>
                <a:lnTo>
                  <a:pt x="1333500" y="0"/>
                </a:lnTo>
                <a:lnTo>
                  <a:pt x="1324355" y="0"/>
                </a:lnTo>
                <a:lnTo>
                  <a:pt x="1324355" y="9905"/>
                </a:lnTo>
                <a:lnTo>
                  <a:pt x="1333500" y="9905"/>
                </a:lnTo>
                <a:close/>
              </a:path>
              <a:path w="2025650" h="386079">
                <a:moveTo>
                  <a:pt x="1352550" y="9905"/>
                </a:moveTo>
                <a:lnTo>
                  <a:pt x="1352550" y="0"/>
                </a:lnTo>
                <a:lnTo>
                  <a:pt x="1343405" y="0"/>
                </a:lnTo>
                <a:lnTo>
                  <a:pt x="1343405" y="9905"/>
                </a:lnTo>
                <a:lnTo>
                  <a:pt x="1352550" y="9905"/>
                </a:lnTo>
                <a:close/>
              </a:path>
              <a:path w="2025650" h="386079">
                <a:moveTo>
                  <a:pt x="1371600" y="9905"/>
                </a:moveTo>
                <a:lnTo>
                  <a:pt x="1371600" y="0"/>
                </a:lnTo>
                <a:lnTo>
                  <a:pt x="1362455" y="0"/>
                </a:lnTo>
                <a:lnTo>
                  <a:pt x="1362455" y="9905"/>
                </a:lnTo>
                <a:lnTo>
                  <a:pt x="1371600" y="9905"/>
                </a:lnTo>
                <a:close/>
              </a:path>
              <a:path w="2025650" h="386079">
                <a:moveTo>
                  <a:pt x="1390650" y="9905"/>
                </a:moveTo>
                <a:lnTo>
                  <a:pt x="1390650" y="0"/>
                </a:lnTo>
                <a:lnTo>
                  <a:pt x="1381505" y="0"/>
                </a:lnTo>
                <a:lnTo>
                  <a:pt x="1381505" y="9905"/>
                </a:lnTo>
                <a:lnTo>
                  <a:pt x="1390650" y="9905"/>
                </a:lnTo>
                <a:close/>
              </a:path>
              <a:path w="2025650" h="386079">
                <a:moveTo>
                  <a:pt x="1409700" y="9905"/>
                </a:moveTo>
                <a:lnTo>
                  <a:pt x="1409700" y="0"/>
                </a:lnTo>
                <a:lnTo>
                  <a:pt x="1400555" y="0"/>
                </a:lnTo>
                <a:lnTo>
                  <a:pt x="1400555" y="9905"/>
                </a:lnTo>
                <a:lnTo>
                  <a:pt x="1409700" y="9905"/>
                </a:lnTo>
                <a:close/>
              </a:path>
              <a:path w="2025650" h="386079">
                <a:moveTo>
                  <a:pt x="1428750" y="9905"/>
                </a:moveTo>
                <a:lnTo>
                  <a:pt x="1428750" y="0"/>
                </a:lnTo>
                <a:lnTo>
                  <a:pt x="1419605" y="0"/>
                </a:lnTo>
                <a:lnTo>
                  <a:pt x="1419605" y="9905"/>
                </a:lnTo>
                <a:lnTo>
                  <a:pt x="1428750" y="9905"/>
                </a:lnTo>
                <a:close/>
              </a:path>
              <a:path w="2025650" h="386079">
                <a:moveTo>
                  <a:pt x="1447800" y="9905"/>
                </a:moveTo>
                <a:lnTo>
                  <a:pt x="1447800" y="0"/>
                </a:lnTo>
                <a:lnTo>
                  <a:pt x="1438655" y="0"/>
                </a:lnTo>
                <a:lnTo>
                  <a:pt x="1438655" y="9905"/>
                </a:lnTo>
                <a:lnTo>
                  <a:pt x="1447800" y="9905"/>
                </a:lnTo>
                <a:close/>
              </a:path>
              <a:path w="2025650" h="386079">
                <a:moveTo>
                  <a:pt x="1466850" y="9905"/>
                </a:moveTo>
                <a:lnTo>
                  <a:pt x="1466850" y="0"/>
                </a:lnTo>
                <a:lnTo>
                  <a:pt x="1457705" y="0"/>
                </a:lnTo>
                <a:lnTo>
                  <a:pt x="1457705" y="9905"/>
                </a:lnTo>
                <a:lnTo>
                  <a:pt x="1466850" y="9905"/>
                </a:lnTo>
                <a:close/>
              </a:path>
              <a:path w="2025650" h="386079">
                <a:moveTo>
                  <a:pt x="1485900" y="9905"/>
                </a:moveTo>
                <a:lnTo>
                  <a:pt x="1485900" y="0"/>
                </a:lnTo>
                <a:lnTo>
                  <a:pt x="1476755" y="0"/>
                </a:lnTo>
                <a:lnTo>
                  <a:pt x="1476755" y="9905"/>
                </a:lnTo>
                <a:lnTo>
                  <a:pt x="1485900" y="9905"/>
                </a:lnTo>
                <a:close/>
              </a:path>
              <a:path w="2025650" h="386079">
                <a:moveTo>
                  <a:pt x="1504950" y="9905"/>
                </a:moveTo>
                <a:lnTo>
                  <a:pt x="1504950" y="0"/>
                </a:lnTo>
                <a:lnTo>
                  <a:pt x="1495805" y="0"/>
                </a:lnTo>
                <a:lnTo>
                  <a:pt x="1495805" y="9905"/>
                </a:lnTo>
                <a:lnTo>
                  <a:pt x="1504950" y="9905"/>
                </a:lnTo>
                <a:close/>
              </a:path>
              <a:path w="2025650" h="386079">
                <a:moveTo>
                  <a:pt x="1524000" y="9905"/>
                </a:moveTo>
                <a:lnTo>
                  <a:pt x="1524000" y="0"/>
                </a:lnTo>
                <a:lnTo>
                  <a:pt x="1514855" y="0"/>
                </a:lnTo>
                <a:lnTo>
                  <a:pt x="1514855" y="9905"/>
                </a:lnTo>
                <a:lnTo>
                  <a:pt x="1524000" y="9905"/>
                </a:lnTo>
                <a:close/>
              </a:path>
              <a:path w="2025650" h="386079">
                <a:moveTo>
                  <a:pt x="1543050" y="9905"/>
                </a:moveTo>
                <a:lnTo>
                  <a:pt x="1543050" y="0"/>
                </a:lnTo>
                <a:lnTo>
                  <a:pt x="1533905" y="0"/>
                </a:lnTo>
                <a:lnTo>
                  <a:pt x="1533905" y="9905"/>
                </a:lnTo>
                <a:lnTo>
                  <a:pt x="1543050" y="9905"/>
                </a:lnTo>
                <a:close/>
              </a:path>
              <a:path w="2025650" h="386079">
                <a:moveTo>
                  <a:pt x="1562100" y="9905"/>
                </a:moveTo>
                <a:lnTo>
                  <a:pt x="1562100" y="0"/>
                </a:lnTo>
                <a:lnTo>
                  <a:pt x="1552955" y="0"/>
                </a:lnTo>
                <a:lnTo>
                  <a:pt x="1552955" y="9905"/>
                </a:lnTo>
                <a:lnTo>
                  <a:pt x="1562100" y="9905"/>
                </a:lnTo>
                <a:close/>
              </a:path>
              <a:path w="2025650" h="386079">
                <a:moveTo>
                  <a:pt x="1581150" y="9905"/>
                </a:moveTo>
                <a:lnTo>
                  <a:pt x="1581150" y="0"/>
                </a:lnTo>
                <a:lnTo>
                  <a:pt x="1572005" y="0"/>
                </a:lnTo>
                <a:lnTo>
                  <a:pt x="1572005" y="9905"/>
                </a:lnTo>
                <a:lnTo>
                  <a:pt x="1581150" y="9905"/>
                </a:lnTo>
                <a:close/>
              </a:path>
              <a:path w="2025650" h="386079">
                <a:moveTo>
                  <a:pt x="1600200" y="9905"/>
                </a:moveTo>
                <a:lnTo>
                  <a:pt x="1600200" y="0"/>
                </a:lnTo>
                <a:lnTo>
                  <a:pt x="1591055" y="0"/>
                </a:lnTo>
                <a:lnTo>
                  <a:pt x="1591055" y="9905"/>
                </a:lnTo>
                <a:lnTo>
                  <a:pt x="1600200" y="9905"/>
                </a:lnTo>
                <a:close/>
              </a:path>
              <a:path w="2025650" h="386079">
                <a:moveTo>
                  <a:pt x="1619250" y="9905"/>
                </a:moveTo>
                <a:lnTo>
                  <a:pt x="1619250" y="0"/>
                </a:lnTo>
                <a:lnTo>
                  <a:pt x="1610105" y="0"/>
                </a:lnTo>
                <a:lnTo>
                  <a:pt x="1610105" y="9905"/>
                </a:lnTo>
                <a:lnTo>
                  <a:pt x="1619250" y="9905"/>
                </a:lnTo>
                <a:close/>
              </a:path>
              <a:path w="2025650" h="386079">
                <a:moveTo>
                  <a:pt x="1638300" y="9905"/>
                </a:moveTo>
                <a:lnTo>
                  <a:pt x="1638300" y="0"/>
                </a:lnTo>
                <a:lnTo>
                  <a:pt x="1629155" y="0"/>
                </a:lnTo>
                <a:lnTo>
                  <a:pt x="1629155" y="9905"/>
                </a:lnTo>
                <a:lnTo>
                  <a:pt x="1638300" y="9905"/>
                </a:lnTo>
                <a:close/>
              </a:path>
              <a:path w="2025650" h="386079">
                <a:moveTo>
                  <a:pt x="1657350" y="9905"/>
                </a:moveTo>
                <a:lnTo>
                  <a:pt x="1657350" y="0"/>
                </a:lnTo>
                <a:lnTo>
                  <a:pt x="1648205" y="0"/>
                </a:lnTo>
                <a:lnTo>
                  <a:pt x="1648205" y="9905"/>
                </a:lnTo>
                <a:lnTo>
                  <a:pt x="1657350" y="9905"/>
                </a:lnTo>
                <a:close/>
              </a:path>
              <a:path w="2025650" h="386079">
                <a:moveTo>
                  <a:pt x="1676400" y="9905"/>
                </a:moveTo>
                <a:lnTo>
                  <a:pt x="1676400" y="0"/>
                </a:lnTo>
                <a:lnTo>
                  <a:pt x="1667255" y="0"/>
                </a:lnTo>
                <a:lnTo>
                  <a:pt x="1667255" y="9905"/>
                </a:lnTo>
                <a:lnTo>
                  <a:pt x="1676400" y="9905"/>
                </a:lnTo>
                <a:close/>
              </a:path>
              <a:path w="2025650" h="386079">
                <a:moveTo>
                  <a:pt x="1695450" y="9905"/>
                </a:moveTo>
                <a:lnTo>
                  <a:pt x="1695450" y="0"/>
                </a:lnTo>
                <a:lnTo>
                  <a:pt x="1686305" y="0"/>
                </a:lnTo>
                <a:lnTo>
                  <a:pt x="1686305" y="9905"/>
                </a:lnTo>
                <a:lnTo>
                  <a:pt x="1695450" y="9905"/>
                </a:lnTo>
                <a:close/>
              </a:path>
              <a:path w="2025650" h="386079">
                <a:moveTo>
                  <a:pt x="1714500" y="9905"/>
                </a:moveTo>
                <a:lnTo>
                  <a:pt x="1714500" y="0"/>
                </a:lnTo>
                <a:lnTo>
                  <a:pt x="1705355" y="0"/>
                </a:lnTo>
                <a:lnTo>
                  <a:pt x="1705355" y="9905"/>
                </a:lnTo>
                <a:lnTo>
                  <a:pt x="1714500" y="9905"/>
                </a:lnTo>
                <a:close/>
              </a:path>
              <a:path w="2025650" h="386079">
                <a:moveTo>
                  <a:pt x="1733550" y="9905"/>
                </a:moveTo>
                <a:lnTo>
                  <a:pt x="1733550" y="0"/>
                </a:lnTo>
                <a:lnTo>
                  <a:pt x="1724405" y="0"/>
                </a:lnTo>
                <a:lnTo>
                  <a:pt x="1724405" y="9905"/>
                </a:lnTo>
                <a:lnTo>
                  <a:pt x="1733550" y="9905"/>
                </a:lnTo>
                <a:close/>
              </a:path>
              <a:path w="2025650" h="386079">
                <a:moveTo>
                  <a:pt x="1752600" y="9905"/>
                </a:moveTo>
                <a:lnTo>
                  <a:pt x="1752600" y="0"/>
                </a:lnTo>
                <a:lnTo>
                  <a:pt x="1743455" y="0"/>
                </a:lnTo>
                <a:lnTo>
                  <a:pt x="1743455" y="9905"/>
                </a:lnTo>
                <a:lnTo>
                  <a:pt x="1752600" y="9905"/>
                </a:lnTo>
                <a:close/>
              </a:path>
              <a:path w="2025650" h="386079">
                <a:moveTo>
                  <a:pt x="1771650" y="9905"/>
                </a:moveTo>
                <a:lnTo>
                  <a:pt x="1771650" y="0"/>
                </a:lnTo>
                <a:lnTo>
                  <a:pt x="1762505" y="0"/>
                </a:lnTo>
                <a:lnTo>
                  <a:pt x="1762505" y="9905"/>
                </a:lnTo>
                <a:lnTo>
                  <a:pt x="1771650" y="9905"/>
                </a:lnTo>
                <a:close/>
              </a:path>
              <a:path w="2025650" h="386079">
                <a:moveTo>
                  <a:pt x="1790700" y="9905"/>
                </a:moveTo>
                <a:lnTo>
                  <a:pt x="1790700" y="0"/>
                </a:lnTo>
                <a:lnTo>
                  <a:pt x="1781555" y="0"/>
                </a:lnTo>
                <a:lnTo>
                  <a:pt x="1781555" y="9905"/>
                </a:lnTo>
                <a:lnTo>
                  <a:pt x="1790700" y="9905"/>
                </a:lnTo>
                <a:close/>
              </a:path>
              <a:path w="2025650" h="386079">
                <a:moveTo>
                  <a:pt x="1809750" y="9905"/>
                </a:moveTo>
                <a:lnTo>
                  <a:pt x="1809750" y="0"/>
                </a:lnTo>
                <a:lnTo>
                  <a:pt x="1800605" y="0"/>
                </a:lnTo>
                <a:lnTo>
                  <a:pt x="1800605" y="9905"/>
                </a:lnTo>
                <a:lnTo>
                  <a:pt x="1809750" y="9905"/>
                </a:lnTo>
                <a:close/>
              </a:path>
              <a:path w="2025650" h="386079">
                <a:moveTo>
                  <a:pt x="1828800" y="9905"/>
                </a:moveTo>
                <a:lnTo>
                  <a:pt x="1828800" y="0"/>
                </a:lnTo>
                <a:lnTo>
                  <a:pt x="1819655" y="0"/>
                </a:lnTo>
                <a:lnTo>
                  <a:pt x="1819655" y="9905"/>
                </a:lnTo>
                <a:lnTo>
                  <a:pt x="1828800" y="9905"/>
                </a:lnTo>
                <a:close/>
              </a:path>
              <a:path w="2025650" h="386079">
                <a:moveTo>
                  <a:pt x="1847850" y="9905"/>
                </a:moveTo>
                <a:lnTo>
                  <a:pt x="1847850" y="0"/>
                </a:lnTo>
                <a:lnTo>
                  <a:pt x="1838705" y="0"/>
                </a:lnTo>
                <a:lnTo>
                  <a:pt x="1838705" y="9905"/>
                </a:lnTo>
                <a:lnTo>
                  <a:pt x="1847850" y="9905"/>
                </a:lnTo>
                <a:close/>
              </a:path>
              <a:path w="2025650" h="386079">
                <a:moveTo>
                  <a:pt x="1866900" y="9905"/>
                </a:moveTo>
                <a:lnTo>
                  <a:pt x="1866900" y="0"/>
                </a:lnTo>
                <a:lnTo>
                  <a:pt x="1857755" y="0"/>
                </a:lnTo>
                <a:lnTo>
                  <a:pt x="1857755" y="9905"/>
                </a:lnTo>
                <a:lnTo>
                  <a:pt x="1866900" y="9905"/>
                </a:lnTo>
                <a:close/>
              </a:path>
              <a:path w="2025650" h="386079">
                <a:moveTo>
                  <a:pt x="1885950" y="9905"/>
                </a:moveTo>
                <a:lnTo>
                  <a:pt x="1885950" y="0"/>
                </a:lnTo>
                <a:lnTo>
                  <a:pt x="1876805" y="0"/>
                </a:lnTo>
                <a:lnTo>
                  <a:pt x="1876805" y="9905"/>
                </a:lnTo>
                <a:lnTo>
                  <a:pt x="1885950" y="9905"/>
                </a:lnTo>
                <a:close/>
              </a:path>
              <a:path w="2025650" h="386079">
                <a:moveTo>
                  <a:pt x="1905000" y="9905"/>
                </a:moveTo>
                <a:lnTo>
                  <a:pt x="1905000" y="0"/>
                </a:lnTo>
                <a:lnTo>
                  <a:pt x="1895855" y="0"/>
                </a:lnTo>
                <a:lnTo>
                  <a:pt x="1895855" y="9905"/>
                </a:lnTo>
                <a:lnTo>
                  <a:pt x="1905000" y="9905"/>
                </a:lnTo>
                <a:close/>
              </a:path>
              <a:path w="2025650" h="386079">
                <a:moveTo>
                  <a:pt x="1924050" y="9905"/>
                </a:moveTo>
                <a:lnTo>
                  <a:pt x="1924050" y="0"/>
                </a:lnTo>
                <a:lnTo>
                  <a:pt x="1914905" y="0"/>
                </a:lnTo>
                <a:lnTo>
                  <a:pt x="1914905" y="9905"/>
                </a:lnTo>
                <a:lnTo>
                  <a:pt x="1924050" y="9905"/>
                </a:lnTo>
                <a:close/>
              </a:path>
              <a:path w="2025650" h="386079">
                <a:moveTo>
                  <a:pt x="1943100" y="9905"/>
                </a:moveTo>
                <a:lnTo>
                  <a:pt x="1943100" y="0"/>
                </a:lnTo>
                <a:lnTo>
                  <a:pt x="1933955" y="0"/>
                </a:lnTo>
                <a:lnTo>
                  <a:pt x="1933955" y="9905"/>
                </a:lnTo>
                <a:lnTo>
                  <a:pt x="1943100" y="9905"/>
                </a:lnTo>
                <a:close/>
              </a:path>
              <a:path w="2025650" h="386079">
                <a:moveTo>
                  <a:pt x="1962150" y="9905"/>
                </a:moveTo>
                <a:lnTo>
                  <a:pt x="1962150" y="0"/>
                </a:lnTo>
                <a:lnTo>
                  <a:pt x="1953005" y="0"/>
                </a:lnTo>
                <a:lnTo>
                  <a:pt x="1953005" y="9905"/>
                </a:lnTo>
                <a:lnTo>
                  <a:pt x="1962150" y="9905"/>
                </a:lnTo>
                <a:close/>
              </a:path>
              <a:path w="2025650" h="386079">
                <a:moveTo>
                  <a:pt x="1981200" y="9905"/>
                </a:moveTo>
                <a:lnTo>
                  <a:pt x="1981200" y="0"/>
                </a:lnTo>
                <a:lnTo>
                  <a:pt x="1972055" y="0"/>
                </a:lnTo>
                <a:lnTo>
                  <a:pt x="1972055" y="9905"/>
                </a:lnTo>
                <a:lnTo>
                  <a:pt x="1981200" y="9905"/>
                </a:lnTo>
                <a:close/>
              </a:path>
              <a:path w="2025650" h="386079">
                <a:moveTo>
                  <a:pt x="2000250" y="9905"/>
                </a:moveTo>
                <a:lnTo>
                  <a:pt x="2000250" y="0"/>
                </a:lnTo>
                <a:lnTo>
                  <a:pt x="1991105" y="0"/>
                </a:lnTo>
                <a:lnTo>
                  <a:pt x="1991105" y="9905"/>
                </a:lnTo>
                <a:lnTo>
                  <a:pt x="2000250" y="9905"/>
                </a:lnTo>
                <a:close/>
              </a:path>
              <a:path w="2025650" h="386079">
                <a:moveTo>
                  <a:pt x="2019300" y="9905"/>
                </a:moveTo>
                <a:lnTo>
                  <a:pt x="2019300" y="0"/>
                </a:lnTo>
                <a:lnTo>
                  <a:pt x="2010155" y="0"/>
                </a:lnTo>
                <a:lnTo>
                  <a:pt x="2010155" y="9905"/>
                </a:lnTo>
                <a:lnTo>
                  <a:pt x="2019300" y="9905"/>
                </a:lnTo>
                <a:close/>
              </a:path>
              <a:path w="2025650" h="386079">
                <a:moveTo>
                  <a:pt x="2025396" y="22097"/>
                </a:moveTo>
                <a:lnTo>
                  <a:pt x="2025396" y="12953"/>
                </a:lnTo>
                <a:lnTo>
                  <a:pt x="2016252" y="12953"/>
                </a:lnTo>
                <a:lnTo>
                  <a:pt x="2016252" y="22097"/>
                </a:lnTo>
                <a:lnTo>
                  <a:pt x="2025396" y="22097"/>
                </a:lnTo>
                <a:close/>
              </a:path>
              <a:path w="2025650" h="386079">
                <a:moveTo>
                  <a:pt x="2025396" y="41147"/>
                </a:moveTo>
                <a:lnTo>
                  <a:pt x="2025396" y="32003"/>
                </a:lnTo>
                <a:lnTo>
                  <a:pt x="2016252" y="32003"/>
                </a:lnTo>
                <a:lnTo>
                  <a:pt x="2016252" y="41147"/>
                </a:lnTo>
                <a:lnTo>
                  <a:pt x="2025396" y="41147"/>
                </a:lnTo>
                <a:close/>
              </a:path>
              <a:path w="2025650" h="386079">
                <a:moveTo>
                  <a:pt x="2025396" y="60197"/>
                </a:moveTo>
                <a:lnTo>
                  <a:pt x="2025396" y="51053"/>
                </a:lnTo>
                <a:lnTo>
                  <a:pt x="2016252" y="51053"/>
                </a:lnTo>
                <a:lnTo>
                  <a:pt x="2016252" y="60197"/>
                </a:lnTo>
                <a:lnTo>
                  <a:pt x="2025396" y="60197"/>
                </a:lnTo>
                <a:close/>
              </a:path>
              <a:path w="2025650" h="386079">
                <a:moveTo>
                  <a:pt x="2025396" y="79247"/>
                </a:moveTo>
                <a:lnTo>
                  <a:pt x="2025396" y="70103"/>
                </a:lnTo>
                <a:lnTo>
                  <a:pt x="2016252" y="70103"/>
                </a:lnTo>
                <a:lnTo>
                  <a:pt x="2016252" y="79247"/>
                </a:lnTo>
                <a:lnTo>
                  <a:pt x="2025396" y="79247"/>
                </a:lnTo>
                <a:close/>
              </a:path>
              <a:path w="2025650" h="386079">
                <a:moveTo>
                  <a:pt x="2025396" y="98297"/>
                </a:moveTo>
                <a:lnTo>
                  <a:pt x="2025396" y="89153"/>
                </a:lnTo>
                <a:lnTo>
                  <a:pt x="2016252" y="89153"/>
                </a:lnTo>
                <a:lnTo>
                  <a:pt x="2016252" y="98297"/>
                </a:lnTo>
                <a:lnTo>
                  <a:pt x="2025396" y="98297"/>
                </a:lnTo>
                <a:close/>
              </a:path>
              <a:path w="2025650" h="386079">
                <a:moveTo>
                  <a:pt x="2025396" y="117347"/>
                </a:moveTo>
                <a:lnTo>
                  <a:pt x="2025396" y="108203"/>
                </a:lnTo>
                <a:lnTo>
                  <a:pt x="2016252" y="108203"/>
                </a:lnTo>
                <a:lnTo>
                  <a:pt x="2016252" y="117347"/>
                </a:lnTo>
                <a:lnTo>
                  <a:pt x="2025396" y="117347"/>
                </a:lnTo>
                <a:close/>
              </a:path>
              <a:path w="2025650" h="386079">
                <a:moveTo>
                  <a:pt x="2025396" y="136397"/>
                </a:moveTo>
                <a:lnTo>
                  <a:pt x="2025396" y="127253"/>
                </a:lnTo>
                <a:lnTo>
                  <a:pt x="2016252" y="127253"/>
                </a:lnTo>
                <a:lnTo>
                  <a:pt x="2016252" y="136397"/>
                </a:lnTo>
                <a:lnTo>
                  <a:pt x="2025396" y="136397"/>
                </a:lnTo>
                <a:close/>
              </a:path>
              <a:path w="2025650" h="386079">
                <a:moveTo>
                  <a:pt x="2025396" y="155447"/>
                </a:moveTo>
                <a:lnTo>
                  <a:pt x="2025396" y="146303"/>
                </a:lnTo>
                <a:lnTo>
                  <a:pt x="2016252" y="146303"/>
                </a:lnTo>
                <a:lnTo>
                  <a:pt x="2016252" y="155447"/>
                </a:lnTo>
                <a:lnTo>
                  <a:pt x="2025396" y="155447"/>
                </a:lnTo>
                <a:close/>
              </a:path>
              <a:path w="2025650" h="386079">
                <a:moveTo>
                  <a:pt x="2025396" y="174497"/>
                </a:moveTo>
                <a:lnTo>
                  <a:pt x="2025396" y="165353"/>
                </a:lnTo>
                <a:lnTo>
                  <a:pt x="2016252" y="165353"/>
                </a:lnTo>
                <a:lnTo>
                  <a:pt x="2016252" y="174497"/>
                </a:lnTo>
                <a:lnTo>
                  <a:pt x="2025396" y="174497"/>
                </a:lnTo>
                <a:close/>
              </a:path>
              <a:path w="2025650" h="386079">
                <a:moveTo>
                  <a:pt x="2025396" y="193547"/>
                </a:moveTo>
                <a:lnTo>
                  <a:pt x="2025396" y="184403"/>
                </a:lnTo>
                <a:lnTo>
                  <a:pt x="2016252" y="184403"/>
                </a:lnTo>
                <a:lnTo>
                  <a:pt x="2016252" y="193547"/>
                </a:lnTo>
                <a:lnTo>
                  <a:pt x="2025396" y="193547"/>
                </a:lnTo>
                <a:close/>
              </a:path>
              <a:path w="2025650" h="386079">
                <a:moveTo>
                  <a:pt x="2025396" y="212597"/>
                </a:moveTo>
                <a:lnTo>
                  <a:pt x="2025396" y="203453"/>
                </a:lnTo>
                <a:lnTo>
                  <a:pt x="2016252" y="203453"/>
                </a:lnTo>
                <a:lnTo>
                  <a:pt x="2016252" y="212597"/>
                </a:lnTo>
                <a:lnTo>
                  <a:pt x="2025396" y="212597"/>
                </a:lnTo>
                <a:close/>
              </a:path>
              <a:path w="2025650" h="386079">
                <a:moveTo>
                  <a:pt x="2025396" y="231647"/>
                </a:moveTo>
                <a:lnTo>
                  <a:pt x="2025396" y="222503"/>
                </a:lnTo>
                <a:lnTo>
                  <a:pt x="2016252" y="222503"/>
                </a:lnTo>
                <a:lnTo>
                  <a:pt x="2016252" y="231647"/>
                </a:lnTo>
                <a:lnTo>
                  <a:pt x="2025396" y="231647"/>
                </a:lnTo>
                <a:close/>
              </a:path>
              <a:path w="2025650" h="386079">
                <a:moveTo>
                  <a:pt x="2025396" y="250697"/>
                </a:moveTo>
                <a:lnTo>
                  <a:pt x="2025396" y="241553"/>
                </a:lnTo>
                <a:lnTo>
                  <a:pt x="2016252" y="241553"/>
                </a:lnTo>
                <a:lnTo>
                  <a:pt x="2016252" y="250697"/>
                </a:lnTo>
                <a:lnTo>
                  <a:pt x="2025396" y="250697"/>
                </a:lnTo>
                <a:close/>
              </a:path>
              <a:path w="2025650" h="386079">
                <a:moveTo>
                  <a:pt x="2025396" y="269747"/>
                </a:moveTo>
                <a:lnTo>
                  <a:pt x="2025396" y="260603"/>
                </a:lnTo>
                <a:lnTo>
                  <a:pt x="2016252" y="260603"/>
                </a:lnTo>
                <a:lnTo>
                  <a:pt x="2016252" y="269747"/>
                </a:lnTo>
                <a:lnTo>
                  <a:pt x="2025396" y="269747"/>
                </a:lnTo>
                <a:close/>
              </a:path>
              <a:path w="2025650" h="386079">
                <a:moveTo>
                  <a:pt x="2025396" y="288797"/>
                </a:moveTo>
                <a:lnTo>
                  <a:pt x="2025396" y="279653"/>
                </a:lnTo>
                <a:lnTo>
                  <a:pt x="2016252" y="279653"/>
                </a:lnTo>
                <a:lnTo>
                  <a:pt x="2016252" y="288797"/>
                </a:lnTo>
                <a:lnTo>
                  <a:pt x="2025396" y="288797"/>
                </a:lnTo>
                <a:close/>
              </a:path>
              <a:path w="2025650" h="386079">
                <a:moveTo>
                  <a:pt x="2025396" y="307847"/>
                </a:moveTo>
                <a:lnTo>
                  <a:pt x="2025396" y="298703"/>
                </a:lnTo>
                <a:lnTo>
                  <a:pt x="2016252" y="298703"/>
                </a:lnTo>
                <a:lnTo>
                  <a:pt x="2016252" y="307847"/>
                </a:lnTo>
                <a:lnTo>
                  <a:pt x="2025396" y="307847"/>
                </a:lnTo>
                <a:close/>
              </a:path>
              <a:path w="2025650" h="386079">
                <a:moveTo>
                  <a:pt x="2025396" y="326897"/>
                </a:moveTo>
                <a:lnTo>
                  <a:pt x="2025396" y="317753"/>
                </a:lnTo>
                <a:lnTo>
                  <a:pt x="2016252" y="317753"/>
                </a:lnTo>
                <a:lnTo>
                  <a:pt x="2016252" y="326897"/>
                </a:lnTo>
                <a:lnTo>
                  <a:pt x="2025396" y="326897"/>
                </a:lnTo>
                <a:close/>
              </a:path>
              <a:path w="2025650" h="386079">
                <a:moveTo>
                  <a:pt x="2025396" y="345947"/>
                </a:moveTo>
                <a:lnTo>
                  <a:pt x="2025396" y="336803"/>
                </a:lnTo>
                <a:lnTo>
                  <a:pt x="2016252" y="336803"/>
                </a:lnTo>
                <a:lnTo>
                  <a:pt x="2016252" y="345947"/>
                </a:lnTo>
                <a:lnTo>
                  <a:pt x="2025396" y="345947"/>
                </a:lnTo>
                <a:close/>
              </a:path>
              <a:path w="2025650" h="386079">
                <a:moveTo>
                  <a:pt x="2025396" y="364997"/>
                </a:moveTo>
                <a:lnTo>
                  <a:pt x="2025396" y="355853"/>
                </a:lnTo>
                <a:lnTo>
                  <a:pt x="2016252" y="355853"/>
                </a:lnTo>
                <a:lnTo>
                  <a:pt x="2016252" y="364997"/>
                </a:lnTo>
                <a:lnTo>
                  <a:pt x="2025396" y="364997"/>
                </a:lnTo>
                <a:close/>
              </a:path>
              <a:path w="2025650" h="386079">
                <a:moveTo>
                  <a:pt x="2025396" y="385571"/>
                </a:moveTo>
                <a:lnTo>
                  <a:pt x="2025396" y="374903"/>
                </a:lnTo>
                <a:lnTo>
                  <a:pt x="2016252" y="374903"/>
                </a:lnTo>
                <a:lnTo>
                  <a:pt x="2016252" y="380999"/>
                </a:lnTo>
                <a:lnTo>
                  <a:pt x="2017776" y="379475"/>
                </a:lnTo>
                <a:lnTo>
                  <a:pt x="2017776" y="376427"/>
                </a:lnTo>
                <a:lnTo>
                  <a:pt x="2020824" y="376427"/>
                </a:lnTo>
                <a:lnTo>
                  <a:pt x="2020824" y="385571"/>
                </a:lnTo>
                <a:lnTo>
                  <a:pt x="2025396" y="385571"/>
                </a:lnTo>
                <a:close/>
              </a:path>
              <a:path w="2025650" h="386079">
                <a:moveTo>
                  <a:pt x="2020824" y="376427"/>
                </a:moveTo>
                <a:lnTo>
                  <a:pt x="2017776" y="376427"/>
                </a:lnTo>
                <a:lnTo>
                  <a:pt x="2017776" y="379475"/>
                </a:lnTo>
                <a:lnTo>
                  <a:pt x="2020824" y="376427"/>
                </a:lnTo>
                <a:close/>
              </a:path>
              <a:path w="2025650" h="386079">
                <a:moveTo>
                  <a:pt x="2020824" y="385571"/>
                </a:moveTo>
                <a:lnTo>
                  <a:pt x="2020824" y="376427"/>
                </a:lnTo>
                <a:lnTo>
                  <a:pt x="2017776" y="379475"/>
                </a:lnTo>
                <a:lnTo>
                  <a:pt x="2017776" y="385571"/>
                </a:lnTo>
                <a:lnTo>
                  <a:pt x="2020824" y="385571"/>
                </a:lnTo>
                <a:close/>
              </a:path>
              <a:path w="2025650" h="386079">
                <a:moveTo>
                  <a:pt x="2007870" y="385571"/>
                </a:moveTo>
                <a:lnTo>
                  <a:pt x="2007870" y="376427"/>
                </a:lnTo>
                <a:lnTo>
                  <a:pt x="1998726" y="376427"/>
                </a:lnTo>
                <a:lnTo>
                  <a:pt x="1998726" y="385571"/>
                </a:lnTo>
                <a:lnTo>
                  <a:pt x="2007870" y="385571"/>
                </a:lnTo>
                <a:close/>
              </a:path>
              <a:path w="2025650" h="386079">
                <a:moveTo>
                  <a:pt x="1988820" y="385571"/>
                </a:moveTo>
                <a:lnTo>
                  <a:pt x="1988820" y="376427"/>
                </a:lnTo>
                <a:lnTo>
                  <a:pt x="1979676" y="376427"/>
                </a:lnTo>
                <a:lnTo>
                  <a:pt x="1979676" y="385571"/>
                </a:lnTo>
                <a:lnTo>
                  <a:pt x="1988820" y="385571"/>
                </a:lnTo>
                <a:close/>
              </a:path>
              <a:path w="2025650" h="386079">
                <a:moveTo>
                  <a:pt x="1969770" y="385571"/>
                </a:moveTo>
                <a:lnTo>
                  <a:pt x="1969770" y="376427"/>
                </a:lnTo>
                <a:lnTo>
                  <a:pt x="1960626" y="376427"/>
                </a:lnTo>
                <a:lnTo>
                  <a:pt x="1960626" y="385571"/>
                </a:lnTo>
                <a:lnTo>
                  <a:pt x="1969770" y="385571"/>
                </a:lnTo>
                <a:close/>
              </a:path>
              <a:path w="2025650" h="386079">
                <a:moveTo>
                  <a:pt x="1950720" y="385571"/>
                </a:moveTo>
                <a:lnTo>
                  <a:pt x="1950720" y="376427"/>
                </a:lnTo>
                <a:lnTo>
                  <a:pt x="1941576" y="376427"/>
                </a:lnTo>
                <a:lnTo>
                  <a:pt x="1941576" y="385571"/>
                </a:lnTo>
                <a:lnTo>
                  <a:pt x="1950720" y="385571"/>
                </a:lnTo>
                <a:close/>
              </a:path>
              <a:path w="2025650" h="386079">
                <a:moveTo>
                  <a:pt x="1931670" y="385571"/>
                </a:moveTo>
                <a:lnTo>
                  <a:pt x="1931670" y="376427"/>
                </a:lnTo>
                <a:lnTo>
                  <a:pt x="1922526" y="376427"/>
                </a:lnTo>
                <a:lnTo>
                  <a:pt x="1922526" y="385571"/>
                </a:lnTo>
                <a:lnTo>
                  <a:pt x="1931670" y="385571"/>
                </a:lnTo>
                <a:close/>
              </a:path>
              <a:path w="2025650" h="386079">
                <a:moveTo>
                  <a:pt x="1912620" y="385571"/>
                </a:moveTo>
                <a:lnTo>
                  <a:pt x="1912620" y="376427"/>
                </a:lnTo>
                <a:lnTo>
                  <a:pt x="1903476" y="376427"/>
                </a:lnTo>
                <a:lnTo>
                  <a:pt x="1903476" y="385571"/>
                </a:lnTo>
                <a:lnTo>
                  <a:pt x="1912620" y="385571"/>
                </a:lnTo>
                <a:close/>
              </a:path>
              <a:path w="2025650" h="386079">
                <a:moveTo>
                  <a:pt x="1893570" y="385571"/>
                </a:moveTo>
                <a:lnTo>
                  <a:pt x="1893570" y="376427"/>
                </a:lnTo>
                <a:lnTo>
                  <a:pt x="1884426" y="376427"/>
                </a:lnTo>
                <a:lnTo>
                  <a:pt x="1884426" y="385571"/>
                </a:lnTo>
                <a:lnTo>
                  <a:pt x="1893570" y="385571"/>
                </a:lnTo>
                <a:close/>
              </a:path>
              <a:path w="2025650" h="386079">
                <a:moveTo>
                  <a:pt x="1874520" y="385571"/>
                </a:moveTo>
                <a:lnTo>
                  <a:pt x="1874520" y="376427"/>
                </a:lnTo>
                <a:lnTo>
                  <a:pt x="1865376" y="376427"/>
                </a:lnTo>
                <a:lnTo>
                  <a:pt x="1865376" y="385571"/>
                </a:lnTo>
                <a:lnTo>
                  <a:pt x="1874520" y="385571"/>
                </a:lnTo>
                <a:close/>
              </a:path>
              <a:path w="2025650" h="386079">
                <a:moveTo>
                  <a:pt x="1855470" y="385571"/>
                </a:moveTo>
                <a:lnTo>
                  <a:pt x="1855470" y="376427"/>
                </a:lnTo>
                <a:lnTo>
                  <a:pt x="1846326" y="376427"/>
                </a:lnTo>
                <a:lnTo>
                  <a:pt x="1846326" y="385571"/>
                </a:lnTo>
                <a:lnTo>
                  <a:pt x="1855470" y="385571"/>
                </a:lnTo>
                <a:close/>
              </a:path>
              <a:path w="2025650" h="386079">
                <a:moveTo>
                  <a:pt x="1836420" y="385571"/>
                </a:moveTo>
                <a:lnTo>
                  <a:pt x="1836420" y="376427"/>
                </a:lnTo>
                <a:lnTo>
                  <a:pt x="1827276" y="376427"/>
                </a:lnTo>
                <a:lnTo>
                  <a:pt x="1827276" y="385571"/>
                </a:lnTo>
                <a:lnTo>
                  <a:pt x="1836420" y="385571"/>
                </a:lnTo>
                <a:close/>
              </a:path>
              <a:path w="2025650" h="386079">
                <a:moveTo>
                  <a:pt x="1817370" y="385571"/>
                </a:moveTo>
                <a:lnTo>
                  <a:pt x="1817370" y="376427"/>
                </a:lnTo>
                <a:lnTo>
                  <a:pt x="1808226" y="376427"/>
                </a:lnTo>
                <a:lnTo>
                  <a:pt x="1808226" y="385571"/>
                </a:lnTo>
                <a:lnTo>
                  <a:pt x="1817370" y="385571"/>
                </a:lnTo>
                <a:close/>
              </a:path>
              <a:path w="2025650" h="386079">
                <a:moveTo>
                  <a:pt x="1798320" y="385571"/>
                </a:moveTo>
                <a:lnTo>
                  <a:pt x="1798320" y="376427"/>
                </a:lnTo>
                <a:lnTo>
                  <a:pt x="1789176" y="376427"/>
                </a:lnTo>
                <a:lnTo>
                  <a:pt x="1789176" y="385571"/>
                </a:lnTo>
                <a:lnTo>
                  <a:pt x="1798320" y="385571"/>
                </a:lnTo>
                <a:close/>
              </a:path>
              <a:path w="2025650" h="386079">
                <a:moveTo>
                  <a:pt x="1779270" y="385571"/>
                </a:moveTo>
                <a:lnTo>
                  <a:pt x="1779270" y="376427"/>
                </a:lnTo>
                <a:lnTo>
                  <a:pt x="1770126" y="376427"/>
                </a:lnTo>
                <a:lnTo>
                  <a:pt x="1770126" y="385571"/>
                </a:lnTo>
                <a:lnTo>
                  <a:pt x="1779270" y="385571"/>
                </a:lnTo>
                <a:close/>
              </a:path>
              <a:path w="2025650" h="386079">
                <a:moveTo>
                  <a:pt x="1760220" y="385571"/>
                </a:moveTo>
                <a:lnTo>
                  <a:pt x="1760220" y="376427"/>
                </a:lnTo>
                <a:lnTo>
                  <a:pt x="1751076" y="376427"/>
                </a:lnTo>
                <a:lnTo>
                  <a:pt x="1751076" y="385571"/>
                </a:lnTo>
                <a:lnTo>
                  <a:pt x="1760220" y="385571"/>
                </a:lnTo>
                <a:close/>
              </a:path>
              <a:path w="2025650" h="386079">
                <a:moveTo>
                  <a:pt x="1741170" y="385571"/>
                </a:moveTo>
                <a:lnTo>
                  <a:pt x="1741170" y="376427"/>
                </a:lnTo>
                <a:lnTo>
                  <a:pt x="1732026" y="376427"/>
                </a:lnTo>
                <a:lnTo>
                  <a:pt x="1732026" y="385571"/>
                </a:lnTo>
                <a:lnTo>
                  <a:pt x="1741170" y="385571"/>
                </a:lnTo>
                <a:close/>
              </a:path>
              <a:path w="2025650" h="386079">
                <a:moveTo>
                  <a:pt x="1722120" y="385571"/>
                </a:moveTo>
                <a:lnTo>
                  <a:pt x="1722120" y="376427"/>
                </a:lnTo>
                <a:lnTo>
                  <a:pt x="1712976" y="376427"/>
                </a:lnTo>
                <a:lnTo>
                  <a:pt x="1712976" y="385571"/>
                </a:lnTo>
                <a:lnTo>
                  <a:pt x="1722120" y="385571"/>
                </a:lnTo>
                <a:close/>
              </a:path>
              <a:path w="2025650" h="386079">
                <a:moveTo>
                  <a:pt x="1703070" y="385571"/>
                </a:moveTo>
                <a:lnTo>
                  <a:pt x="1703070" y="376427"/>
                </a:lnTo>
                <a:lnTo>
                  <a:pt x="1693926" y="376427"/>
                </a:lnTo>
                <a:lnTo>
                  <a:pt x="1693926" y="385571"/>
                </a:lnTo>
                <a:lnTo>
                  <a:pt x="1703070" y="385571"/>
                </a:lnTo>
                <a:close/>
              </a:path>
              <a:path w="2025650" h="386079">
                <a:moveTo>
                  <a:pt x="1684020" y="385571"/>
                </a:moveTo>
                <a:lnTo>
                  <a:pt x="1684020" y="376427"/>
                </a:lnTo>
                <a:lnTo>
                  <a:pt x="1674876" y="376427"/>
                </a:lnTo>
                <a:lnTo>
                  <a:pt x="1674876" y="385571"/>
                </a:lnTo>
                <a:lnTo>
                  <a:pt x="1684020" y="385571"/>
                </a:lnTo>
                <a:close/>
              </a:path>
              <a:path w="2025650" h="386079">
                <a:moveTo>
                  <a:pt x="1664970" y="385571"/>
                </a:moveTo>
                <a:lnTo>
                  <a:pt x="1664970" y="376427"/>
                </a:lnTo>
                <a:lnTo>
                  <a:pt x="1655826" y="376427"/>
                </a:lnTo>
                <a:lnTo>
                  <a:pt x="1655826" y="385571"/>
                </a:lnTo>
                <a:lnTo>
                  <a:pt x="1664970" y="385571"/>
                </a:lnTo>
                <a:close/>
              </a:path>
              <a:path w="2025650" h="386079">
                <a:moveTo>
                  <a:pt x="1645920" y="385571"/>
                </a:moveTo>
                <a:lnTo>
                  <a:pt x="1645920" y="376427"/>
                </a:lnTo>
                <a:lnTo>
                  <a:pt x="1636776" y="376427"/>
                </a:lnTo>
                <a:lnTo>
                  <a:pt x="1636776" y="385571"/>
                </a:lnTo>
                <a:lnTo>
                  <a:pt x="1645920" y="385571"/>
                </a:lnTo>
                <a:close/>
              </a:path>
              <a:path w="2025650" h="386079">
                <a:moveTo>
                  <a:pt x="1626870" y="385571"/>
                </a:moveTo>
                <a:lnTo>
                  <a:pt x="1626870" y="376427"/>
                </a:lnTo>
                <a:lnTo>
                  <a:pt x="1617726" y="376427"/>
                </a:lnTo>
                <a:lnTo>
                  <a:pt x="1617726" y="385571"/>
                </a:lnTo>
                <a:lnTo>
                  <a:pt x="1626870" y="385571"/>
                </a:lnTo>
                <a:close/>
              </a:path>
              <a:path w="2025650" h="386079">
                <a:moveTo>
                  <a:pt x="1607820" y="385571"/>
                </a:moveTo>
                <a:lnTo>
                  <a:pt x="1607820" y="376427"/>
                </a:lnTo>
                <a:lnTo>
                  <a:pt x="1598676" y="376427"/>
                </a:lnTo>
                <a:lnTo>
                  <a:pt x="1598676" y="385571"/>
                </a:lnTo>
                <a:lnTo>
                  <a:pt x="1607820" y="385571"/>
                </a:lnTo>
                <a:close/>
              </a:path>
              <a:path w="2025650" h="386079">
                <a:moveTo>
                  <a:pt x="1588770" y="385571"/>
                </a:moveTo>
                <a:lnTo>
                  <a:pt x="1588770" y="376427"/>
                </a:lnTo>
                <a:lnTo>
                  <a:pt x="1579626" y="376427"/>
                </a:lnTo>
                <a:lnTo>
                  <a:pt x="1579626" y="385571"/>
                </a:lnTo>
                <a:lnTo>
                  <a:pt x="1588770" y="385571"/>
                </a:lnTo>
                <a:close/>
              </a:path>
              <a:path w="2025650" h="386079">
                <a:moveTo>
                  <a:pt x="1569720" y="385571"/>
                </a:moveTo>
                <a:lnTo>
                  <a:pt x="1569720" y="376427"/>
                </a:lnTo>
                <a:lnTo>
                  <a:pt x="1560576" y="376427"/>
                </a:lnTo>
                <a:lnTo>
                  <a:pt x="1560576" y="385571"/>
                </a:lnTo>
                <a:lnTo>
                  <a:pt x="1569720" y="385571"/>
                </a:lnTo>
                <a:close/>
              </a:path>
              <a:path w="2025650" h="386079">
                <a:moveTo>
                  <a:pt x="1550670" y="385571"/>
                </a:moveTo>
                <a:lnTo>
                  <a:pt x="1550670" y="376427"/>
                </a:lnTo>
                <a:lnTo>
                  <a:pt x="1541526" y="376427"/>
                </a:lnTo>
                <a:lnTo>
                  <a:pt x="1541526" y="385571"/>
                </a:lnTo>
                <a:lnTo>
                  <a:pt x="1550670" y="385571"/>
                </a:lnTo>
                <a:close/>
              </a:path>
              <a:path w="2025650" h="386079">
                <a:moveTo>
                  <a:pt x="1531620" y="385571"/>
                </a:moveTo>
                <a:lnTo>
                  <a:pt x="1531620" y="376427"/>
                </a:lnTo>
                <a:lnTo>
                  <a:pt x="1522476" y="376427"/>
                </a:lnTo>
                <a:lnTo>
                  <a:pt x="1522476" y="385571"/>
                </a:lnTo>
                <a:lnTo>
                  <a:pt x="1531620" y="385571"/>
                </a:lnTo>
                <a:close/>
              </a:path>
              <a:path w="2025650" h="386079">
                <a:moveTo>
                  <a:pt x="1512570" y="385571"/>
                </a:moveTo>
                <a:lnTo>
                  <a:pt x="1512570" y="376427"/>
                </a:lnTo>
                <a:lnTo>
                  <a:pt x="1503426" y="376427"/>
                </a:lnTo>
                <a:lnTo>
                  <a:pt x="1503426" y="385571"/>
                </a:lnTo>
                <a:lnTo>
                  <a:pt x="1512570" y="385571"/>
                </a:lnTo>
                <a:close/>
              </a:path>
              <a:path w="2025650" h="386079">
                <a:moveTo>
                  <a:pt x="1493520" y="385571"/>
                </a:moveTo>
                <a:lnTo>
                  <a:pt x="1493520" y="376427"/>
                </a:lnTo>
                <a:lnTo>
                  <a:pt x="1484376" y="376427"/>
                </a:lnTo>
                <a:lnTo>
                  <a:pt x="1484376" y="385571"/>
                </a:lnTo>
                <a:lnTo>
                  <a:pt x="1493520" y="385571"/>
                </a:lnTo>
                <a:close/>
              </a:path>
              <a:path w="2025650" h="386079">
                <a:moveTo>
                  <a:pt x="1474470" y="385571"/>
                </a:moveTo>
                <a:lnTo>
                  <a:pt x="1474470" y="376427"/>
                </a:lnTo>
                <a:lnTo>
                  <a:pt x="1465326" y="376427"/>
                </a:lnTo>
                <a:lnTo>
                  <a:pt x="1465326" y="385571"/>
                </a:lnTo>
                <a:lnTo>
                  <a:pt x="1474470" y="385571"/>
                </a:lnTo>
                <a:close/>
              </a:path>
              <a:path w="2025650" h="386079">
                <a:moveTo>
                  <a:pt x="1455420" y="385571"/>
                </a:moveTo>
                <a:lnTo>
                  <a:pt x="1455420" y="376427"/>
                </a:lnTo>
                <a:lnTo>
                  <a:pt x="1446276" y="376427"/>
                </a:lnTo>
                <a:lnTo>
                  <a:pt x="1446276" y="385571"/>
                </a:lnTo>
                <a:lnTo>
                  <a:pt x="1455420" y="385571"/>
                </a:lnTo>
                <a:close/>
              </a:path>
              <a:path w="2025650" h="386079">
                <a:moveTo>
                  <a:pt x="1436370" y="385571"/>
                </a:moveTo>
                <a:lnTo>
                  <a:pt x="1436370" y="376427"/>
                </a:lnTo>
                <a:lnTo>
                  <a:pt x="1427226" y="376427"/>
                </a:lnTo>
                <a:lnTo>
                  <a:pt x="1427226" y="385571"/>
                </a:lnTo>
                <a:lnTo>
                  <a:pt x="1436370" y="385571"/>
                </a:lnTo>
                <a:close/>
              </a:path>
              <a:path w="2025650" h="386079">
                <a:moveTo>
                  <a:pt x="1417320" y="385571"/>
                </a:moveTo>
                <a:lnTo>
                  <a:pt x="1417320" y="376427"/>
                </a:lnTo>
                <a:lnTo>
                  <a:pt x="1408176" y="376427"/>
                </a:lnTo>
                <a:lnTo>
                  <a:pt x="1408176" y="385571"/>
                </a:lnTo>
                <a:lnTo>
                  <a:pt x="1417320" y="385571"/>
                </a:lnTo>
                <a:close/>
              </a:path>
              <a:path w="2025650" h="386079">
                <a:moveTo>
                  <a:pt x="1398270" y="385571"/>
                </a:moveTo>
                <a:lnTo>
                  <a:pt x="1398270" y="376427"/>
                </a:lnTo>
                <a:lnTo>
                  <a:pt x="1389126" y="376427"/>
                </a:lnTo>
                <a:lnTo>
                  <a:pt x="1389126" y="385571"/>
                </a:lnTo>
                <a:lnTo>
                  <a:pt x="1398270" y="385571"/>
                </a:lnTo>
                <a:close/>
              </a:path>
              <a:path w="2025650" h="386079">
                <a:moveTo>
                  <a:pt x="1379220" y="385571"/>
                </a:moveTo>
                <a:lnTo>
                  <a:pt x="1379220" y="376427"/>
                </a:lnTo>
                <a:lnTo>
                  <a:pt x="1370076" y="376427"/>
                </a:lnTo>
                <a:lnTo>
                  <a:pt x="1370076" y="385571"/>
                </a:lnTo>
                <a:lnTo>
                  <a:pt x="1379220" y="385571"/>
                </a:lnTo>
                <a:close/>
              </a:path>
              <a:path w="2025650" h="386079">
                <a:moveTo>
                  <a:pt x="1360170" y="385571"/>
                </a:moveTo>
                <a:lnTo>
                  <a:pt x="1360170" y="376427"/>
                </a:lnTo>
                <a:lnTo>
                  <a:pt x="1351026" y="376427"/>
                </a:lnTo>
                <a:lnTo>
                  <a:pt x="1351026" y="385571"/>
                </a:lnTo>
                <a:lnTo>
                  <a:pt x="1360170" y="385571"/>
                </a:lnTo>
                <a:close/>
              </a:path>
              <a:path w="2025650" h="386079">
                <a:moveTo>
                  <a:pt x="1341120" y="385571"/>
                </a:moveTo>
                <a:lnTo>
                  <a:pt x="1341120" y="376427"/>
                </a:lnTo>
                <a:lnTo>
                  <a:pt x="1331976" y="376427"/>
                </a:lnTo>
                <a:lnTo>
                  <a:pt x="1331976" y="385571"/>
                </a:lnTo>
                <a:lnTo>
                  <a:pt x="1341120" y="385571"/>
                </a:lnTo>
                <a:close/>
              </a:path>
              <a:path w="2025650" h="386079">
                <a:moveTo>
                  <a:pt x="1322070" y="385571"/>
                </a:moveTo>
                <a:lnTo>
                  <a:pt x="1322070" y="376427"/>
                </a:lnTo>
                <a:lnTo>
                  <a:pt x="1312926" y="376427"/>
                </a:lnTo>
                <a:lnTo>
                  <a:pt x="1312926" y="385571"/>
                </a:lnTo>
                <a:lnTo>
                  <a:pt x="1322070" y="385571"/>
                </a:lnTo>
                <a:close/>
              </a:path>
              <a:path w="2025650" h="386079">
                <a:moveTo>
                  <a:pt x="1303020" y="385571"/>
                </a:moveTo>
                <a:lnTo>
                  <a:pt x="1303020" y="376427"/>
                </a:lnTo>
                <a:lnTo>
                  <a:pt x="1293876" y="376427"/>
                </a:lnTo>
                <a:lnTo>
                  <a:pt x="1293876" y="385571"/>
                </a:lnTo>
                <a:lnTo>
                  <a:pt x="1303020" y="385571"/>
                </a:lnTo>
                <a:close/>
              </a:path>
              <a:path w="2025650" h="386079">
                <a:moveTo>
                  <a:pt x="1283970" y="385571"/>
                </a:moveTo>
                <a:lnTo>
                  <a:pt x="1283970" y="376427"/>
                </a:lnTo>
                <a:lnTo>
                  <a:pt x="1274826" y="376427"/>
                </a:lnTo>
                <a:lnTo>
                  <a:pt x="1274826" y="385571"/>
                </a:lnTo>
                <a:lnTo>
                  <a:pt x="1283970" y="385571"/>
                </a:lnTo>
                <a:close/>
              </a:path>
              <a:path w="2025650" h="386079">
                <a:moveTo>
                  <a:pt x="1264920" y="385571"/>
                </a:moveTo>
                <a:lnTo>
                  <a:pt x="1264920" y="376427"/>
                </a:lnTo>
                <a:lnTo>
                  <a:pt x="1255776" y="376427"/>
                </a:lnTo>
                <a:lnTo>
                  <a:pt x="1255776" y="385571"/>
                </a:lnTo>
                <a:lnTo>
                  <a:pt x="1264920" y="385571"/>
                </a:lnTo>
                <a:close/>
              </a:path>
              <a:path w="2025650" h="386079">
                <a:moveTo>
                  <a:pt x="1245870" y="385571"/>
                </a:moveTo>
                <a:lnTo>
                  <a:pt x="1245870" y="376427"/>
                </a:lnTo>
                <a:lnTo>
                  <a:pt x="1236726" y="376427"/>
                </a:lnTo>
                <a:lnTo>
                  <a:pt x="1236726" y="385571"/>
                </a:lnTo>
                <a:lnTo>
                  <a:pt x="1245870" y="385571"/>
                </a:lnTo>
                <a:close/>
              </a:path>
              <a:path w="2025650" h="386079">
                <a:moveTo>
                  <a:pt x="1226820" y="385571"/>
                </a:moveTo>
                <a:lnTo>
                  <a:pt x="1226820" y="376427"/>
                </a:lnTo>
                <a:lnTo>
                  <a:pt x="1217676" y="376427"/>
                </a:lnTo>
                <a:lnTo>
                  <a:pt x="1217676" y="385571"/>
                </a:lnTo>
                <a:lnTo>
                  <a:pt x="1226820" y="385571"/>
                </a:lnTo>
                <a:close/>
              </a:path>
              <a:path w="2025650" h="386079">
                <a:moveTo>
                  <a:pt x="1207770" y="385571"/>
                </a:moveTo>
                <a:lnTo>
                  <a:pt x="1207770" y="376427"/>
                </a:lnTo>
                <a:lnTo>
                  <a:pt x="1198626" y="376427"/>
                </a:lnTo>
                <a:lnTo>
                  <a:pt x="1198626" y="385571"/>
                </a:lnTo>
                <a:lnTo>
                  <a:pt x="1207770" y="385571"/>
                </a:lnTo>
                <a:close/>
              </a:path>
              <a:path w="2025650" h="386079">
                <a:moveTo>
                  <a:pt x="1188720" y="385571"/>
                </a:moveTo>
                <a:lnTo>
                  <a:pt x="1188720" y="376427"/>
                </a:lnTo>
                <a:lnTo>
                  <a:pt x="1179576" y="376427"/>
                </a:lnTo>
                <a:lnTo>
                  <a:pt x="1179576" y="385571"/>
                </a:lnTo>
                <a:lnTo>
                  <a:pt x="1188720" y="385571"/>
                </a:lnTo>
                <a:close/>
              </a:path>
              <a:path w="2025650" h="386079">
                <a:moveTo>
                  <a:pt x="1169670" y="385571"/>
                </a:moveTo>
                <a:lnTo>
                  <a:pt x="1169670" y="376427"/>
                </a:lnTo>
                <a:lnTo>
                  <a:pt x="1160526" y="376427"/>
                </a:lnTo>
                <a:lnTo>
                  <a:pt x="1160526" y="385571"/>
                </a:lnTo>
                <a:lnTo>
                  <a:pt x="1169670" y="385571"/>
                </a:lnTo>
                <a:close/>
              </a:path>
              <a:path w="2025650" h="386079">
                <a:moveTo>
                  <a:pt x="1150620" y="385571"/>
                </a:moveTo>
                <a:lnTo>
                  <a:pt x="1150620" y="376427"/>
                </a:lnTo>
                <a:lnTo>
                  <a:pt x="1141476" y="376427"/>
                </a:lnTo>
                <a:lnTo>
                  <a:pt x="1141476" y="385571"/>
                </a:lnTo>
                <a:lnTo>
                  <a:pt x="1150620" y="385571"/>
                </a:lnTo>
                <a:close/>
              </a:path>
              <a:path w="2025650" h="386079">
                <a:moveTo>
                  <a:pt x="1131570" y="385571"/>
                </a:moveTo>
                <a:lnTo>
                  <a:pt x="1131570" y="376427"/>
                </a:lnTo>
                <a:lnTo>
                  <a:pt x="1122426" y="376427"/>
                </a:lnTo>
                <a:lnTo>
                  <a:pt x="1122426" y="385571"/>
                </a:lnTo>
                <a:lnTo>
                  <a:pt x="1131570" y="385571"/>
                </a:lnTo>
                <a:close/>
              </a:path>
              <a:path w="2025650" h="386079">
                <a:moveTo>
                  <a:pt x="1112520" y="385571"/>
                </a:moveTo>
                <a:lnTo>
                  <a:pt x="1112520" y="376427"/>
                </a:lnTo>
                <a:lnTo>
                  <a:pt x="1103376" y="376427"/>
                </a:lnTo>
                <a:lnTo>
                  <a:pt x="1103376" y="385571"/>
                </a:lnTo>
                <a:lnTo>
                  <a:pt x="1112520" y="385571"/>
                </a:lnTo>
                <a:close/>
              </a:path>
              <a:path w="2025650" h="386079">
                <a:moveTo>
                  <a:pt x="1093470" y="385571"/>
                </a:moveTo>
                <a:lnTo>
                  <a:pt x="1093470" y="376427"/>
                </a:lnTo>
                <a:lnTo>
                  <a:pt x="1084326" y="376427"/>
                </a:lnTo>
                <a:lnTo>
                  <a:pt x="1084326" y="385571"/>
                </a:lnTo>
                <a:lnTo>
                  <a:pt x="1093470" y="385571"/>
                </a:lnTo>
                <a:close/>
              </a:path>
              <a:path w="2025650" h="386079">
                <a:moveTo>
                  <a:pt x="1074420" y="385571"/>
                </a:moveTo>
                <a:lnTo>
                  <a:pt x="1074420" y="376427"/>
                </a:lnTo>
                <a:lnTo>
                  <a:pt x="1065276" y="376427"/>
                </a:lnTo>
                <a:lnTo>
                  <a:pt x="1065276" y="385571"/>
                </a:lnTo>
                <a:lnTo>
                  <a:pt x="1074420" y="385571"/>
                </a:lnTo>
                <a:close/>
              </a:path>
              <a:path w="2025650" h="386079">
                <a:moveTo>
                  <a:pt x="1055370" y="385571"/>
                </a:moveTo>
                <a:lnTo>
                  <a:pt x="1055370" y="376427"/>
                </a:lnTo>
                <a:lnTo>
                  <a:pt x="1046226" y="376427"/>
                </a:lnTo>
                <a:lnTo>
                  <a:pt x="1046226" y="385571"/>
                </a:lnTo>
                <a:lnTo>
                  <a:pt x="1055370" y="385571"/>
                </a:lnTo>
                <a:close/>
              </a:path>
              <a:path w="2025650" h="386079">
                <a:moveTo>
                  <a:pt x="1036320" y="385571"/>
                </a:moveTo>
                <a:lnTo>
                  <a:pt x="1036320" y="376427"/>
                </a:lnTo>
                <a:lnTo>
                  <a:pt x="1027176" y="376427"/>
                </a:lnTo>
                <a:lnTo>
                  <a:pt x="1027176" y="385571"/>
                </a:lnTo>
                <a:lnTo>
                  <a:pt x="1036320" y="385571"/>
                </a:lnTo>
                <a:close/>
              </a:path>
              <a:path w="2025650" h="386079">
                <a:moveTo>
                  <a:pt x="1017270" y="385571"/>
                </a:moveTo>
                <a:lnTo>
                  <a:pt x="1017270" y="376427"/>
                </a:lnTo>
                <a:lnTo>
                  <a:pt x="1008126" y="376427"/>
                </a:lnTo>
                <a:lnTo>
                  <a:pt x="1008126" y="385571"/>
                </a:lnTo>
                <a:lnTo>
                  <a:pt x="1017270" y="385571"/>
                </a:lnTo>
                <a:close/>
              </a:path>
              <a:path w="2025650" h="386079">
                <a:moveTo>
                  <a:pt x="998220" y="385571"/>
                </a:moveTo>
                <a:lnTo>
                  <a:pt x="998220" y="376427"/>
                </a:lnTo>
                <a:lnTo>
                  <a:pt x="989076" y="376427"/>
                </a:lnTo>
                <a:lnTo>
                  <a:pt x="989076" y="385571"/>
                </a:lnTo>
                <a:lnTo>
                  <a:pt x="998220" y="385571"/>
                </a:lnTo>
                <a:close/>
              </a:path>
              <a:path w="2025650" h="386079">
                <a:moveTo>
                  <a:pt x="979170" y="385571"/>
                </a:moveTo>
                <a:lnTo>
                  <a:pt x="979170" y="376427"/>
                </a:lnTo>
                <a:lnTo>
                  <a:pt x="970026" y="376427"/>
                </a:lnTo>
                <a:lnTo>
                  <a:pt x="970026" y="385571"/>
                </a:lnTo>
                <a:lnTo>
                  <a:pt x="979170" y="385571"/>
                </a:lnTo>
                <a:close/>
              </a:path>
              <a:path w="2025650" h="386079">
                <a:moveTo>
                  <a:pt x="960120" y="385571"/>
                </a:moveTo>
                <a:lnTo>
                  <a:pt x="960120" y="376427"/>
                </a:lnTo>
                <a:lnTo>
                  <a:pt x="950976" y="376427"/>
                </a:lnTo>
                <a:lnTo>
                  <a:pt x="950976" y="385571"/>
                </a:lnTo>
                <a:lnTo>
                  <a:pt x="960120" y="385571"/>
                </a:lnTo>
                <a:close/>
              </a:path>
              <a:path w="2025650" h="386079">
                <a:moveTo>
                  <a:pt x="941070" y="385571"/>
                </a:moveTo>
                <a:lnTo>
                  <a:pt x="941070" y="376427"/>
                </a:lnTo>
                <a:lnTo>
                  <a:pt x="931926" y="376427"/>
                </a:lnTo>
                <a:lnTo>
                  <a:pt x="931926" y="385571"/>
                </a:lnTo>
                <a:lnTo>
                  <a:pt x="941070" y="385571"/>
                </a:lnTo>
                <a:close/>
              </a:path>
              <a:path w="2025650" h="386079">
                <a:moveTo>
                  <a:pt x="922020" y="385571"/>
                </a:moveTo>
                <a:lnTo>
                  <a:pt x="922020" y="376427"/>
                </a:lnTo>
                <a:lnTo>
                  <a:pt x="912876" y="376427"/>
                </a:lnTo>
                <a:lnTo>
                  <a:pt x="912876" y="385571"/>
                </a:lnTo>
                <a:lnTo>
                  <a:pt x="922020" y="385571"/>
                </a:lnTo>
                <a:close/>
              </a:path>
              <a:path w="2025650" h="386079">
                <a:moveTo>
                  <a:pt x="902970" y="385571"/>
                </a:moveTo>
                <a:lnTo>
                  <a:pt x="902970" y="376427"/>
                </a:lnTo>
                <a:lnTo>
                  <a:pt x="893826" y="376427"/>
                </a:lnTo>
                <a:lnTo>
                  <a:pt x="893826" y="385571"/>
                </a:lnTo>
                <a:lnTo>
                  <a:pt x="902970" y="385571"/>
                </a:lnTo>
                <a:close/>
              </a:path>
              <a:path w="2025650" h="386079">
                <a:moveTo>
                  <a:pt x="883920" y="385571"/>
                </a:moveTo>
                <a:lnTo>
                  <a:pt x="883920" y="376427"/>
                </a:lnTo>
                <a:lnTo>
                  <a:pt x="874776" y="376427"/>
                </a:lnTo>
                <a:lnTo>
                  <a:pt x="874776" y="385571"/>
                </a:lnTo>
                <a:lnTo>
                  <a:pt x="883920" y="385571"/>
                </a:lnTo>
                <a:close/>
              </a:path>
              <a:path w="2025650" h="386079">
                <a:moveTo>
                  <a:pt x="864870" y="385571"/>
                </a:moveTo>
                <a:lnTo>
                  <a:pt x="864870" y="376427"/>
                </a:lnTo>
                <a:lnTo>
                  <a:pt x="855726" y="376427"/>
                </a:lnTo>
                <a:lnTo>
                  <a:pt x="855726" y="385571"/>
                </a:lnTo>
                <a:lnTo>
                  <a:pt x="864870" y="385571"/>
                </a:lnTo>
                <a:close/>
              </a:path>
              <a:path w="2025650" h="386079">
                <a:moveTo>
                  <a:pt x="845820" y="385571"/>
                </a:moveTo>
                <a:lnTo>
                  <a:pt x="845820" y="376427"/>
                </a:lnTo>
                <a:lnTo>
                  <a:pt x="836676" y="376427"/>
                </a:lnTo>
                <a:lnTo>
                  <a:pt x="836676" y="385571"/>
                </a:lnTo>
                <a:lnTo>
                  <a:pt x="845820" y="385571"/>
                </a:lnTo>
                <a:close/>
              </a:path>
              <a:path w="2025650" h="386079">
                <a:moveTo>
                  <a:pt x="826770" y="385571"/>
                </a:moveTo>
                <a:lnTo>
                  <a:pt x="826770" y="376427"/>
                </a:lnTo>
                <a:lnTo>
                  <a:pt x="817626" y="376427"/>
                </a:lnTo>
                <a:lnTo>
                  <a:pt x="817626" y="385571"/>
                </a:lnTo>
                <a:lnTo>
                  <a:pt x="826770" y="385571"/>
                </a:lnTo>
                <a:close/>
              </a:path>
              <a:path w="2025650" h="386079">
                <a:moveTo>
                  <a:pt x="807720" y="385571"/>
                </a:moveTo>
                <a:lnTo>
                  <a:pt x="807720" y="376427"/>
                </a:lnTo>
                <a:lnTo>
                  <a:pt x="798576" y="376427"/>
                </a:lnTo>
                <a:lnTo>
                  <a:pt x="798576" y="385571"/>
                </a:lnTo>
                <a:lnTo>
                  <a:pt x="807720" y="385571"/>
                </a:lnTo>
                <a:close/>
              </a:path>
              <a:path w="2025650" h="386079">
                <a:moveTo>
                  <a:pt x="788670" y="385571"/>
                </a:moveTo>
                <a:lnTo>
                  <a:pt x="788670" y="376427"/>
                </a:lnTo>
                <a:lnTo>
                  <a:pt x="779526" y="376427"/>
                </a:lnTo>
                <a:lnTo>
                  <a:pt x="779526" y="385571"/>
                </a:lnTo>
                <a:lnTo>
                  <a:pt x="788670" y="385571"/>
                </a:lnTo>
                <a:close/>
              </a:path>
              <a:path w="2025650" h="386079">
                <a:moveTo>
                  <a:pt x="769620" y="385571"/>
                </a:moveTo>
                <a:lnTo>
                  <a:pt x="769620" y="376427"/>
                </a:lnTo>
                <a:lnTo>
                  <a:pt x="760476" y="376427"/>
                </a:lnTo>
                <a:lnTo>
                  <a:pt x="760476" y="385571"/>
                </a:lnTo>
                <a:lnTo>
                  <a:pt x="769620" y="385571"/>
                </a:lnTo>
                <a:close/>
              </a:path>
              <a:path w="2025650" h="386079">
                <a:moveTo>
                  <a:pt x="750570" y="385571"/>
                </a:moveTo>
                <a:lnTo>
                  <a:pt x="750570" y="376427"/>
                </a:lnTo>
                <a:lnTo>
                  <a:pt x="741426" y="376427"/>
                </a:lnTo>
                <a:lnTo>
                  <a:pt x="741426" y="385571"/>
                </a:lnTo>
                <a:lnTo>
                  <a:pt x="750570" y="385571"/>
                </a:lnTo>
                <a:close/>
              </a:path>
              <a:path w="2025650" h="386079">
                <a:moveTo>
                  <a:pt x="731520" y="385571"/>
                </a:moveTo>
                <a:lnTo>
                  <a:pt x="731520" y="376427"/>
                </a:lnTo>
                <a:lnTo>
                  <a:pt x="722376" y="376427"/>
                </a:lnTo>
                <a:lnTo>
                  <a:pt x="722376" y="385571"/>
                </a:lnTo>
                <a:lnTo>
                  <a:pt x="731520" y="385571"/>
                </a:lnTo>
                <a:close/>
              </a:path>
              <a:path w="2025650" h="386079">
                <a:moveTo>
                  <a:pt x="712470" y="385571"/>
                </a:moveTo>
                <a:lnTo>
                  <a:pt x="712470" y="376427"/>
                </a:lnTo>
                <a:lnTo>
                  <a:pt x="703326" y="376427"/>
                </a:lnTo>
                <a:lnTo>
                  <a:pt x="703326" y="385571"/>
                </a:lnTo>
                <a:lnTo>
                  <a:pt x="712470" y="385571"/>
                </a:lnTo>
                <a:close/>
              </a:path>
              <a:path w="2025650" h="386079">
                <a:moveTo>
                  <a:pt x="693420" y="385571"/>
                </a:moveTo>
                <a:lnTo>
                  <a:pt x="693420" y="376427"/>
                </a:lnTo>
                <a:lnTo>
                  <a:pt x="684276" y="376427"/>
                </a:lnTo>
                <a:lnTo>
                  <a:pt x="684276" y="385571"/>
                </a:lnTo>
                <a:lnTo>
                  <a:pt x="693420" y="385571"/>
                </a:lnTo>
                <a:close/>
              </a:path>
              <a:path w="2025650" h="386079">
                <a:moveTo>
                  <a:pt x="674370" y="385571"/>
                </a:moveTo>
                <a:lnTo>
                  <a:pt x="674370" y="376427"/>
                </a:lnTo>
                <a:lnTo>
                  <a:pt x="665226" y="376427"/>
                </a:lnTo>
                <a:lnTo>
                  <a:pt x="665226" y="385571"/>
                </a:lnTo>
                <a:lnTo>
                  <a:pt x="674370" y="385571"/>
                </a:lnTo>
                <a:close/>
              </a:path>
              <a:path w="2025650" h="386079">
                <a:moveTo>
                  <a:pt x="655320" y="385571"/>
                </a:moveTo>
                <a:lnTo>
                  <a:pt x="655320" y="376427"/>
                </a:lnTo>
                <a:lnTo>
                  <a:pt x="646176" y="376427"/>
                </a:lnTo>
                <a:lnTo>
                  <a:pt x="646176" y="385571"/>
                </a:lnTo>
                <a:lnTo>
                  <a:pt x="655320" y="385571"/>
                </a:lnTo>
                <a:close/>
              </a:path>
              <a:path w="2025650" h="386079">
                <a:moveTo>
                  <a:pt x="636270" y="385571"/>
                </a:moveTo>
                <a:lnTo>
                  <a:pt x="636270" y="376427"/>
                </a:lnTo>
                <a:lnTo>
                  <a:pt x="627126" y="376427"/>
                </a:lnTo>
                <a:lnTo>
                  <a:pt x="627126" y="385571"/>
                </a:lnTo>
                <a:lnTo>
                  <a:pt x="636270" y="385571"/>
                </a:lnTo>
                <a:close/>
              </a:path>
              <a:path w="2025650" h="386079">
                <a:moveTo>
                  <a:pt x="617220" y="385571"/>
                </a:moveTo>
                <a:lnTo>
                  <a:pt x="617220" y="376427"/>
                </a:lnTo>
                <a:lnTo>
                  <a:pt x="608076" y="376427"/>
                </a:lnTo>
                <a:lnTo>
                  <a:pt x="608076" y="385571"/>
                </a:lnTo>
                <a:lnTo>
                  <a:pt x="617220" y="385571"/>
                </a:lnTo>
                <a:close/>
              </a:path>
              <a:path w="2025650" h="386079">
                <a:moveTo>
                  <a:pt x="598170" y="385571"/>
                </a:moveTo>
                <a:lnTo>
                  <a:pt x="598170" y="376427"/>
                </a:lnTo>
                <a:lnTo>
                  <a:pt x="589026" y="376427"/>
                </a:lnTo>
                <a:lnTo>
                  <a:pt x="589026" y="385571"/>
                </a:lnTo>
                <a:lnTo>
                  <a:pt x="598170" y="385571"/>
                </a:lnTo>
                <a:close/>
              </a:path>
              <a:path w="2025650" h="386079">
                <a:moveTo>
                  <a:pt x="579120" y="385571"/>
                </a:moveTo>
                <a:lnTo>
                  <a:pt x="579120" y="376427"/>
                </a:lnTo>
                <a:lnTo>
                  <a:pt x="569976" y="376427"/>
                </a:lnTo>
                <a:lnTo>
                  <a:pt x="569976" y="385571"/>
                </a:lnTo>
                <a:lnTo>
                  <a:pt x="579120" y="385571"/>
                </a:lnTo>
                <a:close/>
              </a:path>
              <a:path w="2025650" h="386079">
                <a:moveTo>
                  <a:pt x="560070" y="385571"/>
                </a:moveTo>
                <a:lnTo>
                  <a:pt x="560070" y="376427"/>
                </a:lnTo>
                <a:lnTo>
                  <a:pt x="550926" y="376427"/>
                </a:lnTo>
                <a:lnTo>
                  <a:pt x="550926" y="385571"/>
                </a:lnTo>
                <a:lnTo>
                  <a:pt x="560070" y="385571"/>
                </a:lnTo>
                <a:close/>
              </a:path>
              <a:path w="2025650" h="386079">
                <a:moveTo>
                  <a:pt x="541020" y="385571"/>
                </a:moveTo>
                <a:lnTo>
                  <a:pt x="541020" y="376427"/>
                </a:lnTo>
                <a:lnTo>
                  <a:pt x="531876" y="376427"/>
                </a:lnTo>
                <a:lnTo>
                  <a:pt x="531876" y="385571"/>
                </a:lnTo>
                <a:lnTo>
                  <a:pt x="541020" y="385571"/>
                </a:lnTo>
                <a:close/>
              </a:path>
              <a:path w="2025650" h="386079">
                <a:moveTo>
                  <a:pt x="521970" y="385571"/>
                </a:moveTo>
                <a:lnTo>
                  <a:pt x="521970" y="376427"/>
                </a:lnTo>
                <a:lnTo>
                  <a:pt x="512825" y="376427"/>
                </a:lnTo>
                <a:lnTo>
                  <a:pt x="512825" y="385571"/>
                </a:lnTo>
                <a:lnTo>
                  <a:pt x="521970" y="385571"/>
                </a:lnTo>
                <a:close/>
              </a:path>
              <a:path w="2025650" h="386079">
                <a:moveTo>
                  <a:pt x="502920" y="385571"/>
                </a:moveTo>
                <a:lnTo>
                  <a:pt x="502920" y="376427"/>
                </a:lnTo>
                <a:lnTo>
                  <a:pt x="493775" y="376427"/>
                </a:lnTo>
                <a:lnTo>
                  <a:pt x="493775" y="385571"/>
                </a:lnTo>
                <a:lnTo>
                  <a:pt x="502920" y="385571"/>
                </a:lnTo>
                <a:close/>
              </a:path>
              <a:path w="2025650" h="386079">
                <a:moveTo>
                  <a:pt x="483870" y="385571"/>
                </a:moveTo>
                <a:lnTo>
                  <a:pt x="483870" y="376427"/>
                </a:lnTo>
                <a:lnTo>
                  <a:pt x="474725" y="376427"/>
                </a:lnTo>
                <a:lnTo>
                  <a:pt x="474725" y="385571"/>
                </a:lnTo>
                <a:lnTo>
                  <a:pt x="483870" y="385571"/>
                </a:lnTo>
                <a:close/>
              </a:path>
              <a:path w="2025650" h="386079">
                <a:moveTo>
                  <a:pt x="464820" y="385571"/>
                </a:moveTo>
                <a:lnTo>
                  <a:pt x="464820" y="376427"/>
                </a:lnTo>
                <a:lnTo>
                  <a:pt x="455675" y="376427"/>
                </a:lnTo>
                <a:lnTo>
                  <a:pt x="455675" y="385571"/>
                </a:lnTo>
                <a:lnTo>
                  <a:pt x="464820" y="385571"/>
                </a:lnTo>
                <a:close/>
              </a:path>
              <a:path w="2025650" h="386079">
                <a:moveTo>
                  <a:pt x="445770" y="385571"/>
                </a:moveTo>
                <a:lnTo>
                  <a:pt x="445770" y="376427"/>
                </a:lnTo>
                <a:lnTo>
                  <a:pt x="436625" y="376427"/>
                </a:lnTo>
                <a:lnTo>
                  <a:pt x="436625" y="385571"/>
                </a:lnTo>
                <a:lnTo>
                  <a:pt x="445770" y="385571"/>
                </a:lnTo>
                <a:close/>
              </a:path>
              <a:path w="2025650" h="386079">
                <a:moveTo>
                  <a:pt x="426720" y="385571"/>
                </a:moveTo>
                <a:lnTo>
                  <a:pt x="426720" y="376427"/>
                </a:lnTo>
                <a:lnTo>
                  <a:pt x="417575" y="376427"/>
                </a:lnTo>
                <a:lnTo>
                  <a:pt x="417575" y="385571"/>
                </a:lnTo>
                <a:lnTo>
                  <a:pt x="426720" y="385571"/>
                </a:lnTo>
                <a:close/>
              </a:path>
              <a:path w="2025650" h="386079">
                <a:moveTo>
                  <a:pt x="407670" y="385571"/>
                </a:moveTo>
                <a:lnTo>
                  <a:pt x="407670" y="376427"/>
                </a:lnTo>
                <a:lnTo>
                  <a:pt x="398525" y="376427"/>
                </a:lnTo>
                <a:lnTo>
                  <a:pt x="398525" y="385571"/>
                </a:lnTo>
                <a:lnTo>
                  <a:pt x="407670" y="385571"/>
                </a:lnTo>
                <a:close/>
              </a:path>
              <a:path w="2025650" h="386079">
                <a:moveTo>
                  <a:pt x="388620" y="385571"/>
                </a:moveTo>
                <a:lnTo>
                  <a:pt x="388620" y="376427"/>
                </a:lnTo>
                <a:lnTo>
                  <a:pt x="379475" y="376427"/>
                </a:lnTo>
                <a:lnTo>
                  <a:pt x="379475" y="385571"/>
                </a:lnTo>
                <a:lnTo>
                  <a:pt x="388620" y="385571"/>
                </a:lnTo>
                <a:close/>
              </a:path>
              <a:path w="2025650" h="386079">
                <a:moveTo>
                  <a:pt x="369570" y="385571"/>
                </a:moveTo>
                <a:lnTo>
                  <a:pt x="369570" y="376427"/>
                </a:lnTo>
                <a:lnTo>
                  <a:pt x="360425" y="376427"/>
                </a:lnTo>
                <a:lnTo>
                  <a:pt x="360425" y="385571"/>
                </a:lnTo>
                <a:lnTo>
                  <a:pt x="369570" y="385571"/>
                </a:lnTo>
                <a:close/>
              </a:path>
              <a:path w="2025650" h="386079">
                <a:moveTo>
                  <a:pt x="350520" y="385571"/>
                </a:moveTo>
                <a:lnTo>
                  <a:pt x="350520" y="376427"/>
                </a:lnTo>
                <a:lnTo>
                  <a:pt x="341375" y="376427"/>
                </a:lnTo>
                <a:lnTo>
                  <a:pt x="341375" y="385571"/>
                </a:lnTo>
                <a:lnTo>
                  <a:pt x="350520" y="385571"/>
                </a:lnTo>
                <a:close/>
              </a:path>
              <a:path w="2025650" h="386079">
                <a:moveTo>
                  <a:pt x="331470" y="385571"/>
                </a:moveTo>
                <a:lnTo>
                  <a:pt x="331470" y="376427"/>
                </a:lnTo>
                <a:lnTo>
                  <a:pt x="322325" y="376427"/>
                </a:lnTo>
                <a:lnTo>
                  <a:pt x="322325" y="385571"/>
                </a:lnTo>
                <a:lnTo>
                  <a:pt x="331470" y="385571"/>
                </a:lnTo>
                <a:close/>
              </a:path>
              <a:path w="2025650" h="386079">
                <a:moveTo>
                  <a:pt x="312420" y="385571"/>
                </a:moveTo>
                <a:lnTo>
                  <a:pt x="312420" y="376427"/>
                </a:lnTo>
                <a:lnTo>
                  <a:pt x="303275" y="376427"/>
                </a:lnTo>
                <a:lnTo>
                  <a:pt x="303275" y="385571"/>
                </a:lnTo>
                <a:lnTo>
                  <a:pt x="312420" y="385571"/>
                </a:lnTo>
                <a:close/>
              </a:path>
              <a:path w="2025650" h="386079">
                <a:moveTo>
                  <a:pt x="293370" y="385571"/>
                </a:moveTo>
                <a:lnTo>
                  <a:pt x="293370" y="376427"/>
                </a:lnTo>
                <a:lnTo>
                  <a:pt x="284225" y="376427"/>
                </a:lnTo>
                <a:lnTo>
                  <a:pt x="284225" y="385571"/>
                </a:lnTo>
                <a:lnTo>
                  <a:pt x="293370" y="385571"/>
                </a:lnTo>
                <a:close/>
              </a:path>
              <a:path w="2025650" h="386079">
                <a:moveTo>
                  <a:pt x="274320" y="385571"/>
                </a:moveTo>
                <a:lnTo>
                  <a:pt x="274320" y="376427"/>
                </a:lnTo>
                <a:lnTo>
                  <a:pt x="265175" y="376427"/>
                </a:lnTo>
                <a:lnTo>
                  <a:pt x="265175" y="385571"/>
                </a:lnTo>
                <a:lnTo>
                  <a:pt x="274320" y="385571"/>
                </a:lnTo>
                <a:close/>
              </a:path>
              <a:path w="2025650" h="386079">
                <a:moveTo>
                  <a:pt x="255270" y="385571"/>
                </a:moveTo>
                <a:lnTo>
                  <a:pt x="255270" y="376427"/>
                </a:lnTo>
                <a:lnTo>
                  <a:pt x="246125" y="376427"/>
                </a:lnTo>
                <a:lnTo>
                  <a:pt x="246125" y="385571"/>
                </a:lnTo>
                <a:lnTo>
                  <a:pt x="255270" y="385571"/>
                </a:lnTo>
                <a:close/>
              </a:path>
              <a:path w="2025650" h="386079">
                <a:moveTo>
                  <a:pt x="236220" y="385571"/>
                </a:moveTo>
                <a:lnTo>
                  <a:pt x="236220" y="376427"/>
                </a:lnTo>
                <a:lnTo>
                  <a:pt x="227075" y="376427"/>
                </a:lnTo>
                <a:lnTo>
                  <a:pt x="227075" y="385571"/>
                </a:lnTo>
                <a:lnTo>
                  <a:pt x="236220" y="385571"/>
                </a:lnTo>
                <a:close/>
              </a:path>
              <a:path w="2025650" h="386079">
                <a:moveTo>
                  <a:pt x="217170" y="385571"/>
                </a:moveTo>
                <a:lnTo>
                  <a:pt x="217170" y="376427"/>
                </a:lnTo>
                <a:lnTo>
                  <a:pt x="208025" y="376427"/>
                </a:lnTo>
                <a:lnTo>
                  <a:pt x="208025" y="385571"/>
                </a:lnTo>
                <a:lnTo>
                  <a:pt x="217170" y="385571"/>
                </a:lnTo>
                <a:close/>
              </a:path>
              <a:path w="2025650" h="386079">
                <a:moveTo>
                  <a:pt x="198120" y="385571"/>
                </a:moveTo>
                <a:lnTo>
                  <a:pt x="198120" y="376427"/>
                </a:lnTo>
                <a:lnTo>
                  <a:pt x="188975" y="376427"/>
                </a:lnTo>
                <a:lnTo>
                  <a:pt x="188975" y="385571"/>
                </a:lnTo>
                <a:lnTo>
                  <a:pt x="198120" y="385571"/>
                </a:lnTo>
                <a:close/>
              </a:path>
              <a:path w="2025650" h="386079">
                <a:moveTo>
                  <a:pt x="179070" y="385571"/>
                </a:moveTo>
                <a:lnTo>
                  <a:pt x="179070" y="376427"/>
                </a:lnTo>
                <a:lnTo>
                  <a:pt x="169925" y="376427"/>
                </a:lnTo>
                <a:lnTo>
                  <a:pt x="169925" y="385571"/>
                </a:lnTo>
                <a:lnTo>
                  <a:pt x="179070" y="385571"/>
                </a:lnTo>
                <a:close/>
              </a:path>
              <a:path w="2025650" h="386079">
                <a:moveTo>
                  <a:pt x="160020" y="385571"/>
                </a:moveTo>
                <a:lnTo>
                  <a:pt x="160020" y="376427"/>
                </a:lnTo>
                <a:lnTo>
                  <a:pt x="150875" y="376427"/>
                </a:lnTo>
                <a:lnTo>
                  <a:pt x="150875" y="385571"/>
                </a:lnTo>
                <a:lnTo>
                  <a:pt x="160020" y="385571"/>
                </a:lnTo>
                <a:close/>
              </a:path>
              <a:path w="2025650" h="386079">
                <a:moveTo>
                  <a:pt x="140970" y="385571"/>
                </a:moveTo>
                <a:lnTo>
                  <a:pt x="140970" y="376427"/>
                </a:lnTo>
                <a:lnTo>
                  <a:pt x="131825" y="376427"/>
                </a:lnTo>
                <a:lnTo>
                  <a:pt x="131825" y="385571"/>
                </a:lnTo>
                <a:lnTo>
                  <a:pt x="140970" y="385571"/>
                </a:lnTo>
                <a:close/>
              </a:path>
              <a:path w="2025650" h="386079">
                <a:moveTo>
                  <a:pt x="121920" y="385571"/>
                </a:moveTo>
                <a:lnTo>
                  <a:pt x="121920" y="376427"/>
                </a:lnTo>
                <a:lnTo>
                  <a:pt x="112775" y="376427"/>
                </a:lnTo>
                <a:lnTo>
                  <a:pt x="112775" y="385571"/>
                </a:lnTo>
                <a:lnTo>
                  <a:pt x="121920" y="385571"/>
                </a:lnTo>
                <a:close/>
              </a:path>
              <a:path w="2025650" h="386079">
                <a:moveTo>
                  <a:pt x="102870" y="385571"/>
                </a:moveTo>
                <a:lnTo>
                  <a:pt x="102870" y="376427"/>
                </a:lnTo>
                <a:lnTo>
                  <a:pt x="93725" y="376427"/>
                </a:lnTo>
                <a:lnTo>
                  <a:pt x="93725" y="385571"/>
                </a:lnTo>
                <a:lnTo>
                  <a:pt x="102870" y="385571"/>
                </a:lnTo>
                <a:close/>
              </a:path>
              <a:path w="2025650" h="386079">
                <a:moveTo>
                  <a:pt x="83820" y="385571"/>
                </a:moveTo>
                <a:lnTo>
                  <a:pt x="83820" y="376427"/>
                </a:lnTo>
                <a:lnTo>
                  <a:pt x="74675" y="376427"/>
                </a:lnTo>
                <a:lnTo>
                  <a:pt x="74675" y="385571"/>
                </a:lnTo>
                <a:lnTo>
                  <a:pt x="83820" y="385571"/>
                </a:lnTo>
                <a:close/>
              </a:path>
              <a:path w="2025650" h="386079">
                <a:moveTo>
                  <a:pt x="64770" y="385571"/>
                </a:moveTo>
                <a:lnTo>
                  <a:pt x="64770" y="376427"/>
                </a:lnTo>
                <a:lnTo>
                  <a:pt x="55625" y="376427"/>
                </a:lnTo>
                <a:lnTo>
                  <a:pt x="55625" y="385571"/>
                </a:lnTo>
                <a:lnTo>
                  <a:pt x="64770" y="385571"/>
                </a:lnTo>
                <a:close/>
              </a:path>
              <a:path w="2025650" h="386079">
                <a:moveTo>
                  <a:pt x="45720" y="385571"/>
                </a:moveTo>
                <a:lnTo>
                  <a:pt x="45720" y="376427"/>
                </a:lnTo>
                <a:lnTo>
                  <a:pt x="36575" y="376427"/>
                </a:lnTo>
                <a:lnTo>
                  <a:pt x="36575" y="385571"/>
                </a:lnTo>
                <a:lnTo>
                  <a:pt x="45720" y="385571"/>
                </a:lnTo>
                <a:close/>
              </a:path>
              <a:path w="2025650" h="386079">
                <a:moveTo>
                  <a:pt x="26670" y="385571"/>
                </a:moveTo>
                <a:lnTo>
                  <a:pt x="26670" y="376427"/>
                </a:lnTo>
                <a:lnTo>
                  <a:pt x="17525" y="376427"/>
                </a:lnTo>
                <a:lnTo>
                  <a:pt x="17525" y="385571"/>
                </a:lnTo>
                <a:lnTo>
                  <a:pt x="26670" y="385571"/>
                </a:lnTo>
                <a:close/>
              </a:path>
            </a:pathLst>
          </a:custGeom>
          <a:solidFill>
            <a:srgbClr val="000000"/>
          </a:solidFill>
        </p:spPr>
        <p:txBody>
          <a:bodyPr wrap="square" lIns="0" tIns="0" rIns="0" bIns="0" rtlCol="0"/>
          <a:lstStyle/>
          <a:p>
            <a:endParaRPr/>
          </a:p>
        </p:txBody>
      </p:sp>
      <p:sp>
        <p:nvSpPr>
          <p:cNvPr id="21" name="object 21"/>
          <p:cNvSpPr txBox="1"/>
          <p:nvPr/>
        </p:nvSpPr>
        <p:spPr>
          <a:xfrm>
            <a:off x="4398397" y="6159498"/>
            <a:ext cx="744220" cy="254000"/>
          </a:xfrm>
          <a:prstGeom prst="rect">
            <a:avLst/>
          </a:prstGeom>
        </p:spPr>
        <p:txBody>
          <a:bodyPr vert="horz" wrap="square" lIns="0" tIns="0" rIns="0" bIns="0" rtlCol="0">
            <a:spAutoFit/>
          </a:bodyPr>
          <a:lstStyle/>
          <a:p>
            <a:pPr marL="12700">
              <a:lnSpc>
                <a:spcPct val="100000"/>
              </a:lnSpc>
            </a:pPr>
            <a:r>
              <a:rPr sz="1800" spc="-25" dirty="0">
                <a:latin typeface="Calibri"/>
                <a:cs typeface="Calibri"/>
              </a:rPr>
              <a:t>r</a:t>
            </a:r>
            <a:r>
              <a:rPr sz="1800" spc="-10" dirty="0">
                <a:latin typeface="Calibri"/>
                <a:cs typeface="Calibri"/>
              </a:rPr>
              <a:t>e</a:t>
            </a:r>
            <a:r>
              <a:rPr sz="1800" spc="-20" dirty="0">
                <a:latin typeface="Calibri"/>
                <a:cs typeface="Calibri"/>
              </a:rPr>
              <a:t>c</a:t>
            </a:r>
            <a:r>
              <a:rPr sz="1800" spc="-5" dirty="0">
                <a:latin typeface="Calibri"/>
                <a:cs typeface="Calibri"/>
              </a:rPr>
              <a:t>o</a:t>
            </a:r>
            <a:r>
              <a:rPr sz="1800" spc="-20" dirty="0">
                <a:latin typeface="Calibri"/>
                <a:cs typeface="Calibri"/>
              </a:rPr>
              <a:t>r</a:t>
            </a:r>
            <a:r>
              <a:rPr sz="1800" dirty="0">
                <a:latin typeface="Calibri"/>
                <a:cs typeface="Calibri"/>
              </a:rPr>
              <a:t>d</a:t>
            </a:r>
            <a:r>
              <a:rPr sz="1800" spc="-5" dirty="0">
                <a:latin typeface="Calibri"/>
                <a:cs typeface="Calibri"/>
              </a:rPr>
              <a:t>2</a:t>
            </a:r>
            <a:endParaRPr sz="1800">
              <a:latin typeface="Calibri"/>
              <a:cs typeface="Calibri"/>
            </a:endParaRPr>
          </a:p>
        </p:txBody>
      </p:sp>
      <p:sp>
        <p:nvSpPr>
          <p:cNvPr id="22" name="object 22"/>
          <p:cNvSpPr/>
          <p:nvPr/>
        </p:nvSpPr>
        <p:spPr>
          <a:xfrm>
            <a:off x="5794895" y="6083046"/>
            <a:ext cx="2016251" cy="376428"/>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5790323" y="6078474"/>
            <a:ext cx="2025650" cy="386080"/>
          </a:xfrm>
          <a:custGeom>
            <a:avLst/>
            <a:gdLst/>
            <a:ahLst/>
            <a:cxnLst/>
            <a:rect l="l" t="t" r="r" b="b"/>
            <a:pathLst>
              <a:path w="2025650" h="386079">
                <a:moveTo>
                  <a:pt x="9143" y="380999"/>
                </a:moveTo>
                <a:lnTo>
                  <a:pt x="9143" y="371856"/>
                </a:lnTo>
                <a:lnTo>
                  <a:pt x="0" y="371856"/>
                </a:lnTo>
                <a:lnTo>
                  <a:pt x="0" y="380999"/>
                </a:lnTo>
                <a:lnTo>
                  <a:pt x="4572" y="380999"/>
                </a:lnTo>
                <a:lnTo>
                  <a:pt x="4572" y="376427"/>
                </a:lnTo>
                <a:lnTo>
                  <a:pt x="7620" y="376427"/>
                </a:lnTo>
                <a:lnTo>
                  <a:pt x="7620" y="380999"/>
                </a:lnTo>
                <a:lnTo>
                  <a:pt x="9143" y="380999"/>
                </a:lnTo>
                <a:close/>
              </a:path>
              <a:path w="2025650" h="386079">
                <a:moveTo>
                  <a:pt x="7620" y="380999"/>
                </a:moveTo>
                <a:lnTo>
                  <a:pt x="7620" y="376427"/>
                </a:lnTo>
                <a:lnTo>
                  <a:pt x="4572" y="376427"/>
                </a:lnTo>
                <a:lnTo>
                  <a:pt x="4572" y="380999"/>
                </a:lnTo>
                <a:lnTo>
                  <a:pt x="7620" y="380999"/>
                </a:lnTo>
                <a:close/>
              </a:path>
              <a:path w="2025650" h="386079">
                <a:moveTo>
                  <a:pt x="7620" y="385571"/>
                </a:moveTo>
                <a:lnTo>
                  <a:pt x="7620" y="380999"/>
                </a:lnTo>
                <a:lnTo>
                  <a:pt x="4572" y="380999"/>
                </a:lnTo>
                <a:lnTo>
                  <a:pt x="4572" y="385571"/>
                </a:lnTo>
                <a:lnTo>
                  <a:pt x="7620" y="385571"/>
                </a:lnTo>
                <a:close/>
              </a:path>
              <a:path w="2025650" h="386079">
                <a:moveTo>
                  <a:pt x="9143" y="361949"/>
                </a:moveTo>
                <a:lnTo>
                  <a:pt x="9143" y="352806"/>
                </a:lnTo>
                <a:lnTo>
                  <a:pt x="0" y="352806"/>
                </a:lnTo>
                <a:lnTo>
                  <a:pt x="0" y="361949"/>
                </a:lnTo>
                <a:lnTo>
                  <a:pt x="9143" y="361949"/>
                </a:lnTo>
                <a:close/>
              </a:path>
              <a:path w="2025650" h="386079">
                <a:moveTo>
                  <a:pt x="9143" y="342899"/>
                </a:moveTo>
                <a:lnTo>
                  <a:pt x="9143" y="333756"/>
                </a:lnTo>
                <a:lnTo>
                  <a:pt x="0" y="333756"/>
                </a:lnTo>
                <a:lnTo>
                  <a:pt x="0" y="342899"/>
                </a:lnTo>
                <a:lnTo>
                  <a:pt x="9143" y="342899"/>
                </a:lnTo>
                <a:close/>
              </a:path>
              <a:path w="2025650" h="386079">
                <a:moveTo>
                  <a:pt x="9143" y="323849"/>
                </a:moveTo>
                <a:lnTo>
                  <a:pt x="9143" y="314706"/>
                </a:lnTo>
                <a:lnTo>
                  <a:pt x="0" y="314706"/>
                </a:lnTo>
                <a:lnTo>
                  <a:pt x="0" y="323849"/>
                </a:lnTo>
                <a:lnTo>
                  <a:pt x="9143" y="323849"/>
                </a:lnTo>
                <a:close/>
              </a:path>
              <a:path w="2025650" h="386079">
                <a:moveTo>
                  <a:pt x="9143" y="304799"/>
                </a:moveTo>
                <a:lnTo>
                  <a:pt x="9143" y="295656"/>
                </a:lnTo>
                <a:lnTo>
                  <a:pt x="0" y="295656"/>
                </a:lnTo>
                <a:lnTo>
                  <a:pt x="0" y="304799"/>
                </a:lnTo>
                <a:lnTo>
                  <a:pt x="9143" y="304799"/>
                </a:lnTo>
                <a:close/>
              </a:path>
              <a:path w="2025650" h="386079">
                <a:moveTo>
                  <a:pt x="9143" y="285749"/>
                </a:moveTo>
                <a:lnTo>
                  <a:pt x="9143" y="276606"/>
                </a:lnTo>
                <a:lnTo>
                  <a:pt x="0" y="276606"/>
                </a:lnTo>
                <a:lnTo>
                  <a:pt x="0" y="285749"/>
                </a:lnTo>
                <a:lnTo>
                  <a:pt x="9143" y="285749"/>
                </a:lnTo>
                <a:close/>
              </a:path>
              <a:path w="2025650" h="386079">
                <a:moveTo>
                  <a:pt x="9143" y="266699"/>
                </a:moveTo>
                <a:lnTo>
                  <a:pt x="9143" y="257556"/>
                </a:lnTo>
                <a:lnTo>
                  <a:pt x="0" y="257556"/>
                </a:lnTo>
                <a:lnTo>
                  <a:pt x="0" y="266699"/>
                </a:lnTo>
                <a:lnTo>
                  <a:pt x="9143" y="266699"/>
                </a:lnTo>
                <a:close/>
              </a:path>
              <a:path w="2025650" h="386079">
                <a:moveTo>
                  <a:pt x="9143" y="247649"/>
                </a:moveTo>
                <a:lnTo>
                  <a:pt x="9143" y="238506"/>
                </a:lnTo>
                <a:lnTo>
                  <a:pt x="0" y="238506"/>
                </a:lnTo>
                <a:lnTo>
                  <a:pt x="0" y="247649"/>
                </a:lnTo>
                <a:lnTo>
                  <a:pt x="9143" y="247649"/>
                </a:lnTo>
                <a:close/>
              </a:path>
              <a:path w="2025650" h="386079">
                <a:moveTo>
                  <a:pt x="9143" y="228599"/>
                </a:moveTo>
                <a:lnTo>
                  <a:pt x="9143" y="219456"/>
                </a:lnTo>
                <a:lnTo>
                  <a:pt x="0" y="219456"/>
                </a:lnTo>
                <a:lnTo>
                  <a:pt x="0" y="228599"/>
                </a:lnTo>
                <a:lnTo>
                  <a:pt x="9143" y="228599"/>
                </a:lnTo>
                <a:close/>
              </a:path>
              <a:path w="2025650" h="386079">
                <a:moveTo>
                  <a:pt x="9143" y="209549"/>
                </a:moveTo>
                <a:lnTo>
                  <a:pt x="9143" y="200406"/>
                </a:lnTo>
                <a:lnTo>
                  <a:pt x="0" y="200406"/>
                </a:lnTo>
                <a:lnTo>
                  <a:pt x="0" y="209549"/>
                </a:lnTo>
                <a:lnTo>
                  <a:pt x="9143" y="209549"/>
                </a:lnTo>
                <a:close/>
              </a:path>
              <a:path w="2025650" h="386079">
                <a:moveTo>
                  <a:pt x="9143" y="190499"/>
                </a:moveTo>
                <a:lnTo>
                  <a:pt x="9143" y="181356"/>
                </a:lnTo>
                <a:lnTo>
                  <a:pt x="0" y="181356"/>
                </a:lnTo>
                <a:lnTo>
                  <a:pt x="0" y="190499"/>
                </a:lnTo>
                <a:lnTo>
                  <a:pt x="9143" y="190499"/>
                </a:lnTo>
                <a:close/>
              </a:path>
              <a:path w="2025650" h="386079">
                <a:moveTo>
                  <a:pt x="9143" y="171449"/>
                </a:moveTo>
                <a:lnTo>
                  <a:pt x="9143" y="162306"/>
                </a:lnTo>
                <a:lnTo>
                  <a:pt x="0" y="162306"/>
                </a:lnTo>
                <a:lnTo>
                  <a:pt x="0" y="171449"/>
                </a:lnTo>
                <a:lnTo>
                  <a:pt x="9143" y="171449"/>
                </a:lnTo>
                <a:close/>
              </a:path>
              <a:path w="2025650" h="386079">
                <a:moveTo>
                  <a:pt x="9143" y="152399"/>
                </a:moveTo>
                <a:lnTo>
                  <a:pt x="9143" y="143255"/>
                </a:lnTo>
                <a:lnTo>
                  <a:pt x="0" y="143255"/>
                </a:lnTo>
                <a:lnTo>
                  <a:pt x="0" y="152399"/>
                </a:lnTo>
                <a:lnTo>
                  <a:pt x="9143" y="152399"/>
                </a:lnTo>
                <a:close/>
              </a:path>
              <a:path w="2025650" h="386079">
                <a:moveTo>
                  <a:pt x="9143" y="133349"/>
                </a:moveTo>
                <a:lnTo>
                  <a:pt x="9143" y="124205"/>
                </a:lnTo>
                <a:lnTo>
                  <a:pt x="0" y="124205"/>
                </a:lnTo>
                <a:lnTo>
                  <a:pt x="0" y="133349"/>
                </a:lnTo>
                <a:lnTo>
                  <a:pt x="9143" y="133349"/>
                </a:lnTo>
                <a:close/>
              </a:path>
              <a:path w="2025650" h="386079">
                <a:moveTo>
                  <a:pt x="9143" y="114299"/>
                </a:moveTo>
                <a:lnTo>
                  <a:pt x="9143" y="105155"/>
                </a:lnTo>
                <a:lnTo>
                  <a:pt x="0" y="105155"/>
                </a:lnTo>
                <a:lnTo>
                  <a:pt x="0" y="114299"/>
                </a:lnTo>
                <a:lnTo>
                  <a:pt x="9143" y="114299"/>
                </a:lnTo>
                <a:close/>
              </a:path>
              <a:path w="2025650" h="386079">
                <a:moveTo>
                  <a:pt x="9143" y="95249"/>
                </a:moveTo>
                <a:lnTo>
                  <a:pt x="9143" y="86105"/>
                </a:lnTo>
                <a:lnTo>
                  <a:pt x="0" y="86105"/>
                </a:lnTo>
                <a:lnTo>
                  <a:pt x="0" y="95249"/>
                </a:lnTo>
                <a:lnTo>
                  <a:pt x="9143" y="95249"/>
                </a:lnTo>
                <a:close/>
              </a:path>
              <a:path w="2025650" h="386079">
                <a:moveTo>
                  <a:pt x="9143" y="76199"/>
                </a:moveTo>
                <a:lnTo>
                  <a:pt x="9143" y="67055"/>
                </a:lnTo>
                <a:lnTo>
                  <a:pt x="0" y="67055"/>
                </a:lnTo>
                <a:lnTo>
                  <a:pt x="0" y="76199"/>
                </a:lnTo>
                <a:lnTo>
                  <a:pt x="9143" y="76199"/>
                </a:lnTo>
                <a:close/>
              </a:path>
              <a:path w="2025650" h="386079">
                <a:moveTo>
                  <a:pt x="9143" y="57149"/>
                </a:moveTo>
                <a:lnTo>
                  <a:pt x="9143" y="48005"/>
                </a:lnTo>
                <a:lnTo>
                  <a:pt x="0" y="48005"/>
                </a:lnTo>
                <a:lnTo>
                  <a:pt x="0" y="57149"/>
                </a:lnTo>
                <a:lnTo>
                  <a:pt x="9143" y="57149"/>
                </a:lnTo>
                <a:close/>
              </a:path>
              <a:path w="2025650" h="386079">
                <a:moveTo>
                  <a:pt x="9143" y="38099"/>
                </a:moveTo>
                <a:lnTo>
                  <a:pt x="9143" y="28955"/>
                </a:lnTo>
                <a:lnTo>
                  <a:pt x="0" y="28955"/>
                </a:lnTo>
                <a:lnTo>
                  <a:pt x="0" y="38099"/>
                </a:lnTo>
                <a:lnTo>
                  <a:pt x="9143" y="38099"/>
                </a:lnTo>
                <a:close/>
              </a:path>
              <a:path w="2025650" h="386079">
                <a:moveTo>
                  <a:pt x="9143" y="19049"/>
                </a:moveTo>
                <a:lnTo>
                  <a:pt x="9143" y="9905"/>
                </a:lnTo>
                <a:lnTo>
                  <a:pt x="0" y="9905"/>
                </a:lnTo>
                <a:lnTo>
                  <a:pt x="0" y="19049"/>
                </a:lnTo>
                <a:lnTo>
                  <a:pt x="9143" y="19049"/>
                </a:lnTo>
                <a:close/>
              </a:path>
              <a:path w="2025650" h="386079">
                <a:moveTo>
                  <a:pt x="19050" y="9905"/>
                </a:moveTo>
                <a:lnTo>
                  <a:pt x="19050" y="0"/>
                </a:lnTo>
                <a:lnTo>
                  <a:pt x="9144" y="0"/>
                </a:lnTo>
                <a:lnTo>
                  <a:pt x="9144" y="9905"/>
                </a:lnTo>
                <a:lnTo>
                  <a:pt x="19050" y="9905"/>
                </a:lnTo>
                <a:close/>
              </a:path>
              <a:path w="2025650" h="386079">
                <a:moveTo>
                  <a:pt x="38100" y="9905"/>
                </a:moveTo>
                <a:lnTo>
                  <a:pt x="38100" y="0"/>
                </a:lnTo>
                <a:lnTo>
                  <a:pt x="28194" y="0"/>
                </a:lnTo>
                <a:lnTo>
                  <a:pt x="28194" y="9905"/>
                </a:lnTo>
                <a:lnTo>
                  <a:pt x="38100" y="9905"/>
                </a:lnTo>
                <a:close/>
              </a:path>
              <a:path w="2025650" h="386079">
                <a:moveTo>
                  <a:pt x="57150" y="9905"/>
                </a:moveTo>
                <a:lnTo>
                  <a:pt x="57150" y="0"/>
                </a:lnTo>
                <a:lnTo>
                  <a:pt x="47244" y="0"/>
                </a:lnTo>
                <a:lnTo>
                  <a:pt x="47244" y="9905"/>
                </a:lnTo>
                <a:lnTo>
                  <a:pt x="57150" y="9905"/>
                </a:lnTo>
                <a:close/>
              </a:path>
              <a:path w="2025650" h="386079">
                <a:moveTo>
                  <a:pt x="76200" y="9905"/>
                </a:moveTo>
                <a:lnTo>
                  <a:pt x="76200" y="0"/>
                </a:lnTo>
                <a:lnTo>
                  <a:pt x="66294" y="0"/>
                </a:lnTo>
                <a:lnTo>
                  <a:pt x="66294" y="9905"/>
                </a:lnTo>
                <a:lnTo>
                  <a:pt x="76200" y="9905"/>
                </a:lnTo>
                <a:close/>
              </a:path>
              <a:path w="2025650" h="386079">
                <a:moveTo>
                  <a:pt x="95250" y="9905"/>
                </a:moveTo>
                <a:lnTo>
                  <a:pt x="95250" y="0"/>
                </a:lnTo>
                <a:lnTo>
                  <a:pt x="85344" y="0"/>
                </a:lnTo>
                <a:lnTo>
                  <a:pt x="85344" y="9905"/>
                </a:lnTo>
                <a:lnTo>
                  <a:pt x="95250" y="9905"/>
                </a:lnTo>
                <a:close/>
              </a:path>
              <a:path w="2025650" h="386079">
                <a:moveTo>
                  <a:pt x="114300" y="9905"/>
                </a:moveTo>
                <a:lnTo>
                  <a:pt x="114300" y="0"/>
                </a:lnTo>
                <a:lnTo>
                  <a:pt x="104394" y="0"/>
                </a:lnTo>
                <a:lnTo>
                  <a:pt x="104394" y="9905"/>
                </a:lnTo>
                <a:lnTo>
                  <a:pt x="114300" y="9905"/>
                </a:lnTo>
                <a:close/>
              </a:path>
              <a:path w="2025650" h="386079">
                <a:moveTo>
                  <a:pt x="133350" y="9905"/>
                </a:moveTo>
                <a:lnTo>
                  <a:pt x="133350" y="0"/>
                </a:lnTo>
                <a:lnTo>
                  <a:pt x="123444" y="0"/>
                </a:lnTo>
                <a:lnTo>
                  <a:pt x="123444" y="9905"/>
                </a:lnTo>
                <a:lnTo>
                  <a:pt x="133350" y="9905"/>
                </a:lnTo>
                <a:close/>
              </a:path>
              <a:path w="2025650" h="386079">
                <a:moveTo>
                  <a:pt x="152400" y="9905"/>
                </a:moveTo>
                <a:lnTo>
                  <a:pt x="152400" y="0"/>
                </a:lnTo>
                <a:lnTo>
                  <a:pt x="142494" y="0"/>
                </a:lnTo>
                <a:lnTo>
                  <a:pt x="142494" y="9905"/>
                </a:lnTo>
                <a:lnTo>
                  <a:pt x="152400" y="9905"/>
                </a:lnTo>
                <a:close/>
              </a:path>
              <a:path w="2025650" h="386079">
                <a:moveTo>
                  <a:pt x="171450" y="9905"/>
                </a:moveTo>
                <a:lnTo>
                  <a:pt x="171450" y="0"/>
                </a:lnTo>
                <a:lnTo>
                  <a:pt x="161544" y="0"/>
                </a:lnTo>
                <a:lnTo>
                  <a:pt x="161544" y="9905"/>
                </a:lnTo>
                <a:lnTo>
                  <a:pt x="171450" y="9905"/>
                </a:lnTo>
                <a:close/>
              </a:path>
              <a:path w="2025650" h="386079">
                <a:moveTo>
                  <a:pt x="190500" y="9905"/>
                </a:moveTo>
                <a:lnTo>
                  <a:pt x="190500" y="0"/>
                </a:lnTo>
                <a:lnTo>
                  <a:pt x="180594" y="0"/>
                </a:lnTo>
                <a:lnTo>
                  <a:pt x="180594" y="9905"/>
                </a:lnTo>
                <a:lnTo>
                  <a:pt x="190500" y="9905"/>
                </a:lnTo>
                <a:close/>
              </a:path>
              <a:path w="2025650" h="386079">
                <a:moveTo>
                  <a:pt x="209550" y="9905"/>
                </a:moveTo>
                <a:lnTo>
                  <a:pt x="209550" y="0"/>
                </a:lnTo>
                <a:lnTo>
                  <a:pt x="199644" y="0"/>
                </a:lnTo>
                <a:lnTo>
                  <a:pt x="199644" y="9905"/>
                </a:lnTo>
                <a:lnTo>
                  <a:pt x="209550" y="9905"/>
                </a:lnTo>
                <a:close/>
              </a:path>
              <a:path w="2025650" h="386079">
                <a:moveTo>
                  <a:pt x="228600" y="9905"/>
                </a:moveTo>
                <a:lnTo>
                  <a:pt x="228600" y="0"/>
                </a:lnTo>
                <a:lnTo>
                  <a:pt x="218694" y="0"/>
                </a:lnTo>
                <a:lnTo>
                  <a:pt x="218694" y="9905"/>
                </a:lnTo>
                <a:lnTo>
                  <a:pt x="228600" y="9905"/>
                </a:lnTo>
                <a:close/>
              </a:path>
              <a:path w="2025650" h="386079">
                <a:moveTo>
                  <a:pt x="247650" y="9905"/>
                </a:moveTo>
                <a:lnTo>
                  <a:pt x="247650" y="0"/>
                </a:lnTo>
                <a:lnTo>
                  <a:pt x="237744" y="0"/>
                </a:lnTo>
                <a:lnTo>
                  <a:pt x="237744" y="9905"/>
                </a:lnTo>
                <a:lnTo>
                  <a:pt x="247650" y="9905"/>
                </a:lnTo>
                <a:close/>
              </a:path>
              <a:path w="2025650" h="386079">
                <a:moveTo>
                  <a:pt x="266700" y="9905"/>
                </a:moveTo>
                <a:lnTo>
                  <a:pt x="266700" y="0"/>
                </a:lnTo>
                <a:lnTo>
                  <a:pt x="256794" y="0"/>
                </a:lnTo>
                <a:lnTo>
                  <a:pt x="256794" y="9905"/>
                </a:lnTo>
                <a:lnTo>
                  <a:pt x="266700" y="9905"/>
                </a:lnTo>
                <a:close/>
              </a:path>
              <a:path w="2025650" h="386079">
                <a:moveTo>
                  <a:pt x="285750" y="9905"/>
                </a:moveTo>
                <a:lnTo>
                  <a:pt x="285750" y="0"/>
                </a:lnTo>
                <a:lnTo>
                  <a:pt x="275844" y="0"/>
                </a:lnTo>
                <a:lnTo>
                  <a:pt x="275844" y="9905"/>
                </a:lnTo>
                <a:lnTo>
                  <a:pt x="285750" y="9905"/>
                </a:lnTo>
                <a:close/>
              </a:path>
              <a:path w="2025650" h="386079">
                <a:moveTo>
                  <a:pt x="304800" y="9905"/>
                </a:moveTo>
                <a:lnTo>
                  <a:pt x="304800" y="0"/>
                </a:lnTo>
                <a:lnTo>
                  <a:pt x="294894" y="0"/>
                </a:lnTo>
                <a:lnTo>
                  <a:pt x="294894" y="9905"/>
                </a:lnTo>
                <a:lnTo>
                  <a:pt x="304800" y="9905"/>
                </a:lnTo>
                <a:close/>
              </a:path>
              <a:path w="2025650" h="386079">
                <a:moveTo>
                  <a:pt x="323850" y="9905"/>
                </a:moveTo>
                <a:lnTo>
                  <a:pt x="323850" y="0"/>
                </a:lnTo>
                <a:lnTo>
                  <a:pt x="313944" y="0"/>
                </a:lnTo>
                <a:lnTo>
                  <a:pt x="313944" y="9905"/>
                </a:lnTo>
                <a:lnTo>
                  <a:pt x="323850" y="9905"/>
                </a:lnTo>
                <a:close/>
              </a:path>
              <a:path w="2025650" h="386079">
                <a:moveTo>
                  <a:pt x="342900" y="9905"/>
                </a:moveTo>
                <a:lnTo>
                  <a:pt x="342900" y="0"/>
                </a:lnTo>
                <a:lnTo>
                  <a:pt x="332994" y="0"/>
                </a:lnTo>
                <a:lnTo>
                  <a:pt x="332994" y="9905"/>
                </a:lnTo>
                <a:lnTo>
                  <a:pt x="342900" y="9905"/>
                </a:lnTo>
                <a:close/>
              </a:path>
              <a:path w="2025650" h="386079">
                <a:moveTo>
                  <a:pt x="361950" y="9905"/>
                </a:moveTo>
                <a:lnTo>
                  <a:pt x="361950" y="0"/>
                </a:lnTo>
                <a:lnTo>
                  <a:pt x="352044" y="0"/>
                </a:lnTo>
                <a:lnTo>
                  <a:pt x="352044" y="9905"/>
                </a:lnTo>
                <a:lnTo>
                  <a:pt x="361950" y="9905"/>
                </a:lnTo>
                <a:close/>
              </a:path>
              <a:path w="2025650" h="386079">
                <a:moveTo>
                  <a:pt x="381000" y="9905"/>
                </a:moveTo>
                <a:lnTo>
                  <a:pt x="381000" y="0"/>
                </a:lnTo>
                <a:lnTo>
                  <a:pt x="371094" y="0"/>
                </a:lnTo>
                <a:lnTo>
                  <a:pt x="371094" y="9905"/>
                </a:lnTo>
                <a:lnTo>
                  <a:pt x="381000" y="9905"/>
                </a:lnTo>
                <a:close/>
              </a:path>
              <a:path w="2025650" h="386079">
                <a:moveTo>
                  <a:pt x="400050" y="9905"/>
                </a:moveTo>
                <a:lnTo>
                  <a:pt x="400050" y="0"/>
                </a:lnTo>
                <a:lnTo>
                  <a:pt x="390144" y="0"/>
                </a:lnTo>
                <a:lnTo>
                  <a:pt x="390144" y="9905"/>
                </a:lnTo>
                <a:lnTo>
                  <a:pt x="400050" y="9905"/>
                </a:lnTo>
                <a:close/>
              </a:path>
              <a:path w="2025650" h="386079">
                <a:moveTo>
                  <a:pt x="419100" y="9905"/>
                </a:moveTo>
                <a:lnTo>
                  <a:pt x="419100" y="0"/>
                </a:lnTo>
                <a:lnTo>
                  <a:pt x="409194" y="0"/>
                </a:lnTo>
                <a:lnTo>
                  <a:pt x="409194" y="9905"/>
                </a:lnTo>
                <a:lnTo>
                  <a:pt x="419100" y="9905"/>
                </a:lnTo>
                <a:close/>
              </a:path>
              <a:path w="2025650" h="386079">
                <a:moveTo>
                  <a:pt x="438150" y="9905"/>
                </a:moveTo>
                <a:lnTo>
                  <a:pt x="438150" y="0"/>
                </a:lnTo>
                <a:lnTo>
                  <a:pt x="428244" y="0"/>
                </a:lnTo>
                <a:lnTo>
                  <a:pt x="428244" y="9905"/>
                </a:lnTo>
                <a:lnTo>
                  <a:pt x="438150" y="9905"/>
                </a:lnTo>
                <a:close/>
              </a:path>
              <a:path w="2025650" h="386079">
                <a:moveTo>
                  <a:pt x="457200" y="9905"/>
                </a:moveTo>
                <a:lnTo>
                  <a:pt x="457200" y="0"/>
                </a:lnTo>
                <a:lnTo>
                  <a:pt x="447294" y="0"/>
                </a:lnTo>
                <a:lnTo>
                  <a:pt x="447294" y="9905"/>
                </a:lnTo>
                <a:lnTo>
                  <a:pt x="457200" y="9905"/>
                </a:lnTo>
                <a:close/>
              </a:path>
              <a:path w="2025650" h="386079">
                <a:moveTo>
                  <a:pt x="476250" y="9905"/>
                </a:moveTo>
                <a:lnTo>
                  <a:pt x="476250" y="0"/>
                </a:lnTo>
                <a:lnTo>
                  <a:pt x="466344" y="0"/>
                </a:lnTo>
                <a:lnTo>
                  <a:pt x="466344" y="9905"/>
                </a:lnTo>
                <a:lnTo>
                  <a:pt x="476250" y="9905"/>
                </a:lnTo>
                <a:close/>
              </a:path>
              <a:path w="2025650" h="386079">
                <a:moveTo>
                  <a:pt x="495300" y="9905"/>
                </a:moveTo>
                <a:lnTo>
                  <a:pt x="495300" y="0"/>
                </a:lnTo>
                <a:lnTo>
                  <a:pt x="485394" y="0"/>
                </a:lnTo>
                <a:lnTo>
                  <a:pt x="485394" y="9905"/>
                </a:lnTo>
                <a:lnTo>
                  <a:pt x="495300" y="9905"/>
                </a:lnTo>
                <a:close/>
              </a:path>
              <a:path w="2025650" h="386079">
                <a:moveTo>
                  <a:pt x="514350" y="9905"/>
                </a:moveTo>
                <a:lnTo>
                  <a:pt x="514350" y="0"/>
                </a:lnTo>
                <a:lnTo>
                  <a:pt x="504444" y="0"/>
                </a:lnTo>
                <a:lnTo>
                  <a:pt x="504444" y="9905"/>
                </a:lnTo>
                <a:lnTo>
                  <a:pt x="514350" y="9905"/>
                </a:lnTo>
                <a:close/>
              </a:path>
              <a:path w="2025650" h="386079">
                <a:moveTo>
                  <a:pt x="533400" y="9905"/>
                </a:moveTo>
                <a:lnTo>
                  <a:pt x="533400" y="0"/>
                </a:lnTo>
                <a:lnTo>
                  <a:pt x="523494" y="0"/>
                </a:lnTo>
                <a:lnTo>
                  <a:pt x="523494" y="9905"/>
                </a:lnTo>
                <a:lnTo>
                  <a:pt x="533400" y="9905"/>
                </a:lnTo>
                <a:close/>
              </a:path>
              <a:path w="2025650" h="386079">
                <a:moveTo>
                  <a:pt x="552450" y="9905"/>
                </a:moveTo>
                <a:lnTo>
                  <a:pt x="552450" y="0"/>
                </a:lnTo>
                <a:lnTo>
                  <a:pt x="542544" y="0"/>
                </a:lnTo>
                <a:lnTo>
                  <a:pt x="542544" y="9905"/>
                </a:lnTo>
                <a:lnTo>
                  <a:pt x="552450" y="9905"/>
                </a:lnTo>
                <a:close/>
              </a:path>
              <a:path w="2025650" h="386079">
                <a:moveTo>
                  <a:pt x="571500" y="9905"/>
                </a:moveTo>
                <a:lnTo>
                  <a:pt x="571500" y="0"/>
                </a:lnTo>
                <a:lnTo>
                  <a:pt x="561594" y="0"/>
                </a:lnTo>
                <a:lnTo>
                  <a:pt x="561594" y="9905"/>
                </a:lnTo>
                <a:lnTo>
                  <a:pt x="571500" y="9905"/>
                </a:lnTo>
                <a:close/>
              </a:path>
              <a:path w="2025650" h="386079">
                <a:moveTo>
                  <a:pt x="590550" y="9905"/>
                </a:moveTo>
                <a:lnTo>
                  <a:pt x="590550" y="0"/>
                </a:lnTo>
                <a:lnTo>
                  <a:pt x="580644" y="0"/>
                </a:lnTo>
                <a:lnTo>
                  <a:pt x="580644" y="9905"/>
                </a:lnTo>
                <a:lnTo>
                  <a:pt x="590550" y="9905"/>
                </a:lnTo>
                <a:close/>
              </a:path>
              <a:path w="2025650" h="386079">
                <a:moveTo>
                  <a:pt x="609600" y="9905"/>
                </a:moveTo>
                <a:lnTo>
                  <a:pt x="609600" y="0"/>
                </a:lnTo>
                <a:lnTo>
                  <a:pt x="599694" y="0"/>
                </a:lnTo>
                <a:lnTo>
                  <a:pt x="599694" y="9905"/>
                </a:lnTo>
                <a:lnTo>
                  <a:pt x="609600" y="9905"/>
                </a:lnTo>
                <a:close/>
              </a:path>
              <a:path w="2025650" h="386079">
                <a:moveTo>
                  <a:pt x="628650" y="9905"/>
                </a:moveTo>
                <a:lnTo>
                  <a:pt x="628650" y="0"/>
                </a:lnTo>
                <a:lnTo>
                  <a:pt x="618744" y="0"/>
                </a:lnTo>
                <a:lnTo>
                  <a:pt x="618744" y="9905"/>
                </a:lnTo>
                <a:lnTo>
                  <a:pt x="628650" y="9905"/>
                </a:lnTo>
                <a:close/>
              </a:path>
              <a:path w="2025650" h="386079">
                <a:moveTo>
                  <a:pt x="647700" y="9905"/>
                </a:moveTo>
                <a:lnTo>
                  <a:pt x="647700" y="0"/>
                </a:lnTo>
                <a:lnTo>
                  <a:pt x="637794" y="0"/>
                </a:lnTo>
                <a:lnTo>
                  <a:pt x="637794" y="9905"/>
                </a:lnTo>
                <a:lnTo>
                  <a:pt x="647700" y="9905"/>
                </a:lnTo>
                <a:close/>
              </a:path>
              <a:path w="2025650" h="386079">
                <a:moveTo>
                  <a:pt x="666750" y="9905"/>
                </a:moveTo>
                <a:lnTo>
                  <a:pt x="666750" y="0"/>
                </a:lnTo>
                <a:lnTo>
                  <a:pt x="656844" y="0"/>
                </a:lnTo>
                <a:lnTo>
                  <a:pt x="656844" y="9905"/>
                </a:lnTo>
                <a:lnTo>
                  <a:pt x="666750" y="9905"/>
                </a:lnTo>
                <a:close/>
              </a:path>
              <a:path w="2025650" h="386079">
                <a:moveTo>
                  <a:pt x="685800" y="9905"/>
                </a:moveTo>
                <a:lnTo>
                  <a:pt x="685800" y="0"/>
                </a:lnTo>
                <a:lnTo>
                  <a:pt x="675894" y="0"/>
                </a:lnTo>
                <a:lnTo>
                  <a:pt x="675894" y="9905"/>
                </a:lnTo>
                <a:lnTo>
                  <a:pt x="685800" y="9905"/>
                </a:lnTo>
                <a:close/>
              </a:path>
              <a:path w="2025650" h="386079">
                <a:moveTo>
                  <a:pt x="704850" y="9905"/>
                </a:moveTo>
                <a:lnTo>
                  <a:pt x="704850" y="0"/>
                </a:lnTo>
                <a:lnTo>
                  <a:pt x="694944" y="0"/>
                </a:lnTo>
                <a:lnTo>
                  <a:pt x="694944" y="9905"/>
                </a:lnTo>
                <a:lnTo>
                  <a:pt x="704850" y="9905"/>
                </a:lnTo>
                <a:close/>
              </a:path>
              <a:path w="2025650" h="386079">
                <a:moveTo>
                  <a:pt x="723899" y="9905"/>
                </a:moveTo>
                <a:lnTo>
                  <a:pt x="723899" y="0"/>
                </a:lnTo>
                <a:lnTo>
                  <a:pt x="713993" y="0"/>
                </a:lnTo>
                <a:lnTo>
                  <a:pt x="713993" y="9905"/>
                </a:lnTo>
                <a:lnTo>
                  <a:pt x="723899" y="9905"/>
                </a:lnTo>
                <a:close/>
              </a:path>
              <a:path w="2025650" h="386079">
                <a:moveTo>
                  <a:pt x="742949" y="9905"/>
                </a:moveTo>
                <a:lnTo>
                  <a:pt x="742949" y="0"/>
                </a:lnTo>
                <a:lnTo>
                  <a:pt x="733043" y="0"/>
                </a:lnTo>
                <a:lnTo>
                  <a:pt x="733043" y="9905"/>
                </a:lnTo>
                <a:lnTo>
                  <a:pt x="742949" y="9905"/>
                </a:lnTo>
                <a:close/>
              </a:path>
              <a:path w="2025650" h="386079">
                <a:moveTo>
                  <a:pt x="761999" y="9905"/>
                </a:moveTo>
                <a:lnTo>
                  <a:pt x="761999" y="0"/>
                </a:lnTo>
                <a:lnTo>
                  <a:pt x="752093" y="0"/>
                </a:lnTo>
                <a:lnTo>
                  <a:pt x="752093" y="9905"/>
                </a:lnTo>
                <a:lnTo>
                  <a:pt x="761999" y="9905"/>
                </a:lnTo>
                <a:close/>
              </a:path>
              <a:path w="2025650" h="386079">
                <a:moveTo>
                  <a:pt x="781049" y="9905"/>
                </a:moveTo>
                <a:lnTo>
                  <a:pt x="781049" y="0"/>
                </a:lnTo>
                <a:lnTo>
                  <a:pt x="771143" y="0"/>
                </a:lnTo>
                <a:lnTo>
                  <a:pt x="771143" y="9905"/>
                </a:lnTo>
                <a:lnTo>
                  <a:pt x="781049" y="9905"/>
                </a:lnTo>
                <a:close/>
              </a:path>
              <a:path w="2025650" h="386079">
                <a:moveTo>
                  <a:pt x="800099" y="9905"/>
                </a:moveTo>
                <a:lnTo>
                  <a:pt x="800099" y="0"/>
                </a:lnTo>
                <a:lnTo>
                  <a:pt x="790193" y="0"/>
                </a:lnTo>
                <a:lnTo>
                  <a:pt x="790193" y="9905"/>
                </a:lnTo>
                <a:lnTo>
                  <a:pt x="800099" y="9905"/>
                </a:lnTo>
                <a:close/>
              </a:path>
              <a:path w="2025650" h="386079">
                <a:moveTo>
                  <a:pt x="819149" y="9905"/>
                </a:moveTo>
                <a:lnTo>
                  <a:pt x="819149" y="0"/>
                </a:lnTo>
                <a:lnTo>
                  <a:pt x="809243" y="0"/>
                </a:lnTo>
                <a:lnTo>
                  <a:pt x="809243" y="9905"/>
                </a:lnTo>
                <a:lnTo>
                  <a:pt x="819149" y="9905"/>
                </a:lnTo>
                <a:close/>
              </a:path>
              <a:path w="2025650" h="386079">
                <a:moveTo>
                  <a:pt x="838199" y="9905"/>
                </a:moveTo>
                <a:lnTo>
                  <a:pt x="838199" y="0"/>
                </a:lnTo>
                <a:lnTo>
                  <a:pt x="828293" y="0"/>
                </a:lnTo>
                <a:lnTo>
                  <a:pt x="828293" y="9905"/>
                </a:lnTo>
                <a:lnTo>
                  <a:pt x="838199" y="9905"/>
                </a:lnTo>
                <a:close/>
              </a:path>
              <a:path w="2025650" h="386079">
                <a:moveTo>
                  <a:pt x="857249" y="9905"/>
                </a:moveTo>
                <a:lnTo>
                  <a:pt x="857249" y="0"/>
                </a:lnTo>
                <a:lnTo>
                  <a:pt x="847343" y="0"/>
                </a:lnTo>
                <a:lnTo>
                  <a:pt x="847343" y="9905"/>
                </a:lnTo>
                <a:lnTo>
                  <a:pt x="857249" y="9905"/>
                </a:lnTo>
                <a:close/>
              </a:path>
              <a:path w="2025650" h="386079">
                <a:moveTo>
                  <a:pt x="876299" y="9905"/>
                </a:moveTo>
                <a:lnTo>
                  <a:pt x="876299" y="0"/>
                </a:lnTo>
                <a:lnTo>
                  <a:pt x="866393" y="0"/>
                </a:lnTo>
                <a:lnTo>
                  <a:pt x="866393" y="9905"/>
                </a:lnTo>
                <a:lnTo>
                  <a:pt x="876299" y="9905"/>
                </a:lnTo>
                <a:close/>
              </a:path>
              <a:path w="2025650" h="386079">
                <a:moveTo>
                  <a:pt x="895349" y="9905"/>
                </a:moveTo>
                <a:lnTo>
                  <a:pt x="895349" y="0"/>
                </a:lnTo>
                <a:lnTo>
                  <a:pt x="885443" y="0"/>
                </a:lnTo>
                <a:lnTo>
                  <a:pt x="885443" y="9905"/>
                </a:lnTo>
                <a:lnTo>
                  <a:pt x="895349" y="9905"/>
                </a:lnTo>
                <a:close/>
              </a:path>
              <a:path w="2025650" h="386079">
                <a:moveTo>
                  <a:pt x="914399" y="9905"/>
                </a:moveTo>
                <a:lnTo>
                  <a:pt x="914399" y="0"/>
                </a:lnTo>
                <a:lnTo>
                  <a:pt x="904493" y="0"/>
                </a:lnTo>
                <a:lnTo>
                  <a:pt x="904493" y="9905"/>
                </a:lnTo>
                <a:lnTo>
                  <a:pt x="914399" y="9905"/>
                </a:lnTo>
                <a:close/>
              </a:path>
              <a:path w="2025650" h="386079">
                <a:moveTo>
                  <a:pt x="933449" y="9905"/>
                </a:moveTo>
                <a:lnTo>
                  <a:pt x="933449" y="0"/>
                </a:lnTo>
                <a:lnTo>
                  <a:pt x="923543" y="0"/>
                </a:lnTo>
                <a:lnTo>
                  <a:pt x="923543" y="9905"/>
                </a:lnTo>
                <a:lnTo>
                  <a:pt x="933449" y="9905"/>
                </a:lnTo>
                <a:close/>
              </a:path>
              <a:path w="2025650" h="386079">
                <a:moveTo>
                  <a:pt x="952499" y="9905"/>
                </a:moveTo>
                <a:lnTo>
                  <a:pt x="952499" y="0"/>
                </a:lnTo>
                <a:lnTo>
                  <a:pt x="942593" y="0"/>
                </a:lnTo>
                <a:lnTo>
                  <a:pt x="942593" y="9905"/>
                </a:lnTo>
                <a:lnTo>
                  <a:pt x="952499" y="9905"/>
                </a:lnTo>
                <a:close/>
              </a:path>
              <a:path w="2025650" h="386079">
                <a:moveTo>
                  <a:pt x="971549" y="9905"/>
                </a:moveTo>
                <a:lnTo>
                  <a:pt x="971549" y="0"/>
                </a:lnTo>
                <a:lnTo>
                  <a:pt x="961643" y="0"/>
                </a:lnTo>
                <a:lnTo>
                  <a:pt x="961643" y="9905"/>
                </a:lnTo>
                <a:lnTo>
                  <a:pt x="971549" y="9905"/>
                </a:lnTo>
                <a:close/>
              </a:path>
              <a:path w="2025650" h="386079">
                <a:moveTo>
                  <a:pt x="990599" y="9905"/>
                </a:moveTo>
                <a:lnTo>
                  <a:pt x="990599" y="0"/>
                </a:lnTo>
                <a:lnTo>
                  <a:pt x="980693" y="0"/>
                </a:lnTo>
                <a:lnTo>
                  <a:pt x="980693" y="9905"/>
                </a:lnTo>
                <a:lnTo>
                  <a:pt x="990599" y="9905"/>
                </a:lnTo>
                <a:close/>
              </a:path>
              <a:path w="2025650" h="386079">
                <a:moveTo>
                  <a:pt x="1009649" y="9905"/>
                </a:moveTo>
                <a:lnTo>
                  <a:pt x="1009649" y="0"/>
                </a:lnTo>
                <a:lnTo>
                  <a:pt x="999743" y="0"/>
                </a:lnTo>
                <a:lnTo>
                  <a:pt x="999743" y="9905"/>
                </a:lnTo>
                <a:lnTo>
                  <a:pt x="1009649" y="9905"/>
                </a:lnTo>
                <a:close/>
              </a:path>
              <a:path w="2025650" h="386079">
                <a:moveTo>
                  <a:pt x="1028699" y="9905"/>
                </a:moveTo>
                <a:lnTo>
                  <a:pt x="1028699" y="0"/>
                </a:lnTo>
                <a:lnTo>
                  <a:pt x="1018793" y="0"/>
                </a:lnTo>
                <a:lnTo>
                  <a:pt x="1018793" y="9905"/>
                </a:lnTo>
                <a:lnTo>
                  <a:pt x="1028699" y="9905"/>
                </a:lnTo>
                <a:close/>
              </a:path>
              <a:path w="2025650" h="386079">
                <a:moveTo>
                  <a:pt x="1047749" y="9905"/>
                </a:moveTo>
                <a:lnTo>
                  <a:pt x="1047749" y="0"/>
                </a:lnTo>
                <a:lnTo>
                  <a:pt x="1037843" y="0"/>
                </a:lnTo>
                <a:lnTo>
                  <a:pt x="1037843" y="9905"/>
                </a:lnTo>
                <a:lnTo>
                  <a:pt x="1047749" y="9905"/>
                </a:lnTo>
                <a:close/>
              </a:path>
              <a:path w="2025650" h="386079">
                <a:moveTo>
                  <a:pt x="1066799" y="9905"/>
                </a:moveTo>
                <a:lnTo>
                  <a:pt x="1066799" y="0"/>
                </a:lnTo>
                <a:lnTo>
                  <a:pt x="1056893" y="0"/>
                </a:lnTo>
                <a:lnTo>
                  <a:pt x="1056893" y="9905"/>
                </a:lnTo>
                <a:lnTo>
                  <a:pt x="1066799" y="9905"/>
                </a:lnTo>
                <a:close/>
              </a:path>
              <a:path w="2025650" h="386079">
                <a:moveTo>
                  <a:pt x="1085849" y="9905"/>
                </a:moveTo>
                <a:lnTo>
                  <a:pt x="1085849" y="0"/>
                </a:lnTo>
                <a:lnTo>
                  <a:pt x="1075943" y="0"/>
                </a:lnTo>
                <a:lnTo>
                  <a:pt x="1075943" y="9905"/>
                </a:lnTo>
                <a:lnTo>
                  <a:pt x="1085849" y="9905"/>
                </a:lnTo>
                <a:close/>
              </a:path>
              <a:path w="2025650" h="386079">
                <a:moveTo>
                  <a:pt x="1104899" y="9905"/>
                </a:moveTo>
                <a:lnTo>
                  <a:pt x="1104899" y="0"/>
                </a:lnTo>
                <a:lnTo>
                  <a:pt x="1094993" y="0"/>
                </a:lnTo>
                <a:lnTo>
                  <a:pt x="1094993" y="9905"/>
                </a:lnTo>
                <a:lnTo>
                  <a:pt x="1104899" y="9905"/>
                </a:lnTo>
                <a:close/>
              </a:path>
              <a:path w="2025650" h="386079">
                <a:moveTo>
                  <a:pt x="1123949" y="9905"/>
                </a:moveTo>
                <a:lnTo>
                  <a:pt x="1123949" y="0"/>
                </a:lnTo>
                <a:lnTo>
                  <a:pt x="1114043" y="0"/>
                </a:lnTo>
                <a:lnTo>
                  <a:pt x="1114043" y="9905"/>
                </a:lnTo>
                <a:lnTo>
                  <a:pt x="1123949" y="9905"/>
                </a:lnTo>
                <a:close/>
              </a:path>
              <a:path w="2025650" h="386079">
                <a:moveTo>
                  <a:pt x="1142999" y="9905"/>
                </a:moveTo>
                <a:lnTo>
                  <a:pt x="1142999" y="0"/>
                </a:lnTo>
                <a:lnTo>
                  <a:pt x="1133093" y="0"/>
                </a:lnTo>
                <a:lnTo>
                  <a:pt x="1133093" y="9905"/>
                </a:lnTo>
                <a:lnTo>
                  <a:pt x="1142999" y="9905"/>
                </a:lnTo>
                <a:close/>
              </a:path>
              <a:path w="2025650" h="386079">
                <a:moveTo>
                  <a:pt x="1162049" y="9905"/>
                </a:moveTo>
                <a:lnTo>
                  <a:pt x="1162049" y="0"/>
                </a:lnTo>
                <a:lnTo>
                  <a:pt x="1152143" y="0"/>
                </a:lnTo>
                <a:lnTo>
                  <a:pt x="1152143" y="9905"/>
                </a:lnTo>
                <a:lnTo>
                  <a:pt x="1162049" y="9905"/>
                </a:lnTo>
                <a:close/>
              </a:path>
              <a:path w="2025650" h="386079">
                <a:moveTo>
                  <a:pt x="1181099" y="9905"/>
                </a:moveTo>
                <a:lnTo>
                  <a:pt x="1181099" y="0"/>
                </a:lnTo>
                <a:lnTo>
                  <a:pt x="1171193" y="0"/>
                </a:lnTo>
                <a:lnTo>
                  <a:pt x="1171193" y="9905"/>
                </a:lnTo>
                <a:lnTo>
                  <a:pt x="1181099" y="9905"/>
                </a:lnTo>
                <a:close/>
              </a:path>
              <a:path w="2025650" h="386079">
                <a:moveTo>
                  <a:pt x="1200149" y="9905"/>
                </a:moveTo>
                <a:lnTo>
                  <a:pt x="1200149" y="0"/>
                </a:lnTo>
                <a:lnTo>
                  <a:pt x="1190243" y="0"/>
                </a:lnTo>
                <a:lnTo>
                  <a:pt x="1190243" y="9905"/>
                </a:lnTo>
                <a:lnTo>
                  <a:pt x="1200149" y="9905"/>
                </a:lnTo>
                <a:close/>
              </a:path>
              <a:path w="2025650" h="386079">
                <a:moveTo>
                  <a:pt x="1219199" y="9905"/>
                </a:moveTo>
                <a:lnTo>
                  <a:pt x="1219199" y="0"/>
                </a:lnTo>
                <a:lnTo>
                  <a:pt x="1209293" y="0"/>
                </a:lnTo>
                <a:lnTo>
                  <a:pt x="1209293" y="9905"/>
                </a:lnTo>
                <a:lnTo>
                  <a:pt x="1219199" y="9905"/>
                </a:lnTo>
                <a:close/>
              </a:path>
              <a:path w="2025650" h="386079">
                <a:moveTo>
                  <a:pt x="1238249" y="9905"/>
                </a:moveTo>
                <a:lnTo>
                  <a:pt x="1238249" y="0"/>
                </a:lnTo>
                <a:lnTo>
                  <a:pt x="1228343" y="0"/>
                </a:lnTo>
                <a:lnTo>
                  <a:pt x="1228343" y="9905"/>
                </a:lnTo>
                <a:lnTo>
                  <a:pt x="1238249" y="9905"/>
                </a:lnTo>
                <a:close/>
              </a:path>
              <a:path w="2025650" h="386079">
                <a:moveTo>
                  <a:pt x="1257299" y="9905"/>
                </a:moveTo>
                <a:lnTo>
                  <a:pt x="1257299" y="0"/>
                </a:lnTo>
                <a:lnTo>
                  <a:pt x="1247393" y="0"/>
                </a:lnTo>
                <a:lnTo>
                  <a:pt x="1247393" y="9905"/>
                </a:lnTo>
                <a:lnTo>
                  <a:pt x="1257299" y="9905"/>
                </a:lnTo>
                <a:close/>
              </a:path>
              <a:path w="2025650" h="386079">
                <a:moveTo>
                  <a:pt x="1276349" y="9905"/>
                </a:moveTo>
                <a:lnTo>
                  <a:pt x="1276349" y="0"/>
                </a:lnTo>
                <a:lnTo>
                  <a:pt x="1266443" y="0"/>
                </a:lnTo>
                <a:lnTo>
                  <a:pt x="1266443" y="9905"/>
                </a:lnTo>
                <a:lnTo>
                  <a:pt x="1276349" y="9905"/>
                </a:lnTo>
                <a:close/>
              </a:path>
              <a:path w="2025650" h="386079">
                <a:moveTo>
                  <a:pt x="1295399" y="9905"/>
                </a:moveTo>
                <a:lnTo>
                  <a:pt x="1295399" y="0"/>
                </a:lnTo>
                <a:lnTo>
                  <a:pt x="1285493" y="0"/>
                </a:lnTo>
                <a:lnTo>
                  <a:pt x="1285493" y="9905"/>
                </a:lnTo>
                <a:lnTo>
                  <a:pt x="1295399" y="9905"/>
                </a:lnTo>
                <a:close/>
              </a:path>
              <a:path w="2025650" h="386079">
                <a:moveTo>
                  <a:pt x="1314449" y="9905"/>
                </a:moveTo>
                <a:lnTo>
                  <a:pt x="1314449" y="0"/>
                </a:lnTo>
                <a:lnTo>
                  <a:pt x="1304543" y="0"/>
                </a:lnTo>
                <a:lnTo>
                  <a:pt x="1304543" y="9905"/>
                </a:lnTo>
                <a:lnTo>
                  <a:pt x="1314449" y="9905"/>
                </a:lnTo>
                <a:close/>
              </a:path>
              <a:path w="2025650" h="386079">
                <a:moveTo>
                  <a:pt x="1333499" y="9905"/>
                </a:moveTo>
                <a:lnTo>
                  <a:pt x="1333499" y="0"/>
                </a:lnTo>
                <a:lnTo>
                  <a:pt x="1323593" y="0"/>
                </a:lnTo>
                <a:lnTo>
                  <a:pt x="1323593" y="9905"/>
                </a:lnTo>
                <a:lnTo>
                  <a:pt x="1333499" y="9905"/>
                </a:lnTo>
                <a:close/>
              </a:path>
              <a:path w="2025650" h="386079">
                <a:moveTo>
                  <a:pt x="1352549" y="9905"/>
                </a:moveTo>
                <a:lnTo>
                  <a:pt x="1352549" y="0"/>
                </a:lnTo>
                <a:lnTo>
                  <a:pt x="1342643" y="0"/>
                </a:lnTo>
                <a:lnTo>
                  <a:pt x="1342643" y="9905"/>
                </a:lnTo>
                <a:lnTo>
                  <a:pt x="1352549" y="9905"/>
                </a:lnTo>
                <a:close/>
              </a:path>
              <a:path w="2025650" h="386079">
                <a:moveTo>
                  <a:pt x="1371599" y="9905"/>
                </a:moveTo>
                <a:lnTo>
                  <a:pt x="1371599" y="0"/>
                </a:lnTo>
                <a:lnTo>
                  <a:pt x="1361693" y="0"/>
                </a:lnTo>
                <a:lnTo>
                  <a:pt x="1361693" y="9905"/>
                </a:lnTo>
                <a:lnTo>
                  <a:pt x="1371599" y="9905"/>
                </a:lnTo>
                <a:close/>
              </a:path>
              <a:path w="2025650" h="386079">
                <a:moveTo>
                  <a:pt x="1390649" y="9905"/>
                </a:moveTo>
                <a:lnTo>
                  <a:pt x="1390649" y="0"/>
                </a:lnTo>
                <a:lnTo>
                  <a:pt x="1380743" y="0"/>
                </a:lnTo>
                <a:lnTo>
                  <a:pt x="1380743" y="9905"/>
                </a:lnTo>
                <a:lnTo>
                  <a:pt x="1390649" y="9905"/>
                </a:lnTo>
                <a:close/>
              </a:path>
              <a:path w="2025650" h="386079">
                <a:moveTo>
                  <a:pt x="1409699" y="9905"/>
                </a:moveTo>
                <a:lnTo>
                  <a:pt x="1409699" y="0"/>
                </a:lnTo>
                <a:lnTo>
                  <a:pt x="1399793" y="0"/>
                </a:lnTo>
                <a:lnTo>
                  <a:pt x="1399793" y="9905"/>
                </a:lnTo>
                <a:lnTo>
                  <a:pt x="1409699" y="9905"/>
                </a:lnTo>
                <a:close/>
              </a:path>
              <a:path w="2025650" h="386079">
                <a:moveTo>
                  <a:pt x="1428750" y="9905"/>
                </a:moveTo>
                <a:lnTo>
                  <a:pt x="1428750" y="0"/>
                </a:lnTo>
                <a:lnTo>
                  <a:pt x="1418843" y="0"/>
                </a:lnTo>
                <a:lnTo>
                  <a:pt x="1418843" y="9905"/>
                </a:lnTo>
                <a:lnTo>
                  <a:pt x="1428750" y="9905"/>
                </a:lnTo>
                <a:close/>
              </a:path>
              <a:path w="2025650" h="386079">
                <a:moveTo>
                  <a:pt x="1447800" y="9905"/>
                </a:moveTo>
                <a:lnTo>
                  <a:pt x="1447800" y="0"/>
                </a:lnTo>
                <a:lnTo>
                  <a:pt x="1437893" y="0"/>
                </a:lnTo>
                <a:lnTo>
                  <a:pt x="1437893" y="9905"/>
                </a:lnTo>
                <a:lnTo>
                  <a:pt x="1447800" y="9905"/>
                </a:lnTo>
                <a:close/>
              </a:path>
              <a:path w="2025650" h="386079">
                <a:moveTo>
                  <a:pt x="1466850" y="9905"/>
                </a:moveTo>
                <a:lnTo>
                  <a:pt x="1466850" y="0"/>
                </a:lnTo>
                <a:lnTo>
                  <a:pt x="1456943" y="0"/>
                </a:lnTo>
                <a:lnTo>
                  <a:pt x="1456943" y="9905"/>
                </a:lnTo>
                <a:lnTo>
                  <a:pt x="1466850" y="9905"/>
                </a:lnTo>
                <a:close/>
              </a:path>
              <a:path w="2025650" h="386079">
                <a:moveTo>
                  <a:pt x="1485900" y="9905"/>
                </a:moveTo>
                <a:lnTo>
                  <a:pt x="1485900" y="0"/>
                </a:lnTo>
                <a:lnTo>
                  <a:pt x="1475993" y="0"/>
                </a:lnTo>
                <a:lnTo>
                  <a:pt x="1475993" y="9905"/>
                </a:lnTo>
                <a:lnTo>
                  <a:pt x="1485900" y="9905"/>
                </a:lnTo>
                <a:close/>
              </a:path>
              <a:path w="2025650" h="386079">
                <a:moveTo>
                  <a:pt x="1504950" y="9905"/>
                </a:moveTo>
                <a:lnTo>
                  <a:pt x="1504950" y="0"/>
                </a:lnTo>
                <a:lnTo>
                  <a:pt x="1495043" y="0"/>
                </a:lnTo>
                <a:lnTo>
                  <a:pt x="1495043" y="9905"/>
                </a:lnTo>
                <a:lnTo>
                  <a:pt x="1504950" y="9905"/>
                </a:lnTo>
                <a:close/>
              </a:path>
              <a:path w="2025650" h="386079">
                <a:moveTo>
                  <a:pt x="1524000" y="9905"/>
                </a:moveTo>
                <a:lnTo>
                  <a:pt x="1524000" y="0"/>
                </a:lnTo>
                <a:lnTo>
                  <a:pt x="1514093" y="0"/>
                </a:lnTo>
                <a:lnTo>
                  <a:pt x="1514093" y="9905"/>
                </a:lnTo>
                <a:lnTo>
                  <a:pt x="1524000" y="9905"/>
                </a:lnTo>
                <a:close/>
              </a:path>
              <a:path w="2025650" h="386079">
                <a:moveTo>
                  <a:pt x="1543050" y="9905"/>
                </a:moveTo>
                <a:lnTo>
                  <a:pt x="1543050" y="0"/>
                </a:lnTo>
                <a:lnTo>
                  <a:pt x="1533143" y="0"/>
                </a:lnTo>
                <a:lnTo>
                  <a:pt x="1533143" y="9905"/>
                </a:lnTo>
                <a:lnTo>
                  <a:pt x="1543050" y="9905"/>
                </a:lnTo>
                <a:close/>
              </a:path>
              <a:path w="2025650" h="386079">
                <a:moveTo>
                  <a:pt x="1562100" y="9905"/>
                </a:moveTo>
                <a:lnTo>
                  <a:pt x="1562100" y="0"/>
                </a:lnTo>
                <a:lnTo>
                  <a:pt x="1552193" y="0"/>
                </a:lnTo>
                <a:lnTo>
                  <a:pt x="1552193" y="9905"/>
                </a:lnTo>
                <a:lnTo>
                  <a:pt x="1562100" y="9905"/>
                </a:lnTo>
                <a:close/>
              </a:path>
              <a:path w="2025650" h="386079">
                <a:moveTo>
                  <a:pt x="1581150" y="9905"/>
                </a:moveTo>
                <a:lnTo>
                  <a:pt x="1581150" y="0"/>
                </a:lnTo>
                <a:lnTo>
                  <a:pt x="1571243" y="0"/>
                </a:lnTo>
                <a:lnTo>
                  <a:pt x="1571243" y="9905"/>
                </a:lnTo>
                <a:lnTo>
                  <a:pt x="1581150" y="9905"/>
                </a:lnTo>
                <a:close/>
              </a:path>
              <a:path w="2025650" h="386079">
                <a:moveTo>
                  <a:pt x="1600200" y="9905"/>
                </a:moveTo>
                <a:lnTo>
                  <a:pt x="1600200" y="0"/>
                </a:lnTo>
                <a:lnTo>
                  <a:pt x="1590293" y="0"/>
                </a:lnTo>
                <a:lnTo>
                  <a:pt x="1590293" y="9905"/>
                </a:lnTo>
                <a:lnTo>
                  <a:pt x="1600200" y="9905"/>
                </a:lnTo>
                <a:close/>
              </a:path>
              <a:path w="2025650" h="386079">
                <a:moveTo>
                  <a:pt x="1619250" y="9905"/>
                </a:moveTo>
                <a:lnTo>
                  <a:pt x="1619250" y="0"/>
                </a:lnTo>
                <a:lnTo>
                  <a:pt x="1609343" y="0"/>
                </a:lnTo>
                <a:lnTo>
                  <a:pt x="1609343" y="9905"/>
                </a:lnTo>
                <a:lnTo>
                  <a:pt x="1619250" y="9905"/>
                </a:lnTo>
                <a:close/>
              </a:path>
              <a:path w="2025650" h="386079">
                <a:moveTo>
                  <a:pt x="1638300" y="9905"/>
                </a:moveTo>
                <a:lnTo>
                  <a:pt x="1638300" y="0"/>
                </a:lnTo>
                <a:lnTo>
                  <a:pt x="1628393" y="0"/>
                </a:lnTo>
                <a:lnTo>
                  <a:pt x="1628393" y="9905"/>
                </a:lnTo>
                <a:lnTo>
                  <a:pt x="1638300" y="9905"/>
                </a:lnTo>
                <a:close/>
              </a:path>
              <a:path w="2025650" h="386079">
                <a:moveTo>
                  <a:pt x="1657350" y="9905"/>
                </a:moveTo>
                <a:lnTo>
                  <a:pt x="1657350" y="0"/>
                </a:lnTo>
                <a:lnTo>
                  <a:pt x="1647443" y="0"/>
                </a:lnTo>
                <a:lnTo>
                  <a:pt x="1647443" y="9905"/>
                </a:lnTo>
                <a:lnTo>
                  <a:pt x="1657350" y="9905"/>
                </a:lnTo>
                <a:close/>
              </a:path>
              <a:path w="2025650" h="386079">
                <a:moveTo>
                  <a:pt x="1676400" y="9905"/>
                </a:moveTo>
                <a:lnTo>
                  <a:pt x="1676400" y="0"/>
                </a:lnTo>
                <a:lnTo>
                  <a:pt x="1666493" y="0"/>
                </a:lnTo>
                <a:lnTo>
                  <a:pt x="1666493" y="9905"/>
                </a:lnTo>
                <a:lnTo>
                  <a:pt x="1676400" y="9905"/>
                </a:lnTo>
                <a:close/>
              </a:path>
              <a:path w="2025650" h="386079">
                <a:moveTo>
                  <a:pt x="1695450" y="9905"/>
                </a:moveTo>
                <a:lnTo>
                  <a:pt x="1695450" y="0"/>
                </a:lnTo>
                <a:lnTo>
                  <a:pt x="1685543" y="0"/>
                </a:lnTo>
                <a:lnTo>
                  <a:pt x="1685543" y="9905"/>
                </a:lnTo>
                <a:lnTo>
                  <a:pt x="1695450" y="9905"/>
                </a:lnTo>
                <a:close/>
              </a:path>
              <a:path w="2025650" h="386079">
                <a:moveTo>
                  <a:pt x="1714500" y="9905"/>
                </a:moveTo>
                <a:lnTo>
                  <a:pt x="1714500" y="0"/>
                </a:lnTo>
                <a:lnTo>
                  <a:pt x="1704593" y="0"/>
                </a:lnTo>
                <a:lnTo>
                  <a:pt x="1704593" y="9905"/>
                </a:lnTo>
                <a:lnTo>
                  <a:pt x="1714500" y="9905"/>
                </a:lnTo>
                <a:close/>
              </a:path>
              <a:path w="2025650" h="386079">
                <a:moveTo>
                  <a:pt x="1733550" y="9905"/>
                </a:moveTo>
                <a:lnTo>
                  <a:pt x="1733550" y="0"/>
                </a:lnTo>
                <a:lnTo>
                  <a:pt x="1723643" y="0"/>
                </a:lnTo>
                <a:lnTo>
                  <a:pt x="1723643" y="9905"/>
                </a:lnTo>
                <a:lnTo>
                  <a:pt x="1733550" y="9905"/>
                </a:lnTo>
                <a:close/>
              </a:path>
              <a:path w="2025650" h="386079">
                <a:moveTo>
                  <a:pt x="1752600" y="9905"/>
                </a:moveTo>
                <a:lnTo>
                  <a:pt x="1752600" y="0"/>
                </a:lnTo>
                <a:lnTo>
                  <a:pt x="1742693" y="0"/>
                </a:lnTo>
                <a:lnTo>
                  <a:pt x="1742693" y="9905"/>
                </a:lnTo>
                <a:lnTo>
                  <a:pt x="1752600" y="9905"/>
                </a:lnTo>
                <a:close/>
              </a:path>
              <a:path w="2025650" h="386079">
                <a:moveTo>
                  <a:pt x="1771650" y="9905"/>
                </a:moveTo>
                <a:lnTo>
                  <a:pt x="1771650" y="0"/>
                </a:lnTo>
                <a:lnTo>
                  <a:pt x="1761743" y="0"/>
                </a:lnTo>
                <a:lnTo>
                  <a:pt x="1761743" y="9905"/>
                </a:lnTo>
                <a:lnTo>
                  <a:pt x="1771650" y="9905"/>
                </a:lnTo>
                <a:close/>
              </a:path>
              <a:path w="2025650" h="386079">
                <a:moveTo>
                  <a:pt x="1790700" y="9905"/>
                </a:moveTo>
                <a:lnTo>
                  <a:pt x="1790700" y="0"/>
                </a:lnTo>
                <a:lnTo>
                  <a:pt x="1780793" y="0"/>
                </a:lnTo>
                <a:lnTo>
                  <a:pt x="1780793" y="9905"/>
                </a:lnTo>
                <a:lnTo>
                  <a:pt x="1790700" y="9905"/>
                </a:lnTo>
                <a:close/>
              </a:path>
              <a:path w="2025650" h="386079">
                <a:moveTo>
                  <a:pt x="1809750" y="9905"/>
                </a:moveTo>
                <a:lnTo>
                  <a:pt x="1809750" y="0"/>
                </a:lnTo>
                <a:lnTo>
                  <a:pt x="1799843" y="0"/>
                </a:lnTo>
                <a:lnTo>
                  <a:pt x="1799843" y="9905"/>
                </a:lnTo>
                <a:lnTo>
                  <a:pt x="1809750" y="9905"/>
                </a:lnTo>
                <a:close/>
              </a:path>
              <a:path w="2025650" h="386079">
                <a:moveTo>
                  <a:pt x="1828800" y="9905"/>
                </a:moveTo>
                <a:lnTo>
                  <a:pt x="1828800" y="0"/>
                </a:lnTo>
                <a:lnTo>
                  <a:pt x="1818893" y="0"/>
                </a:lnTo>
                <a:lnTo>
                  <a:pt x="1818893" y="9905"/>
                </a:lnTo>
                <a:lnTo>
                  <a:pt x="1828800" y="9905"/>
                </a:lnTo>
                <a:close/>
              </a:path>
              <a:path w="2025650" h="386079">
                <a:moveTo>
                  <a:pt x="1847850" y="9905"/>
                </a:moveTo>
                <a:lnTo>
                  <a:pt x="1847850" y="0"/>
                </a:lnTo>
                <a:lnTo>
                  <a:pt x="1837943" y="0"/>
                </a:lnTo>
                <a:lnTo>
                  <a:pt x="1837943" y="9905"/>
                </a:lnTo>
                <a:lnTo>
                  <a:pt x="1847850" y="9905"/>
                </a:lnTo>
                <a:close/>
              </a:path>
              <a:path w="2025650" h="386079">
                <a:moveTo>
                  <a:pt x="1866900" y="9905"/>
                </a:moveTo>
                <a:lnTo>
                  <a:pt x="1866900" y="0"/>
                </a:lnTo>
                <a:lnTo>
                  <a:pt x="1856993" y="0"/>
                </a:lnTo>
                <a:lnTo>
                  <a:pt x="1856993" y="9905"/>
                </a:lnTo>
                <a:lnTo>
                  <a:pt x="1866900" y="9905"/>
                </a:lnTo>
                <a:close/>
              </a:path>
              <a:path w="2025650" h="386079">
                <a:moveTo>
                  <a:pt x="1885950" y="9905"/>
                </a:moveTo>
                <a:lnTo>
                  <a:pt x="1885950" y="0"/>
                </a:lnTo>
                <a:lnTo>
                  <a:pt x="1876043" y="0"/>
                </a:lnTo>
                <a:lnTo>
                  <a:pt x="1876043" y="9905"/>
                </a:lnTo>
                <a:lnTo>
                  <a:pt x="1885950" y="9905"/>
                </a:lnTo>
                <a:close/>
              </a:path>
              <a:path w="2025650" h="386079">
                <a:moveTo>
                  <a:pt x="1905000" y="9905"/>
                </a:moveTo>
                <a:lnTo>
                  <a:pt x="1905000" y="0"/>
                </a:lnTo>
                <a:lnTo>
                  <a:pt x="1895093" y="0"/>
                </a:lnTo>
                <a:lnTo>
                  <a:pt x="1895093" y="9905"/>
                </a:lnTo>
                <a:lnTo>
                  <a:pt x="1905000" y="9905"/>
                </a:lnTo>
                <a:close/>
              </a:path>
              <a:path w="2025650" h="386079">
                <a:moveTo>
                  <a:pt x="1924050" y="9905"/>
                </a:moveTo>
                <a:lnTo>
                  <a:pt x="1924050" y="0"/>
                </a:lnTo>
                <a:lnTo>
                  <a:pt x="1914143" y="0"/>
                </a:lnTo>
                <a:lnTo>
                  <a:pt x="1914143" y="9905"/>
                </a:lnTo>
                <a:lnTo>
                  <a:pt x="1924050" y="9905"/>
                </a:lnTo>
                <a:close/>
              </a:path>
              <a:path w="2025650" h="386079">
                <a:moveTo>
                  <a:pt x="1943100" y="9905"/>
                </a:moveTo>
                <a:lnTo>
                  <a:pt x="1943100" y="0"/>
                </a:lnTo>
                <a:lnTo>
                  <a:pt x="1933193" y="0"/>
                </a:lnTo>
                <a:lnTo>
                  <a:pt x="1933193" y="9905"/>
                </a:lnTo>
                <a:lnTo>
                  <a:pt x="1943100" y="9905"/>
                </a:lnTo>
                <a:close/>
              </a:path>
              <a:path w="2025650" h="386079">
                <a:moveTo>
                  <a:pt x="1962150" y="9905"/>
                </a:moveTo>
                <a:lnTo>
                  <a:pt x="1962150" y="0"/>
                </a:lnTo>
                <a:lnTo>
                  <a:pt x="1952243" y="0"/>
                </a:lnTo>
                <a:lnTo>
                  <a:pt x="1952243" y="9905"/>
                </a:lnTo>
                <a:lnTo>
                  <a:pt x="1962150" y="9905"/>
                </a:lnTo>
                <a:close/>
              </a:path>
              <a:path w="2025650" h="386079">
                <a:moveTo>
                  <a:pt x="1981200" y="9905"/>
                </a:moveTo>
                <a:lnTo>
                  <a:pt x="1981200" y="0"/>
                </a:lnTo>
                <a:lnTo>
                  <a:pt x="1971293" y="0"/>
                </a:lnTo>
                <a:lnTo>
                  <a:pt x="1971293" y="9905"/>
                </a:lnTo>
                <a:lnTo>
                  <a:pt x="1981200" y="9905"/>
                </a:lnTo>
                <a:close/>
              </a:path>
              <a:path w="2025650" h="386079">
                <a:moveTo>
                  <a:pt x="2000250" y="9905"/>
                </a:moveTo>
                <a:lnTo>
                  <a:pt x="2000250" y="0"/>
                </a:lnTo>
                <a:lnTo>
                  <a:pt x="1990343" y="0"/>
                </a:lnTo>
                <a:lnTo>
                  <a:pt x="1990343" y="9905"/>
                </a:lnTo>
                <a:lnTo>
                  <a:pt x="2000250" y="9905"/>
                </a:lnTo>
                <a:close/>
              </a:path>
              <a:path w="2025650" h="386079">
                <a:moveTo>
                  <a:pt x="2019300" y="9905"/>
                </a:moveTo>
                <a:lnTo>
                  <a:pt x="2019300" y="0"/>
                </a:lnTo>
                <a:lnTo>
                  <a:pt x="2009393" y="0"/>
                </a:lnTo>
                <a:lnTo>
                  <a:pt x="2009393" y="9905"/>
                </a:lnTo>
                <a:lnTo>
                  <a:pt x="2019300" y="9905"/>
                </a:lnTo>
                <a:close/>
              </a:path>
              <a:path w="2025650" h="386079">
                <a:moveTo>
                  <a:pt x="2025395" y="22097"/>
                </a:moveTo>
                <a:lnTo>
                  <a:pt x="2025395" y="12953"/>
                </a:lnTo>
                <a:lnTo>
                  <a:pt x="2016251" y="12953"/>
                </a:lnTo>
                <a:lnTo>
                  <a:pt x="2016251" y="22097"/>
                </a:lnTo>
                <a:lnTo>
                  <a:pt x="2025395" y="22097"/>
                </a:lnTo>
                <a:close/>
              </a:path>
              <a:path w="2025650" h="386079">
                <a:moveTo>
                  <a:pt x="2025395" y="41147"/>
                </a:moveTo>
                <a:lnTo>
                  <a:pt x="2025395" y="32003"/>
                </a:lnTo>
                <a:lnTo>
                  <a:pt x="2016251" y="32003"/>
                </a:lnTo>
                <a:lnTo>
                  <a:pt x="2016251" y="41147"/>
                </a:lnTo>
                <a:lnTo>
                  <a:pt x="2025395" y="41147"/>
                </a:lnTo>
                <a:close/>
              </a:path>
              <a:path w="2025650" h="386079">
                <a:moveTo>
                  <a:pt x="2025395" y="60197"/>
                </a:moveTo>
                <a:lnTo>
                  <a:pt x="2025395" y="51053"/>
                </a:lnTo>
                <a:lnTo>
                  <a:pt x="2016251" y="51053"/>
                </a:lnTo>
                <a:lnTo>
                  <a:pt x="2016251" y="60197"/>
                </a:lnTo>
                <a:lnTo>
                  <a:pt x="2025395" y="60197"/>
                </a:lnTo>
                <a:close/>
              </a:path>
              <a:path w="2025650" h="386079">
                <a:moveTo>
                  <a:pt x="2025395" y="79247"/>
                </a:moveTo>
                <a:lnTo>
                  <a:pt x="2025395" y="70103"/>
                </a:lnTo>
                <a:lnTo>
                  <a:pt x="2016251" y="70103"/>
                </a:lnTo>
                <a:lnTo>
                  <a:pt x="2016251" y="79247"/>
                </a:lnTo>
                <a:lnTo>
                  <a:pt x="2025395" y="79247"/>
                </a:lnTo>
                <a:close/>
              </a:path>
              <a:path w="2025650" h="386079">
                <a:moveTo>
                  <a:pt x="2025395" y="98297"/>
                </a:moveTo>
                <a:lnTo>
                  <a:pt x="2025395" y="89153"/>
                </a:lnTo>
                <a:lnTo>
                  <a:pt x="2016251" y="89153"/>
                </a:lnTo>
                <a:lnTo>
                  <a:pt x="2016251" y="98297"/>
                </a:lnTo>
                <a:lnTo>
                  <a:pt x="2025395" y="98297"/>
                </a:lnTo>
                <a:close/>
              </a:path>
              <a:path w="2025650" h="386079">
                <a:moveTo>
                  <a:pt x="2025395" y="117347"/>
                </a:moveTo>
                <a:lnTo>
                  <a:pt x="2025395" y="108203"/>
                </a:lnTo>
                <a:lnTo>
                  <a:pt x="2016251" y="108203"/>
                </a:lnTo>
                <a:lnTo>
                  <a:pt x="2016251" y="117347"/>
                </a:lnTo>
                <a:lnTo>
                  <a:pt x="2025395" y="117347"/>
                </a:lnTo>
                <a:close/>
              </a:path>
              <a:path w="2025650" h="386079">
                <a:moveTo>
                  <a:pt x="2025395" y="136397"/>
                </a:moveTo>
                <a:lnTo>
                  <a:pt x="2025395" y="127253"/>
                </a:lnTo>
                <a:lnTo>
                  <a:pt x="2016251" y="127253"/>
                </a:lnTo>
                <a:lnTo>
                  <a:pt x="2016251" y="136397"/>
                </a:lnTo>
                <a:lnTo>
                  <a:pt x="2025395" y="136397"/>
                </a:lnTo>
                <a:close/>
              </a:path>
              <a:path w="2025650" h="386079">
                <a:moveTo>
                  <a:pt x="2025395" y="155447"/>
                </a:moveTo>
                <a:lnTo>
                  <a:pt x="2025395" y="146303"/>
                </a:lnTo>
                <a:lnTo>
                  <a:pt x="2016251" y="146303"/>
                </a:lnTo>
                <a:lnTo>
                  <a:pt x="2016251" y="155447"/>
                </a:lnTo>
                <a:lnTo>
                  <a:pt x="2025395" y="155447"/>
                </a:lnTo>
                <a:close/>
              </a:path>
              <a:path w="2025650" h="386079">
                <a:moveTo>
                  <a:pt x="2025395" y="174497"/>
                </a:moveTo>
                <a:lnTo>
                  <a:pt x="2025395" y="165353"/>
                </a:lnTo>
                <a:lnTo>
                  <a:pt x="2016251" y="165353"/>
                </a:lnTo>
                <a:lnTo>
                  <a:pt x="2016251" y="174497"/>
                </a:lnTo>
                <a:lnTo>
                  <a:pt x="2025395" y="174497"/>
                </a:lnTo>
                <a:close/>
              </a:path>
              <a:path w="2025650" h="386079">
                <a:moveTo>
                  <a:pt x="2025395" y="193547"/>
                </a:moveTo>
                <a:lnTo>
                  <a:pt x="2025395" y="184403"/>
                </a:lnTo>
                <a:lnTo>
                  <a:pt x="2016251" y="184403"/>
                </a:lnTo>
                <a:lnTo>
                  <a:pt x="2016251" y="193547"/>
                </a:lnTo>
                <a:lnTo>
                  <a:pt x="2025395" y="193547"/>
                </a:lnTo>
                <a:close/>
              </a:path>
              <a:path w="2025650" h="386079">
                <a:moveTo>
                  <a:pt x="2025395" y="212597"/>
                </a:moveTo>
                <a:lnTo>
                  <a:pt x="2025395" y="203453"/>
                </a:lnTo>
                <a:lnTo>
                  <a:pt x="2016251" y="203453"/>
                </a:lnTo>
                <a:lnTo>
                  <a:pt x="2016251" y="212597"/>
                </a:lnTo>
                <a:lnTo>
                  <a:pt x="2025395" y="212597"/>
                </a:lnTo>
                <a:close/>
              </a:path>
              <a:path w="2025650" h="386079">
                <a:moveTo>
                  <a:pt x="2025395" y="231647"/>
                </a:moveTo>
                <a:lnTo>
                  <a:pt x="2025395" y="222503"/>
                </a:lnTo>
                <a:lnTo>
                  <a:pt x="2016251" y="222503"/>
                </a:lnTo>
                <a:lnTo>
                  <a:pt x="2016251" y="231647"/>
                </a:lnTo>
                <a:lnTo>
                  <a:pt x="2025395" y="231647"/>
                </a:lnTo>
                <a:close/>
              </a:path>
              <a:path w="2025650" h="386079">
                <a:moveTo>
                  <a:pt x="2025395" y="250697"/>
                </a:moveTo>
                <a:lnTo>
                  <a:pt x="2025395" y="241553"/>
                </a:lnTo>
                <a:lnTo>
                  <a:pt x="2016251" y="241553"/>
                </a:lnTo>
                <a:lnTo>
                  <a:pt x="2016251" y="250697"/>
                </a:lnTo>
                <a:lnTo>
                  <a:pt x="2025395" y="250697"/>
                </a:lnTo>
                <a:close/>
              </a:path>
              <a:path w="2025650" h="386079">
                <a:moveTo>
                  <a:pt x="2025395" y="269747"/>
                </a:moveTo>
                <a:lnTo>
                  <a:pt x="2025395" y="260603"/>
                </a:lnTo>
                <a:lnTo>
                  <a:pt x="2016251" y="260603"/>
                </a:lnTo>
                <a:lnTo>
                  <a:pt x="2016251" y="269747"/>
                </a:lnTo>
                <a:lnTo>
                  <a:pt x="2025395" y="269747"/>
                </a:lnTo>
                <a:close/>
              </a:path>
              <a:path w="2025650" h="386079">
                <a:moveTo>
                  <a:pt x="2025395" y="288797"/>
                </a:moveTo>
                <a:lnTo>
                  <a:pt x="2025395" y="279653"/>
                </a:lnTo>
                <a:lnTo>
                  <a:pt x="2016251" y="279653"/>
                </a:lnTo>
                <a:lnTo>
                  <a:pt x="2016251" y="288797"/>
                </a:lnTo>
                <a:lnTo>
                  <a:pt x="2025395" y="288797"/>
                </a:lnTo>
                <a:close/>
              </a:path>
              <a:path w="2025650" h="386079">
                <a:moveTo>
                  <a:pt x="2025395" y="307847"/>
                </a:moveTo>
                <a:lnTo>
                  <a:pt x="2025395" y="298703"/>
                </a:lnTo>
                <a:lnTo>
                  <a:pt x="2016251" y="298703"/>
                </a:lnTo>
                <a:lnTo>
                  <a:pt x="2016251" y="307847"/>
                </a:lnTo>
                <a:lnTo>
                  <a:pt x="2025395" y="307847"/>
                </a:lnTo>
                <a:close/>
              </a:path>
              <a:path w="2025650" h="386079">
                <a:moveTo>
                  <a:pt x="2025395" y="326897"/>
                </a:moveTo>
                <a:lnTo>
                  <a:pt x="2025395" y="317753"/>
                </a:lnTo>
                <a:lnTo>
                  <a:pt x="2016251" y="317753"/>
                </a:lnTo>
                <a:lnTo>
                  <a:pt x="2016251" y="326897"/>
                </a:lnTo>
                <a:lnTo>
                  <a:pt x="2025395" y="326897"/>
                </a:lnTo>
                <a:close/>
              </a:path>
              <a:path w="2025650" h="386079">
                <a:moveTo>
                  <a:pt x="2025395" y="345947"/>
                </a:moveTo>
                <a:lnTo>
                  <a:pt x="2025395" y="336803"/>
                </a:lnTo>
                <a:lnTo>
                  <a:pt x="2016251" y="336803"/>
                </a:lnTo>
                <a:lnTo>
                  <a:pt x="2016251" y="345947"/>
                </a:lnTo>
                <a:lnTo>
                  <a:pt x="2025395" y="345947"/>
                </a:lnTo>
                <a:close/>
              </a:path>
              <a:path w="2025650" h="386079">
                <a:moveTo>
                  <a:pt x="2025395" y="364997"/>
                </a:moveTo>
                <a:lnTo>
                  <a:pt x="2025395" y="355853"/>
                </a:lnTo>
                <a:lnTo>
                  <a:pt x="2016251" y="355853"/>
                </a:lnTo>
                <a:lnTo>
                  <a:pt x="2016251" y="364997"/>
                </a:lnTo>
                <a:lnTo>
                  <a:pt x="2025395" y="364997"/>
                </a:lnTo>
                <a:close/>
              </a:path>
              <a:path w="2025650" h="386079">
                <a:moveTo>
                  <a:pt x="2025395" y="385571"/>
                </a:moveTo>
                <a:lnTo>
                  <a:pt x="2025395" y="374903"/>
                </a:lnTo>
                <a:lnTo>
                  <a:pt x="2016239" y="374903"/>
                </a:lnTo>
                <a:lnTo>
                  <a:pt x="2016239" y="380999"/>
                </a:lnTo>
                <a:lnTo>
                  <a:pt x="2017763" y="379479"/>
                </a:lnTo>
                <a:lnTo>
                  <a:pt x="2017763" y="376427"/>
                </a:lnTo>
                <a:lnTo>
                  <a:pt x="2020824" y="376427"/>
                </a:lnTo>
                <a:lnTo>
                  <a:pt x="2020824" y="385571"/>
                </a:lnTo>
                <a:lnTo>
                  <a:pt x="2025395" y="385571"/>
                </a:lnTo>
                <a:close/>
              </a:path>
              <a:path w="2025650" h="386079">
                <a:moveTo>
                  <a:pt x="2020824" y="376427"/>
                </a:moveTo>
                <a:lnTo>
                  <a:pt x="2017763" y="376427"/>
                </a:lnTo>
                <a:lnTo>
                  <a:pt x="2017763" y="379479"/>
                </a:lnTo>
                <a:lnTo>
                  <a:pt x="2020824" y="376427"/>
                </a:lnTo>
                <a:close/>
              </a:path>
              <a:path w="2025650" h="386079">
                <a:moveTo>
                  <a:pt x="2020824" y="385571"/>
                </a:moveTo>
                <a:lnTo>
                  <a:pt x="2020824" y="376427"/>
                </a:lnTo>
                <a:lnTo>
                  <a:pt x="2017763" y="379479"/>
                </a:lnTo>
                <a:lnTo>
                  <a:pt x="2017763" y="385571"/>
                </a:lnTo>
                <a:lnTo>
                  <a:pt x="2020824" y="385571"/>
                </a:lnTo>
                <a:close/>
              </a:path>
              <a:path w="2025650" h="386079">
                <a:moveTo>
                  <a:pt x="2007869" y="385571"/>
                </a:moveTo>
                <a:lnTo>
                  <a:pt x="2007869" y="376427"/>
                </a:lnTo>
                <a:lnTo>
                  <a:pt x="1998725" y="376427"/>
                </a:lnTo>
                <a:lnTo>
                  <a:pt x="1998725" y="385571"/>
                </a:lnTo>
                <a:lnTo>
                  <a:pt x="2007869" y="385571"/>
                </a:lnTo>
                <a:close/>
              </a:path>
              <a:path w="2025650" h="386079">
                <a:moveTo>
                  <a:pt x="1988819" y="385571"/>
                </a:moveTo>
                <a:lnTo>
                  <a:pt x="1988819" y="376427"/>
                </a:lnTo>
                <a:lnTo>
                  <a:pt x="1979675" y="376427"/>
                </a:lnTo>
                <a:lnTo>
                  <a:pt x="1979675" y="385571"/>
                </a:lnTo>
                <a:lnTo>
                  <a:pt x="1988819" y="385571"/>
                </a:lnTo>
                <a:close/>
              </a:path>
              <a:path w="2025650" h="386079">
                <a:moveTo>
                  <a:pt x="1969769" y="385571"/>
                </a:moveTo>
                <a:lnTo>
                  <a:pt x="1969769" y="376427"/>
                </a:lnTo>
                <a:lnTo>
                  <a:pt x="1960625" y="376427"/>
                </a:lnTo>
                <a:lnTo>
                  <a:pt x="1960625" y="385571"/>
                </a:lnTo>
                <a:lnTo>
                  <a:pt x="1969769" y="385571"/>
                </a:lnTo>
                <a:close/>
              </a:path>
              <a:path w="2025650" h="386079">
                <a:moveTo>
                  <a:pt x="1950719" y="385571"/>
                </a:moveTo>
                <a:lnTo>
                  <a:pt x="1950719" y="376427"/>
                </a:lnTo>
                <a:lnTo>
                  <a:pt x="1941575" y="376427"/>
                </a:lnTo>
                <a:lnTo>
                  <a:pt x="1941575" y="385571"/>
                </a:lnTo>
                <a:lnTo>
                  <a:pt x="1950719" y="385571"/>
                </a:lnTo>
                <a:close/>
              </a:path>
              <a:path w="2025650" h="386079">
                <a:moveTo>
                  <a:pt x="1931669" y="385571"/>
                </a:moveTo>
                <a:lnTo>
                  <a:pt x="1931669" y="376427"/>
                </a:lnTo>
                <a:lnTo>
                  <a:pt x="1922525" y="376427"/>
                </a:lnTo>
                <a:lnTo>
                  <a:pt x="1922525" y="385571"/>
                </a:lnTo>
                <a:lnTo>
                  <a:pt x="1931669" y="385571"/>
                </a:lnTo>
                <a:close/>
              </a:path>
              <a:path w="2025650" h="386079">
                <a:moveTo>
                  <a:pt x="1912619" y="385571"/>
                </a:moveTo>
                <a:lnTo>
                  <a:pt x="1912619" y="376427"/>
                </a:lnTo>
                <a:lnTo>
                  <a:pt x="1903475" y="376427"/>
                </a:lnTo>
                <a:lnTo>
                  <a:pt x="1903475" y="385571"/>
                </a:lnTo>
                <a:lnTo>
                  <a:pt x="1912619" y="385571"/>
                </a:lnTo>
                <a:close/>
              </a:path>
              <a:path w="2025650" h="386079">
                <a:moveTo>
                  <a:pt x="1893569" y="385571"/>
                </a:moveTo>
                <a:lnTo>
                  <a:pt x="1893569" y="376427"/>
                </a:lnTo>
                <a:lnTo>
                  <a:pt x="1884425" y="376427"/>
                </a:lnTo>
                <a:lnTo>
                  <a:pt x="1884425" y="385571"/>
                </a:lnTo>
                <a:lnTo>
                  <a:pt x="1893569" y="385571"/>
                </a:lnTo>
                <a:close/>
              </a:path>
              <a:path w="2025650" h="386079">
                <a:moveTo>
                  <a:pt x="1874519" y="385571"/>
                </a:moveTo>
                <a:lnTo>
                  <a:pt x="1874519" y="376427"/>
                </a:lnTo>
                <a:lnTo>
                  <a:pt x="1865375" y="376427"/>
                </a:lnTo>
                <a:lnTo>
                  <a:pt x="1865375" y="385571"/>
                </a:lnTo>
                <a:lnTo>
                  <a:pt x="1874519" y="385571"/>
                </a:lnTo>
                <a:close/>
              </a:path>
              <a:path w="2025650" h="386079">
                <a:moveTo>
                  <a:pt x="1855469" y="385571"/>
                </a:moveTo>
                <a:lnTo>
                  <a:pt x="1855469" y="376427"/>
                </a:lnTo>
                <a:lnTo>
                  <a:pt x="1846325" y="376427"/>
                </a:lnTo>
                <a:lnTo>
                  <a:pt x="1846325" y="385571"/>
                </a:lnTo>
                <a:lnTo>
                  <a:pt x="1855469" y="385571"/>
                </a:lnTo>
                <a:close/>
              </a:path>
              <a:path w="2025650" h="386079">
                <a:moveTo>
                  <a:pt x="1836419" y="385571"/>
                </a:moveTo>
                <a:lnTo>
                  <a:pt x="1836419" y="376427"/>
                </a:lnTo>
                <a:lnTo>
                  <a:pt x="1827275" y="376427"/>
                </a:lnTo>
                <a:lnTo>
                  <a:pt x="1827275" y="385571"/>
                </a:lnTo>
                <a:lnTo>
                  <a:pt x="1836419" y="385571"/>
                </a:lnTo>
                <a:close/>
              </a:path>
              <a:path w="2025650" h="386079">
                <a:moveTo>
                  <a:pt x="1817369" y="385571"/>
                </a:moveTo>
                <a:lnTo>
                  <a:pt x="1817369" y="376427"/>
                </a:lnTo>
                <a:lnTo>
                  <a:pt x="1808225" y="376427"/>
                </a:lnTo>
                <a:lnTo>
                  <a:pt x="1808225" y="385571"/>
                </a:lnTo>
                <a:lnTo>
                  <a:pt x="1817369" y="385571"/>
                </a:lnTo>
                <a:close/>
              </a:path>
              <a:path w="2025650" h="386079">
                <a:moveTo>
                  <a:pt x="1798319" y="385571"/>
                </a:moveTo>
                <a:lnTo>
                  <a:pt x="1798319" y="376427"/>
                </a:lnTo>
                <a:lnTo>
                  <a:pt x="1789175" y="376427"/>
                </a:lnTo>
                <a:lnTo>
                  <a:pt x="1789175" y="385571"/>
                </a:lnTo>
                <a:lnTo>
                  <a:pt x="1798319" y="385571"/>
                </a:lnTo>
                <a:close/>
              </a:path>
              <a:path w="2025650" h="386079">
                <a:moveTo>
                  <a:pt x="1779269" y="385571"/>
                </a:moveTo>
                <a:lnTo>
                  <a:pt x="1779269" y="376427"/>
                </a:lnTo>
                <a:lnTo>
                  <a:pt x="1770125" y="376427"/>
                </a:lnTo>
                <a:lnTo>
                  <a:pt x="1770125" y="385571"/>
                </a:lnTo>
                <a:lnTo>
                  <a:pt x="1779269" y="385571"/>
                </a:lnTo>
                <a:close/>
              </a:path>
              <a:path w="2025650" h="386079">
                <a:moveTo>
                  <a:pt x="1760219" y="385571"/>
                </a:moveTo>
                <a:lnTo>
                  <a:pt x="1760219" y="376427"/>
                </a:lnTo>
                <a:lnTo>
                  <a:pt x="1751075" y="376427"/>
                </a:lnTo>
                <a:lnTo>
                  <a:pt x="1751075" y="385571"/>
                </a:lnTo>
                <a:lnTo>
                  <a:pt x="1760219" y="385571"/>
                </a:lnTo>
                <a:close/>
              </a:path>
              <a:path w="2025650" h="386079">
                <a:moveTo>
                  <a:pt x="1741169" y="385571"/>
                </a:moveTo>
                <a:lnTo>
                  <a:pt x="1741169" y="376427"/>
                </a:lnTo>
                <a:lnTo>
                  <a:pt x="1732025" y="376427"/>
                </a:lnTo>
                <a:lnTo>
                  <a:pt x="1732025" y="385571"/>
                </a:lnTo>
                <a:lnTo>
                  <a:pt x="1741169" y="385571"/>
                </a:lnTo>
                <a:close/>
              </a:path>
              <a:path w="2025650" h="386079">
                <a:moveTo>
                  <a:pt x="1722119" y="385571"/>
                </a:moveTo>
                <a:lnTo>
                  <a:pt x="1722119" y="376427"/>
                </a:lnTo>
                <a:lnTo>
                  <a:pt x="1712975" y="376427"/>
                </a:lnTo>
                <a:lnTo>
                  <a:pt x="1712975" y="385571"/>
                </a:lnTo>
                <a:lnTo>
                  <a:pt x="1722119" y="385571"/>
                </a:lnTo>
                <a:close/>
              </a:path>
              <a:path w="2025650" h="386079">
                <a:moveTo>
                  <a:pt x="1703069" y="385571"/>
                </a:moveTo>
                <a:lnTo>
                  <a:pt x="1703069" y="376427"/>
                </a:lnTo>
                <a:lnTo>
                  <a:pt x="1693925" y="376427"/>
                </a:lnTo>
                <a:lnTo>
                  <a:pt x="1693925" y="385571"/>
                </a:lnTo>
                <a:lnTo>
                  <a:pt x="1703069" y="385571"/>
                </a:lnTo>
                <a:close/>
              </a:path>
              <a:path w="2025650" h="386079">
                <a:moveTo>
                  <a:pt x="1684019" y="385571"/>
                </a:moveTo>
                <a:lnTo>
                  <a:pt x="1684019" y="376427"/>
                </a:lnTo>
                <a:lnTo>
                  <a:pt x="1674875" y="376427"/>
                </a:lnTo>
                <a:lnTo>
                  <a:pt x="1674875" y="385571"/>
                </a:lnTo>
                <a:lnTo>
                  <a:pt x="1684019" y="385571"/>
                </a:lnTo>
                <a:close/>
              </a:path>
              <a:path w="2025650" h="386079">
                <a:moveTo>
                  <a:pt x="1664969" y="385571"/>
                </a:moveTo>
                <a:lnTo>
                  <a:pt x="1664969" y="376427"/>
                </a:lnTo>
                <a:lnTo>
                  <a:pt x="1655825" y="376427"/>
                </a:lnTo>
                <a:lnTo>
                  <a:pt x="1655825" y="385571"/>
                </a:lnTo>
                <a:lnTo>
                  <a:pt x="1664969" y="385571"/>
                </a:lnTo>
                <a:close/>
              </a:path>
              <a:path w="2025650" h="386079">
                <a:moveTo>
                  <a:pt x="1645919" y="385571"/>
                </a:moveTo>
                <a:lnTo>
                  <a:pt x="1645919" y="376427"/>
                </a:lnTo>
                <a:lnTo>
                  <a:pt x="1636775" y="376427"/>
                </a:lnTo>
                <a:lnTo>
                  <a:pt x="1636775" y="385571"/>
                </a:lnTo>
                <a:lnTo>
                  <a:pt x="1645919" y="385571"/>
                </a:lnTo>
                <a:close/>
              </a:path>
              <a:path w="2025650" h="386079">
                <a:moveTo>
                  <a:pt x="1626869" y="385571"/>
                </a:moveTo>
                <a:lnTo>
                  <a:pt x="1626869" y="376427"/>
                </a:lnTo>
                <a:lnTo>
                  <a:pt x="1617725" y="376427"/>
                </a:lnTo>
                <a:lnTo>
                  <a:pt x="1617725" y="385571"/>
                </a:lnTo>
                <a:lnTo>
                  <a:pt x="1626869" y="385571"/>
                </a:lnTo>
                <a:close/>
              </a:path>
              <a:path w="2025650" h="386079">
                <a:moveTo>
                  <a:pt x="1607819" y="385571"/>
                </a:moveTo>
                <a:lnTo>
                  <a:pt x="1607819" y="376427"/>
                </a:lnTo>
                <a:lnTo>
                  <a:pt x="1598675" y="376427"/>
                </a:lnTo>
                <a:lnTo>
                  <a:pt x="1598675" y="385571"/>
                </a:lnTo>
                <a:lnTo>
                  <a:pt x="1607819" y="385571"/>
                </a:lnTo>
                <a:close/>
              </a:path>
              <a:path w="2025650" h="386079">
                <a:moveTo>
                  <a:pt x="1588769" y="385571"/>
                </a:moveTo>
                <a:lnTo>
                  <a:pt x="1588769" y="376427"/>
                </a:lnTo>
                <a:lnTo>
                  <a:pt x="1579625" y="376427"/>
                </a:lnTo>
                <a:lnTo>
                  <a:pt x="1579625" y="385571"/>
                </a:lnTo>
                <a:lnTo>
                  <a:pt x="1588769" y="385571"/>
                </a:lnTo>
                <a:close/>
              </a:path>
              <a:path w="2025650" h="386079">
                <a:moveTo>
                  <a:pt x="1569719" y="385571"/>
                </a:moveTo>
                <a:lnTo>
                  <a:pt x="1569719" y="376427"/>
                </a:lnTo>
                <a:lnTo>
                  <a:pt x="1560575" y="376427"/>
                </a:lnTo>
                <a:lnTo>
                  <a:pt x="1560575" y="385571"/>
                </a:lnTo>
                <a:lnTo>
                  <a:pt x="1569719" y="385571"/>
                </a:lnTo>
                <a:close/>
              </a:path>
              <a:path w="2025650" h="386079">
                <a:moveTo>
                  <a:pt x="1550669" y="385571"/>
                </a:moveTo>
                <a:lnTo>
                  <a:pt x="1550669" y="376427"/>
                </a:lnTo>
                <a:lnTo>
                  <a:pt x="1541525" y="376427"/>
                </a:lnTo>
                <a:lnTo>
                  <a:pt x="1541525" y="385571"/>
                </a:lnTo>
                <a:lnTo>
                  <a:pt x="1550669" y="385571"/>
                </a:lnTo>
                <a:close/>
              </a:path>
              <a:path w="2025650" h="386079">
                <a:moveTo>
                  <a:pt x="1531619" y="385571"/>
                </a:moveTo>
                <a:lnTo>
                  <a:pt x="1531619" y="376427"/>
                </a:lnTo>
                <a:lnTo>
                  <a:pt x="1522475" y="376427"/>
                </a:lnTo>
                <a:lnTo>
                  <a:pt x="1522475" y="385571"/>
                </a:lnTo>
                <a:lnTo>
                  <a:pt x="1531619" y="385571"/>
                </a:lnTo>
                <a:close/>
              </a:path>
              <a:path w="2025650" h="386079">
                <a:moveTo>
                  <a:pt x="1512569" y="385571"/>
                </a:moveTo>
                <a:lnTo>
                  <a:pt x="1512569" y="376427"/>
                </a:lnTo>
                <a:lnTo>
                  <a:pt x="1503425" y="376427"/>
                </a:lnTo>
                <a:lnTo>
                  <a:pt x="1503425" y="385571"/>
                </a:lnTo>
                <a:lnTo>
                  <a:pt x="1512569" y="385571"/>
                </a:lnTo>
                <a:close/>
              </a:path>
              <a:path w="2025650" h="386079">
                <a:moveTo>
                  <a:pt x="1493519" y="385571"/>
                </a:moveTo>
                <a:lnTo>
                  <a:pt x="1493519" y="376427"/>
                </a:lnTo>
                <a:lnTo>
                  <a:pt x="1484375" y="376427"/>
                </a:lnTo>
                <a:lnTo>
                  <a:pt x="1484375" y="385571"/>
                </a:lnTo>
                <a:lnTo>
                  <a:pt x="1493519" y="385571"/>
                </a:lnTo>
                <a:close/>
              </a:path>
              <a:path w="2025650" h="386079">
                <a:moveTo>
                  <a:pt x="1474469" y="385571"/>
                </a:moveTo>
                <a:lnTo>
                  <a:pt x="1474469" y="376427"/>
                </a:lnTo>
                <a:lnTo>
                  <a:pt x="1465325" y="376427"/>
                </a:lnTo>
                <a:lnTo>
                  <a:pt x="1465325" y="385571"/>
                </a:lnTo>
                <a:lnTo>
                  <a:pt x="1474469" y="385571"/>
                </a:lnTo>
                <a:close/>
              </a:path>
              <a:path w="2025650" h="386079">
                <a:moveTo>
                  <a:pt x="1455419" y="385571"/>
                </a:moveTo>
                <a:lnTo>
                  <a:pt x="1455419" y="376427"/>
                </a:lnTo>
                <a:lnTo>
                  <a:pt x="1446275" y="376427"/>
                </a:lnTo>
                <a:lnTo>
                  <a:pt x="1446275" y="385571"/>
                </a:lnTo>
                <a:lnTo>
                  <a:pt x="1455419" y="385571"/>
                </a:lnTo>
                <a:close/>
              </a:path>
              <a:path w="2025650" h="386079">
                <a:moveTo>
                  <a:pt x="1436369" y="385571"/>
                </a:moveTo>
                <a:lnTo>
                  <a:pt x="1436369" y="376427"/>
                </a:lnTo>
                <a:lnTo>
                  <a:pt x="1427225" y="376427"/>
                </a:lnTo>
                <a:lnTo>
                  <a:pt x="1427225" y="385571"/>
                </a:lnTo>
                <a:lnTo>
                  <a:pt x="1436369" y="385571"/>
                </a:lnTo>
                <a:close/>
              </a:path>
              <a:path w="2025650" h="386079">
                <a:moveTo>
                  <a:pt x="1417319" y="385571"/>
                </a:moveTo>
                <a:lnTo>
                  <a:pt x="1417319" y="376427"/>
                </a:lnTo>
                <a:lnTo>
                  <a:pt x="1408175" y="376427"/>
                </a:lnTo>
                <a:lnTo>
                  <a:pt x="1408175" y="385571"/>
                </a:lnTo>
                <a:lnTo>
                  <a:pt x="1417319" y="385571"/>
                </a:lnTo>
                <a:close/>
              </a:path>
              <a:path w="2025650" h="386079">
                <a:moveTo>
                  <a:pt x="1398269" y="385571"/>
                </a:moveTo>
                <a:lnTo>
                  <a:pt x="1398269" y="376427"/>
                </a:lnTo>
                <a:lnTo>
                  <a:pt x="1389125" y="376427"/>
                </a:lnTo>
                <a:lnTo>
                  <a:pt x="1389125" y="385571"/>
                </a:lnTo>
                <a:lnTo>
                  <a:pt x="1398269" y="385571"/>
                </a:lnTo>
                <a:close/>
              </a:path>
              <a:path w="2025650" h="386079">
                <a:moveTo>
                  <a:pt x="1379219" y="385571"/>
                </a:moveTo>
                <a:lnTo>
                  <a:pt x="1379219" y="376427"/>
                </a:lnTo>
                <a:lnTo>
                  <a:pt x="1370075" y="376427"/>
                </a:lnTo>
                <a:lnTo>
                  <a:pt x="1370075" y="385571"/>
                </a:lnTo>
                <a:lnTo>
                  <a:pt x="1379219" y="385571"/>
                </a:lnTo>
                <a:close/>
              </a:path>
              <a:path w="2025650" h="386079">
                <a:moveTo>
                  <a:pt x="1360169" y="385571"/>
                </a:moveTo>
                <a:lnTo>
                  <a:pt x="1360169" y="376427"/>
                </a:lnTo>
                <a:lnTo>
                  <a:pt x="1351025" y="376427"/>
                </a:lnTo>
                <a:lnTo>
                  <a:pt x="1351025" y="385571"/>
                </a:lnTo>
                <a:lnTo>
                  <a:pt x="1360169" y="385571"/>
                </a:lnTo>
                <a:close/>
              </a:path>
              <a:path w="2025650" h="386079">
                <a:moveTo>
                  <a:pt x="1341119" y="385571"/>
                </a:moveTo>
                <a:lnTo>
                  <a:pt x="1341119" y="376427"/>
                </a:lnTo>
                <a:lnTo>
                  <a:pt x="1331975" y="376427"/>
                </a:lnTo>
                <a:lnTo>
                  <a:pt x="1331975" y="385571"/>
                </a:lnTo>
                <a:lnTo>
                  <a:pt x="1341119" y="385571"/>
                </a:lnTo>
                <a:close/>
              </a:path>
              <a:path w="2025650" h="386079">
                <a:moveTo>
                  <a:pt x="1322069" y="385571"/>
                </a:moveTo>
                <a:lnTo>
                  <a:pt x="1322069" y="376427"/>
                </a:lnTo>
                <a:lnTo>
                  <a:pt x="1312925" y="376427"/>
                </a:lnTo>
                <a:lnTo>
                  <a:pt x="1312925" y="385571"/>
                </a:lnTo>
                <a:lnTo>
                  <a:pt x="1322069" y="385571"/>
                </a:lnTo>
                <a:close/>
              </a:path>
              <a:path w="2025650" h="386079">
                <a:moveTo>
                  <a:pt x="1303019" y="385571"/>
                </a:moveTo>
                <a:lnTo>
                  <a:pt x="1303019" y="376427"/>
                </a:lnTo>
                <a:lnTo>
                  <a:pt x="1293875" y="376427"/>
                </a:lnTo>
                <a:lnTo>
                  <a:pt x="1293875" y="385571"/>
                </a:lnTo>
                <a:lnTo>
                  <a:pt x="1303019" y="385571"/>
                </a:lnTo>
                <a:close/>
              </a:path>
              <a:path w="2025650" h="386079">
                <a:moveTo>
                  <a:pt x="1283969" y="385571"/>
                </a:moveTo>
                <a:lnTo>
                  <a:pt x="1283969" y="376427"/>
                </a:lnTo>
                <a:lnTo>
                  <a:pt x="1274825" y="376427"/>
                </a:lnTo>
                <a:lnTo>
                  <a:pt x="1274825" y="385571"/>
                </a:lnTo>
                <a:lnTo>
                  <a:pt x="1283969" y="385571"/>
                </a:lnTo>
                <a:close/>
              </a:path>
              <a:path w="2025650" h="386079">
                <a:moveTo>
                  <a:pt x="1264919" y="385571"/>
                </a:moveTo>
                <a:lnTo>
                  <a:pt x="1264919" y="376427"/>
                </a:lnTo>
                <a:lnTo>
                  <a:pt x="1255775" y="376427"/>
                </a:lnTo>
                <a:lnTo>
                  <a:pt x="1255775" y="385571"/>
                </a:lnTo>
                <a:lnTo>
                  <a:pt x="1264919" y="385571"/>
                </a:lnTo>
                <a:close/>
              </a:path>
              <a:path w="2025650" h="386079">
                <a:moveTo>
                  <a:pt x="1245869" y="385571"/>
                </a:moveTo>
                <a:lnTo>
                  <a:pt x="1245869" y="376427"/>
                </a:lnTo>
                <a:lnTo>
                  <a:pt x="1236725" y="376427"/>
                </a:lnTo>
                <a:lnTo>
                  <a:pt x="1236725" y="385571"/>
                </a:lnTo>
                <a:lnTo>
                  <a:pt x="1245869" y="385571"/>
                </a:lnTo>
                <a:close/>
              </a:path>
              <a:path w="2025650" h="386079">
                <a:moveTo>
                  <a:pt x="1226819" y="385571"/>
                </a:moveTo>
                <a:lnTo>
                  <a:pt x="1226819" y="376427"/>
                </a:lnTo>
                <a:lnTo>
                  <a:pt x="1217675" y="376427"/>
                </a:lnTo>
                <a:lnTo>
                  <a:pt x="1217675" y="385571"/>
                </a:lnTo>
                <a:lnTo>
                  <a:pt x="1226819" y="385571"/>
                </a:lnTo>
                <a:close/>
              </a:path>
              <a:path w="2025650" h="386079">
                <a:moveTo>
                  <a:pt x="1207769" y="385571"/>
                </a:moveTo>
                <a:lnTo>
                  <a:pt x="1207769" y="376427"/>
                </a:lnTo>
                <a:lnTo>
                  <a:pt x="1198625" y="376427"/>
                </a:lnTo>
                <a:lnTo>
                  <a:pt x="1198625" y="385571"/>
                </a:lnTo>
                <a:lnTo>
                  <a:pt x="1207769" y="385571"/>
                </a:lnTo>
                <a:close/>
              </a:path>
              <a:path w="2025650" h="386079">
                <a:moveTo>
                  <a:pt x="1188719" y="385571"/>
                </a:moveTo>
                <a:lnTo>
                  <a:pt x="1188719" y="376427"/>
                </a:lnTo>
                <a:lnTo>
                  <a:pt x="1179575" y="376427"/>
                </a:lnTo>
                <a:lnTo>
                  <a:pt x="1179575" y="385571"/>
                </a:lnTo>
                <a:lnTo>
                  <a:pt x="1188719" y="385571"/>
                </a:lnTo>
                <a:close/>
              </a:path>
              <a:path w="2025650" h="386079">
                <a:moveTo>
                  <a:pt x="1169669" y="385571"/>
                </a:moveTo>
                <a:lnTo>
                  <a:pt x="1169669" y="376427"/>
                </a:lnTo>
                <a:lnTo>
                  <a:pt x="1160525" y="376427"/>
                </a:lnTo>
                <a:lnTo>
                  <a:pt x="1160525" y="385571"/>
                </a:lnTo>
                <a:lnTo>
                  <a:pt x="1169669" y="385571"/>
                </a:lnTo>
                <a:close/>
              </a:path>
              <a:path w="2025650" h="386079">
                <a:moveTo>
                  <a:pt x="1150619" y="385571"/>
                </a:moveTo>
                <a:lnTo>
                  <a:pt x="1150619" y="376427"/>
                </a:lnTo>
                <a:lnTo>
                  <a:pt x="1141475" y="376427"/>
                </a:lnTo>
                <a:lnTo>
                  <a:pt x="1141475" y="385571"/>
                </a:lnTo>
                <a:lnTo>
                  <a:pt x="1150619" y="385571"/>
                </a:lnTo>
                <a:close/>
              </a:path>
              <a:path w="2025650" h="386079">
                <a:moveTo>
                  <a:pt x="1131569" y="385571"/>
                </a:moveTo>
                <a:lnTo>
                  <a:pt x="1131569" y="376427"/>
                </a:lnTo>
                <a:lnTo>
                  <a:pt x="1122425" y="376427"/>
                </a:lnTo>
                <a:lnTo>
                  <a:pt x="1122425" y="385571"/>
                </a:lnTo>
                <a:lnTo>
                  <a:pt x="1131569" y="385571"/>
                </a:lnTo>
                <a:close/>
              </a:path>
              <a:path w="2025650" h="386079">
                <a:moveTo>
                  <a:pt x="1112519" y="385571"/>
                </a:moveTo>
                <a:lnTo>
                  <a:pt x="1112519" y="376427"/>
                </a:lnTo>
                <a:lnTo>
                  <a:pt x="1103375" y="376427"/>
                </a:lnTo>
                <a:lnTo>
                  <a:pt x="1103375" y="385571"/>
                </a:lnTo>
                <a:lnTo>
                  <a:pt x="1112519" y="385571"/>
                </a:lnTo>
                <a:close/>
              </a:path>
              <a:path w="2025650" h="386079">
                <a:moveTo>
                  <a:pt x="1093469" y="385571"/>
                </a:moveTo>
                <a:lnTo>
                  <a:pt x="1093469" y="376427"/>
                </a:lnTo>
                <a:lnTo>
                  <a:pt x="1084325" y="376427"/>
                </a:lnTo>
                <a:lnTo>
                  <a:pt x="1084325" y="385571"/>
                </a:lnTo>
                <a:lnTo>
                  <a:pt x="1093469" y="385571"/>
                </a:lnTo>
                <a:close/>
              </a:path>
              <a:path w="2025650" h="386079">
                <a:moveTo>
                  <a:pt x="1074419" y="385571"/>
                </a:moveTo>
                <a:lnTo>
                  <a:pt x="1074419" y="376427"/>
                </a:lnTo>
                <a:lnTo>
                  <a:pt x="1065275" y="376427"/>
                </a:lnTo>
                <a:lnTo>
                  <a:pt x="1065275" y="385571"/>
                </a:lnTo>
                <a:lnTo>
                  <a:pt x="1074419" y="385571"/>
                </a:lnTo>
                <a:close/>
              </a:path>
              <a:path w="2025650" h="386079">
                <a:moveTo>
                  <a:pt x="1055369" y="385571"/>
                </a:moveTo>
                <a:lnTo>
                  <a:pt x="1055369" y="376427"/>
                </a:lnTo>
                <a:lnTo>
                  <a:pt x="1046225" y="376427"/>
                </a:lnTo>
                <a:lnTo>
                  <a:pt x="1046225" y="385571"/>
                </a:lnTo>
                <a:lnTo>
                  <a:pt x="1055369" y="385571"/>
                </a:lnTo>
                <a:close/>
              </a:path>
              <a:path w="2025650" h="386079">
                <a:moveTo>
                  <a:pt x="1036319" y="385571"/>
                </a:moveTo>
                <a:lnTo>
                  <a:pt x="1036319" y="376427"/>
                </a:lnTo>
                <a:lnTo>
                  <a:pt x="1027175" y="376427"/>
                </a:lnTo>
                <a:lnTo>
                  <a:pt x="1027175" y="385571"/>
                </a:lnTo>
                <a:lnTo>
                  <a:pt x="1036319" y="385571"/>
                </a:lnTo>
                <a:close/>
              </a:path>
              <a:path w="2025650" h="386079">
                <a:moveTo>
                  <a:pt x="1017269" y="385571"/>
                </a:moveTo>
                <a:lnTo>
                  <a:pt x="1017269" y="376427"/>
                </a:lnTo>
                <a:lnTo>
                  <a:pt x="1008125" y="376427"/>
                </a:lnTo>
                <a:lnTo>
                  <a:pt x="1008125" y="385571"/>
                </a:lnTo>
                <a:lnTo>
                  <a:pt x="1017269" y="385571"/>
                </a:lnTo>
                <a:close/>
              </a:path>
              <a:path w="2025650" h="386079">
                <a:moveTo>
                  <a:pt x="998219" y="385571"/>
                </a:moveTo>
                <a:lnTo>
                  <a:pt x="998219" y="376427"/>
                </a:lnTo>
                <a:lnTo>
                  <a:pt x="989075" y="376427"/>
                </a:lnTo>
                <a:lnTo>
                  <a:pt x="989075" y="385571"/>
                </a:lnTo>
                <a:lnTo>
                  <a:pt x="998219" y="385571"/>
                </a:lnTo>
                <a:close/>
              </a:path>
              <a:path w="2025650" h="386079">
                <a:moveTo>
                  <a:pt x="979169" y="385571"/>
                </a:moveTo>
                <a:lnTo>
                  <a:pt x="979169" y="376427"/>
                </a:lnTo>
                <a:lnTo>
                  <a:pt x="970025" y="376427"/>
                </a:lnTo>
                <a:lnTo>
                  <a:pt x="970025" y="385571"/>
                </a:lnTo>
                <a:lnTo>
                  <a:pt x="979169" y="385571"/>
                </a:lnTo>
                <a:close/>
              </a:path>
              <a:path w="2025650" h="386079">
                <a:moveTo>
                  <a:pt x="960119" y="385571"/>
                </a:moveTo>
                <a:lnTo>
                  <a:pt x="960119" y="376427"/>
                </a:lnTo>
                <a:lnTo>
                  <a:pt x="950975" y="376427"/>
                </a:lnTo>
                <a:lnTo>
                  <a:pt x="950975" y="385571"/>
                </a:lnTo>
                <a:lnTo>
                  <a:pt x="960119" y="385571"/>
                </a:lnTo>
                <a:close/>
              </a:path>
              <a:path w="2025650" h="386079">
                <a:moveTo>
                  <a:pt x="941069" y="385571"/>
                </a:moveTo>
                <a:lnTo>
                  <a:pt x="941069" y="376427"/>
                </a:lnTo>
                <a:lnTo>
                  <a:pt x="931925" y="376427"/>
                </a:lnTo>
                <a:lnTo>
                  <a:pt x="931925" y="385571"/>
                </a:lnTo>
                <a:lnTo>
                  <a:pt x="941069" y="385571"/>
                </a:lnTo>
                <a:close/>
              </a:path>
              <a:path w="2025650" h="386079">
                <a:moveTo>
                  <a:pt x="922019" y="385571"/>
                </a:moveTo>
                <a:lnTo>
                  <a:pt x="922019" y="376427"/>
                </a:lnTo>
                <a:lnTo>
                  <a:pt x="912875" y="376427"/>
                </a:lnTo>
                <a:lnTo>
                  <a:pt x="912875" y="385571"/>
                </a:lnTo>
                <a:lnTo>
                  <a:pt x="922019" y="385571"/>
                </a:lnTo>
                <a:close/>
              </a:path>
              <a:path w="2025650" h="386079">
                <a:moveTo>
                  <a:pt x="902969" y="385571"/>
                </a:moveTo>
                <a:lnTo>
                  <a:pt x="902969" y="376427"/>
                </a:lnTo>
                <a:lnTo>
                  <a:pt x="893825" y="376427"/>
                </a:lnTo>
                <a:lnTo>
                  <a:pt x="893825" y="385571"/>
                </a:lnTo>
                <a:lnTo>
                  <a:pt x="902969" y="385571"/>
                </a:lnTo>
                <a:close/>
              </a:path>
              <a:path w="2025650" h="386079">
                <a:moveTo>
                  <a:pt x="883919" y="385571"/>
                </a:moveTo>
                <a:lnTo>
                  <a:pt x="883919" y="376427"/>
                </a:lnTo>
                <a:lnTo>
                  <a:pt x="874775" y="376427"/>
                </a:lnTo>
                <a:lnTo>
                  <a:pt x="874775" y="385571"/>
                </a:lnTo>
                <a:lnTo>
                  <a:pt x="883919" y="385571"/>
                </a:lnTo>
                <a:close/>
              </a:path>
              <a:path w="2025650" h="386079">
                <a:moveTo>
                  <a:pt x="864869" y="385571"/>
                </a:moveTo>
                <a:lnTo>
                  <a:pt x="864869" y="376427"/>
                </a:lnTo>
                <a:lnTo>
                  <a:pt x="855725" y="376427"/>
                </a:lnTo>
                <a:lnTo>
                  <a:pt x="855725" y="385571"/>
                </a:lnTo>
                <a:lnTo>
                  <a:pt x="864869" y="385571"/>
                </a:lnTo>
                <a:close/>
              </a:path>
              <a:path w="2025650" h="386079">
                <a:moveTo>
                  <a:pt x="845819" y="385571"/>
                </a:moveTo>
                <a:lnTo>
                  <a:pt x="845819" y="376427"/>
                </a:lnTo>
                <a:lnTo>
                  <a:pt x="836675" y="376427"/>
                </a:lnTo>
                <a:lnTo>
                  <a:pt x="836675" y="385571"/>
                </a:lnTo>
                <a:lnTo>
                  <a:pt x="845819" y="385571"/>
                </a:lnTo>
                <a:close/>
              </a:path>
              <a:path w="2025650" h="386079">
                <a:moveTo>
                  <a:pt x="826769" y="385571"/>
                </a:moveTo>
                <a:lnTo>
                  <a:pt x="826769" y="376427"/>
                </a:lnTo>
                <a:lnTo>
                  <a:pt x="817625" y="376427"/>
                </a:lnTo>
                <a:lnTo>
                  <a:pt x="817625" y="385571"/>
                </a:lnTo>
                <a:lnTo>
                  <a:pt x="826769" y="385571"/>
                </a:lnTo>
                <a:close/>
              </a:path>
              <a:path w="2025650" h="386079">
                <a:moveTo>
                  <a:pt x="807719" y="385571"/>
                </a:moveTo>
                <a:lnTo>
                  <a:pt x="807719" y="376427"/>
                </a:lnTo>
                <a:lnTo>
                  <a:pt x="798575" y="376427"/>
                </a:lnTo>
                <a:lnTo>
                  <a:pt x="798575" y="385571"/>
                </a:lnTo>
                <a:lnTo>
                  <a:pt x="807719" y="385571"/>
                </a:lnTo>
                <a:close/>
              </a:path>
              <a:path w="2025650" h="386079">
                <a:moveTo>
                  <a:pt x="788669" y="385571"/>
                </a:moveTo>
                <a:lnTo>
                  <a:pt x="788669" y="376427"/>
                </a:lnTo>
                <a:lnTo>
                  <a:pt x="779525" y="376427"/>
                </a:lnTo>
                <a:lnTo>
                  <a:pt x="779525" y="385571"/>
                </a:lnTo>
                <a:lnTo>
                  <a:pt x="788669" y="385571"/>
                </a:lnTo>
                <a:close/>
              </a:path>
              <a:path w="2025650" h="386079">
                <a:moveTo>
                  <a:pt x="769619" y="385571"/>
                </a:moveTo>
                <a:lnTo>
                  <a:pt x="769619" y="376427"/>
                </a:lnTo>
                <a:lnTo>
                  <a:pt x="760475" y="376427"/>
                </a:lnTo>
                <a:lnTo>
                  <a:pt x="760475" y="385571"/>
                </a:lnTo>
                <a:lnTo>
                  <a:pt x="769619" y="385571"/>
                </a:lnTo>
                <a:close/>
              </a:path>
              <a:path w="2025650" h="386079">
                <a:moveTo>
                  <a:pt x="750569" y="385571"/>
                </a:moveTo>
                <a:lnTo>
                  <a:pt x="750569" y="376427"/>
                </a:lnTo>
                <a:lnTo>
                  <a:pt x="741425" y="376427"/>
                </a:lnTo>
                <a:lnTo>
                  <a:pt x="741425" y="385571"/>
                </a:lnTo>
                <a:lnTo>
                  <a:pt x="750569" y="385571"/>
                </a:lnTo>
                <a:close/>
              </a:path>
              <a:path w="2025650" h="386079">
                <a:moveTo>
                  <a:pt x="731519" y="385571"/>
                </a:moveTo>
                <a:lnTo>
                  <a:pt x="731519" y="376427"/>
                </a:lnTo>
                <a:lnTo>
                  <a:pt x="722375" y="376427"/>
                </a:lnTo>
                <a:lnTo>
                  <a:pt x="722375" y="385571"/>
                </a:lnTo>
                <a:lnTo>
                  <a:pt x="731519" y="385571"/>
                </a:lnTo>
                <a:close/>
              </a:path>
              <a:path w="2025650" h="386079">
                <a:moveTo>
                  <a:pt x="712469" y="385571"/>
                </a:moveTo>
                <a:lnTo>
                  <a:pt x="712469" y="376427"/>
                </a:lnTo>
                <a:lnTo>
                  <a:pt x="703325" y="376427"/>
                </a:lnTo>
                <a:lnTo>
                  <a:pt x="703325" y="385571"/>
                </a:lnTo>
                <a:lnTo>
                  <a:pt x="712469" y="385571"/>
                </a:lnTo>
                <a:close/>
              </a:path>
              <a:path w="2025650" h="386079">
                <a:moveTo>
                  <a:pt x="693420" y="385571"/>
                </a:moveTo>
                <a:lnTo>
                  <a:pt x="693420" y="376427"/>
                </a:lnTo>
                <a:lnTo>
                  <a:pt x="684275" y="376427"/>
                </a:lnTo>
                <a:lnTo>
                  <a:pt x="684275" y="385571"/>
                </a:lnTo>
                <a:lnTo>
                  <a:pt x="693420" y="385571"/>
                </a:lnTo>
                <a:close/>
              </a:path>
              <a:path w="2025650" h="386079">
                <a:moveTo>
                  <a:pt x="674370" y="385571"/>
                </a:moveTo>
                <a:lnTo>
                  <a:pt x="674370" y="376427"/>
                </a:lnTo>
                <a:lnTo>
                  <a:pt x="665225" y="376427"/>
                </a:lnTo>
                <a:lnTo>
                  <a:pt x="665225" y="385571"/>
                </a:lnTo>
                <a:lnTo>
                  <a:pt x="674370" y="385571"/>
                </a:lnTo>
                <a:close/>
              </a:path>
              <a:path w="2025650" h="386079">
                <a:moveTo>
                  <a:pt x="655320" y="385571"/>
                </a:moveTo>
                <a:lnTo>
                  <a:pt x="655320" y="376427"/>
                </a:lnTo>
                <a:lnTo>
                  <a:pt x="646175" y="376427"/>
                </a:lnTo>
                <a:lnTo>
                  <a:pt x="646175" y="385571"/>
                </a:lnTo>
                <a:lnTo>
                  <a:pt x="655320" y="385571"/>
                </a:lnTo>
                <a:close/>
              </a:path>
              <a:path w="2025650" h="386079">
                <a:moveTo>
                  <a:pt x="636270" y="385571"/>
                </a:moveTo>
                <a:lnTo>
                  <a:pt x="636270" y="376427"/>
                </a:lnTo>
                <a:lnTo>
                  <a:pt x="627125" y="376427"/>
                </a:lnTo>
                <a:lnTo>
                  <a:pt x="627125" y="385571"/>
                </a:lnTo>
                <a:lnTo>
                  <a:pt x="636270" y="385571"/>
                </a:lnTo>
                <a:close/>
              </a:path>
              <a:path w="2025650" h="386079">
                <a:moveTo>
                  <a:pt x="617220" y="385571"/>
                </a:moveTo>
                <a:lnTo>
                  <a:pt x="617220" y="376427"/>
                </a:lnTo>
                <a:lnTo>
                  <a:pt x="608075" y="376427"/>
                </a:lnTo>
                <a:lnTo>
                  <a:pt x="608075" y="385571"/>
                </a:lnTo>
                <a:lnTo>
                  <a:pt x="617220" y="385571"/>
                </a:lnTo>
                <a:close/>
              </a:path>
              <a:path w="2025650" h="386079">
                <a:moveTo>
                  <a:pt x="598170" y="385571"/>
                </a:moveTo>
                <a:lnTo>
                  <a:pt x="598170" y="376427"/>
                </a:lnTo>
                <a:lnTo>
                  <a:pt x="589025" y="376427"/>
                </a:lnTo>
                <a:lnTo>
                  <a:pt x="589025" y="385571"/>
                </a:lnTo>
                <a:lnTo>
                  <a:pt x="598170" y="385571"/>
                </a:lnTo>
                <a:close/>
              </a:path>
              <a:path w="2025650" h="386079">
                <a:moveTo>
                  <a:pt x="579120" y="385571"/>
                </a:moveTo>
                <a:lnTo>
                  <a:pt x="579120" y="376427"/>
                </a:lnTo>
                <a:lnTo>
                  <a:pt x="569975" y="376427"/>
                </a:lnTo>
                <a:lnTo>
                  <a:pt x="569975" y="385571"/>
                </a:lnTo>
                <a:lnTo>
                  <a:pt x="579120" y="385571"/>
                </a:lnTo>
                <a:close/>
              </a:path>
              <a:path w="2025650" h="386079">
                <a:moveTo>
                  <a:pt x="560070" y="385571"/>
                </a:moveTo>
                <a:lnTo>
                  <a:pt x="560070" y="376427"/>
                </a:lnTo>
                <a:lnTo>
                  <a:pt x="550925" y="376427"/>
                </a:lnTo>
                <a:lnTo>
                  <a:pt x="550925" y="385571"/>
                </a:lnTo>
                <a:lnTo>
                  <a:pt x="560070" y="385571"/>
                </a:lnTo>
                <a:close/>
              </a:path>
              <a:path w="2025650" h="386079">
                <a:moveTo>
                  <a:pt x="541020" y="385571"/>
                </a:moveTo>
                <a:lnTo>
                  <a:pt x="541020" y="376427"/>
                </a:lnTo>
                <a:lnTo>
                  <a:pt x="531875" y="376427"/>
                </a:lnTo>
                <a:lnTo>
                  <a:pt x="531875" y="385571"/>
                </a:lnTo>
                <a:lnTo>
                  <a:pt x="541020" y="385571"/>
                </a:lnTo>
                <a:close/>
              </a:path>
              <a:path w="2025650" h="386079">
                <a:moveTo>
                  <a:pt x="521970" y="385571"/>
                </a:moveTo>
                <a:lnTo>
                  <a:pt x="521970" y="376427"/>
                </a:lnTo>
                <a:lnTo>
                  <a:pt x="512825" y="376427"/>
                </a:lnTo>
                <a:lnTo>
                  <a:pt x="512825" y="385571"/>
                </a:lnTo>
                <a:lnTo>
                  <a:pt x="521970" y="385571"/>
                </a:lnTo>
                <a:close/>
              </a:path>
              <a:path w="2025650" h="386079">
                <a:moveTo>
                  <a:pt x="502920" y="385571"/>
                </a:moveTo>
                <a:lnTo>
                  <a:pt x="502920" y="376427"/>
                </a:lnTo>
                <a:lnTo>
                  <a:pt x="493775" y="376427"/>
                </a:lnTo>
                <a:lnTo>
                  <a:pt x="493775" y="385571"/>
                </a:lnTo>
                <a:lnTo>
                  <a:pt x="502920" y="385571"/>
                </a:lnTo>
                <a:close/>
              </a:path>
              <a:path w="2025650" h="386079">
                <a:moveTo>
                  <a:pt x="483870" y="385571"/>
                </a:moveTo>
                <a:lnTo>
                  <a:pt x="483870" y="376427"/>
                </a:lnTo>
                <a:lnTo>
                  <a:pt x="474725" y="376427"/>
                </a:lnTo>
                <a:lnTo>
                  <a:pt x="474725" y="385571"/>
                </a:lnTo>
                <a:lnTo>
                  <a:pt x="483870" y="385571"/>
                </a:lnTo>
                <a:close/>
              </a:path>
              <a:path w="2025650" h="386079">
                <a:moveTo>
                  <a:pt x="464820" y="385571"/>
                </a:moveTo>
                <a:lnTo>
                  <a:pt x="464820" y="376427"/>
                </a:lnTo>
                <a:lnTo>
                  <a:pt x="455675" y="376427"/>
                </a:lnTo>
                <a:lnTo>
                  <a:pt x="455675" y="385571"/>
                </a:lnTo>
                <a:lnTo>
                  <a:pt x="464820" y="385571"/>
                </a:lnTo>
                <a:close/>
              </a:path>
              <a:path w="2025650" h="386079">
                <a:moveTo>
                  <a:pt x="445770" y="385571"/>
                </a:moveTo>
                <a:lnTo>
                  <a:pt x="445770" y="376427"/>
                </a:lnTo>
                <a:lnTo>
                  <a:pt x="436626" y="376427"/>
                </a:lnTo>
                <a:lnTo>
                  <a:pt x="436626" y="385571"/>
                </a:lnTo>
                <a:lnTo>
                  <a:pt x="445770" y="385571"/>
                </a:lnTo>
                <a:close/>
              </a:path>
              <a:path w="2025650" h="386079">
                <a:moveTo>
                  <a:pt x="426720" y="385571"/>
                </a:moveTo>
                <a:lnTo>
                  <a:pt x="426720" y="376427"/>
                </a:lnTo>
                <a:lnTo>
                  <a:pt x="417576" y="376427"/>
                </a:lnTo>
                <a:lnTo>
                  <a:pt x="417576" y="385571"/>
                </a:lnTo>
                <a:lnTo>
                  <a:pt x="426720" y="385571"/>
                </a:lnTo>
                <a:close/>
              </a:path>
              <a:path w="2025650" h="386079">
                <a:moveTo>
                  <a:pt x="407670" y="385571"/>
                </a:moveTo>
                <a:lnTo>
                  <a:pt x="407670" y="376427"/>
                </a:lnTo>
                <a:lnTo>
                  <a:pt x="398526" y="376427"/>
                </a:lnTo>
                <a:lnTo>
                  <a:pt x="398526" y="385571"/>
                </a:lnTo>
                <a:lnTo>
                  <a:pt x="407670" y="385571"/>
                </a:lnTo>
                <a:close/>
              </a:path>
              <a:path w="2025650" h="386079">
                <a:moveTo>
                  <a:pt x="388620" y="385571"/>
                </a:moveTo>
                <a:lnTo>
                  <a:pt x="388620" y="376427"/>
                </a:lnTo>
                <a:lnTo>
                  <a:pt x="379476" y="376427"/>
                </a:lnTo>
                <a:lnTo>
                  <a:pt x="379476" y="385571"/>
                </a:lnTo>
                <a:lnTo>
                  <a:pt x="388620" y="385571"/>
                </a:lnTo>
                <a:close/>
              </a:path>
              <a:path w="2025650" h="386079">
                <a:moveTo>
                  <a:pt x="369570" y="385571"/>
                </a:moveTo>
                <a:lnTo>
                  <a:pt x="369570" y="376427"/>
                </a:lnTo>
                <a:lnTo>
                  <a:pt x="360426" y="376427"/>
                </a:lnTo>
                <a:lnTo>
                  <a:pt x="360426" y="385571"/>
                </a:lnTo>
                <a:lnTo>
                  <a:pt x="369570" y="385571"/>
                </a:lnTo>
                <a:close/>
              </a:path>
              <a:path w="2025650" h="386079">
                <a:moveTo>
                  <a:pt x="350520" y="385571"/>
                </a:moveTo>
                <a:lnTo>
                  <a:pt x="350520" y="376427"/>
                </a:lnTo>
                <a:lnTo>
                  <a:pt x="341376" y="376427"/>
                </a:lnTo>
                <a:lnTo>
                  <a:pt x="341376" y="385571"/>
                </a:lnTo>
                <a:lnTo>
                  <a:pt x="350520" y="385571"/>
                </a:lnTo>
                <a:close/>
              </a:path>
              <a:path w="2025650" h="386079">
                <a:moveTo>
                  <a:pt x="331470" y="385571"/>
                </a:moveTo>
                <a:lnTo>
                  <a:pt x="331470" y="376427"/>
                </a:lnTo>
                <a:lnTo>
                  <a:pt x="322326" y="376427"/>
                </a:lnTo>
                <a:lnTo>
                  <a:pt x="322326" y="385571"/>
                </a:lnTo>
                <a:lnTo>
                  <a:pt x="331470" y="385571"/>
                </a:lnTo>
                <a:close/>
              </a:path>
              <a:path w="2025650" h="386079">
                <a:moveTo>
                  <a:pt x="312420" y="385571"/>
                </a:moveTo>
                <a:lnTo>
                  <a:pt x="312420" y="376427"/>
                </a:lnTo>
                <a:lnTo>
                  <a:pt x="303275" y="376427"/>
                </a:lnTo>
                <a:lnTo>
                  <a:pt x="303275" y="385571"/>
                </a:lnTo>
                <a:lnTo>
                  <a:pt x="312420" y="385571"/>
                </a:lnTo>
                <a:close/>
              </a:path>
              <a:path w="2025650" h="386079">
                <a:moveTo>
                  <a:pt x="293370" y="385571"/>
                </a:moveTo>
                <a:lnTo>
                  <a:pt x="293370" y="376427"/>
                </a:lnTo>
                <a:lnTo>
                  <a:pt x="284225" y="376427"/>
                </a:lnTo>
                <a:lnTo>
                  <a:pt x="284225" y="385571"/>
                </a:lnTo>
                <a:lnTo>
                  <a:pt x="293370" y="385571"/>
                </a:lnTo>
                <a:close/>
              </a:path>
              <a:path w="2025650" h="386079">
                <a:moveTo>
                  <a:pt x="274320" y="385571"/>
                </a:moveTo>
                <a:lnTo>
                  <a:pt x="274320" y="376427"/>
                </a:lnTo>
                <a:lnTo>
                  <a:pt x="265175" y="376427"/>
                </a:lnTo>
                <a:lnTo>
                  <a:pt x="265175" y="385571"/>
                </a:lnTo>
                <a:lnTo>
                  <a:pt x="274320" y="385571"/>
                </a:lnTo>
                <a:close/>
              </a:path>
              <a:path w="2025650" h="386079">
                <a:moveTo>
                  <a:pt x="255270" y="385571"/>
                </a:moveTo>
                <a:lnTo>
                  <a:pt x="255270" y="376427"/>
                </a:lnTo>
                <a:lnTo>
                  <a:pt x="246125" y="376427"/>
                </a:lnTo>
                <a:lnTo>
                  <a:pt x="246125" y="385571"/>
                </a:lnTo>
                <a:lnTo>
                  <a:pt x="255270" y="385571"/>
                </a:lnTo>
                <a:close/>
              </a:path>
              <a:path w="2025650" h="386079">
                <a:moveTo>
                  <a:pt x="236220" y="385571"/>
                </a:moveTo>
                <a:lnTo>
                  <a:pt x="236220" y="376427"/>
                </a:lnTo>
                <a:lnTo>
                  <a:pt x="227075" y="376427"/>
                </a:lnTo>
                <a:lnTo>
                  <a:pt x="227075" y="385571"/>
                </a:lnTo>
                <a:lnTo>
                  <a:pt x="236220" y="385571"/>
                </a:lnTo>
                <a:close/>
              </a:path>
              <a:path w="2025650" h="386079">
                <a:moveTo>
                  <a:pt x="217170" y="385571"/>
                </a:moveTo>
                <a:lnTo>
                  <a:pt x="217170" y="376427"/>
                </a:lnTo>
                <a:lnTo>
                  <a:pt x="208025" y="376427"/>
                </a:lnTo>
                <a:lnTo>
                  <a:pt x="208025" y="385571"/>
                </a:lnTo>
                <a:lnTo>
                  <a:pt x="217170" y="385571"/>
                </a:lnTo>
                <a:close/>
              </a:path>
              <a:path w="2025650" h="386079">
                <a:moveTo>
                  <a:pt x="198120" y="385571"/>
                </a:moveTo>
                <a:lnTo>
                  <a:pt x="198120" y="376427"/>
                </a:lnTo>
                <a:lnTo>
                  <a:pt x="188975" y="376427"/>
                </a:lnTo>
                <a:lnTo>
                  <a:pt x="188975" y="385571"/>
                </a:lnTo>
                <a:lnTo>
                  <a:pt x="198120" y="385571"/>
                </a:lnTo>
                <a:close/>
              </a:path>
              <a:path w="2025650" h="386079">
                <a:moveTo>
                  <a:pt x="179070" y="385571"/>
                </a:moveTo>
                <a:lnTo>
                  <a:pt x="179070" y="376427"/>
                </a:lnTo>
                <a:lnTo>
                  <a:pt x="169925" y="376427"/>
                </a:lnTo>
                <a:lnTo>
                  <a:pt x="169925" y="385571"/>
                </a:lnTo>
                <a:lnTo>
                  <a:pt x="179070" y="385571"/>
                </a:lnTo>
                <a:close/>
              </a:path>
              <a:path w="2025650" h="386079">
                <a:moveTo>
                  <a:pt x="160020" y="385571"/>
                </a:moveTo>
                <a:lnTo>
                  <a:pt x="160020" y="376427"/>
                </a:lnTo>
                <a:lnTo>
                  <a:pt x="150875" y="376427"/>
                </a:lnTo>
                <a:lnTo>
                  <a:pt x="150875" y="385571"/>
                </a:lnTo>
                <a:lnTo>
                  <a:pt x="160020" y="385571"/>
                </a:lnTo>
                <a:close/>
              </a:path>
              <a:path w="2025650" h="386079">
                <a:moveTo>
                  <a:pt x="140970" y="385571"/>
                </a:moveTo>
                <a:lnTo>
                  <a:pt x="140970" y="376427"/>
                </a:lnTo>
                <a:lnTo>
                  <a:pt x="131825" y="376427"/>
                </a:lnTo>
                <a:lnTo>
                  <a:pt x="131825" y="385571"/>
                </a:lnTo>
                <a:lnTo>
                  <a:pt x="140970" y="385571"/>
                </a:lnTo>
                <a:close/>
              </a:path>
              <a:path w="2025650" h="386079">
                <a:moveTo>
                  <a:pt x="121920" y="385571"/>
                </a:moveTo>
                <a:lnTo>
                  <a:pt x="121920" y="376427"/>
                </a:lnTo>
                <a:lnTo>
                  <a:pt x="112775" y="376427"/>
                </a:lnTo>
                <a:lnTo>
                  <a:pt x="112775" y="385571"/>
                </a:lnTo>
                <a:lnTo>
                  <a:pt x="121920" y="385571"/>
                </a:lnTo>
                <a:close/>
              </a:path>
              <a:path w="2025650" h="386079">
                <a:moveTo>
                  <a:pt x="102870" y="385571"/>
                </a:moveTo>
                <a:lnTo>
                  <a:pt x="102870" y="376427"/>
                </a:lnTo>
                <a:lnTo>
                  <a:pt x="93725" y="376427"/>
                </a:lnTo>
                <a:lnTo>
                  <a:pt x="93725" y="385571"/>
                </a:lnTo>
                <a:lnTo>
                  <a:pt x="102870" y="385571"/>
                </a:lnTo>
                <a:close/>
              </a:path>
              <a:path w="2025650" h="386079">
                <a:moveTo>
                  <a:pt x="83820" y="385571"/>
                </a:moveTo>
                <a:lnTo>
                  <a:pt x="83820" y="376427"/>
                </a:lnTo>
                <a:lnTo>
                  <a:pt x="74675" y="376427"/>
                </a:lnTo>
                <a:lnTo>
                  <a:pt x="74675" y="385571"/>
                </a:lnTo>
                <a:lnTo>
                  <a:pt x="83820" y="385571"/>
                </a:lnTo>
                <a:close/>
              </a:path>
              <a:path w="2025650" h="386079">
                <a:moveTo>
                  <a:pt x="64770" y="385571"/>
                </a:moveTo>
                <a:lnTo>
                  <a:pt x="64770" y="376427"/>
                </a:lnTo>
                <a:lnTo>
                  <a:pt x="55625" y="376427"/>
                </a:lnTo>
                <a:lnTo>
                  <a:pt x="55625" y="385571"/>
                </a:lnTo>
                <a:lnTo>
                  <a:pt x="64770" y="385571"/>
                </a:lnTo>
                <a:close/>
              </a:path>
              <a:path w="2025650" h="386079">
                <a:moveTo>
                  <a:pt x="45720" y="385571"/>
                </a:moveTo>
                <a:lnTo>
                  <a:pt x="45720" y="376427"/>
                </a:lnTo>
                <a:lnTo>
                  <a:pt x="36575" y="376427"/>
                </a:lnTo>
                <a:lnTo>
                  <a:pt x="36575" y="385571"/>
                </a:lnTo>
                <a:lnTo>
                  <a:pt x="45720" y="385571"/>
                </a:lnTo>
                <a:close/>
              </a:path>
              <a:path w="2025650" h="386079">
                <a:moveTo>
                  <a:pt x="26670" y="385571"/>
                </a:moveTo>
                <a:lnTo>
                  <a:pt x="26670" y="376427"/>
                </a:lnTo>
                <a:lnTo>
                  <a:pt x="17525" y="376427"/>
                </a:lnTo>
                <a:lnTo>
                  <a:pt x="17525" y="385571"/>
                </a:lnTo>
                <a:lnTo>
                  <a:pt x="26670" y="385571"/>
                </a:lnTo>
                <a:close/>
              </a:path>
            </a:pathLst>
          </a:custGeom>
          <a:solidFill>
            <a:srgbClr val="000000"/>
          </a:solidFill>
        </p:spPr>
        <p:txBody>
          <a:bodyPr wrap="square" lIns="0" tIns="0" rIns="0" bIns="0" rtlCol="0"/>
          <a:lstStyle/>
          <a:p>
            <a:endParaRPr/>
          </a:p>
        </p:txBody>
      </p:sp>
      <p:sp>
        <p:nvSpPr>
          <p:cNvPr id="24" name="object 24"/>
          <p:cNvSpPr txBox="1"/>
          <p:nvPr/>
        </p:nvSpPr>
        <p:spPr>
          <a:xfrm>
            <a:off x="6517519" y="6159498"/>
            <a:ext cx="569595" cy="254000"/>
          </a:xfrm>
          <a:prstGeom prst="rect">
            <a:avLst/>
          </a:prstGeom>
        </p:spPr>
        <p:txBody>
          <a:bodyPr vert="horz" wrap="square" lIns="0" tIns="0" rIns="0" bIns="0" rtlCol="0">
            <a:spAutoFit/>
          </a:bodyPr>
          <a:lstStyle/>
          <a:p>
            <a:pPr marL="12700">
              <a:lnSpc>
                <a:spcPct val="100000"/>
              </a:lnSpc>
            </a:pPr>
            <a:r>
              <a:rPr sz="1800" dirty="0">
                <a:latin typeface="Calibri"/>
                <a:cs typeface="Calibri"/>
              </a:rPr>
              <a:t>. </a:t>
            </a:r>
            <a:r>
              <a:rPr sz="1800" spc="10" dirty="0">
                <a:latin typeface="Calibri"/>
                <a:cs typeface="Calibri"/>
              </a:rPr>
              <a:t> </a:t>
            </a:r>
            <a:r>
              <a:rPr sz="1800" dirty="0">
                <a:latin typeface="Calibri"/>
                <a:cs typeface="Calibri"/>
              </a:rPr>
              <a:t>.  . </a:t>
            </a:r>
            <a:r>
              <a:rPr sz="1800" spc="10" dirty="0">
                <a:latin typeface="Calibri"/>
                <a:cs typeface="Calibri"/>
              </a:rPr>
              <a:t> </a:t>
            </a:r>
            <a:r>
              <a:rPr sz="1800" dirty="0">
                <a:latin typeface="Calibri"/>
                <a:cs typeface="Calibri"/>
              </a:rPr>
              <a:t>.</a:t>
            </a:r>
            <a:endParaRPr sz="1800">
              <a:latin typeface="Calibri"/>
              <a:cs typeface="Calibri"/>
            </a:endParaRPr>
          </a:p>
        </p:txBody>
      </p:sp>
      <p:graphicFrame>
        <p:nvGraphicFramePr>
          <p:cNvPr id="9" name="object 9"/>
          <p:cNvGraphicFramePr>
            <a:graphicFrameLocks noGrp="1"/>
          </p:cNvGraphicFramePr>
          <p:nvPr/>
        </p:nvGraphicFramePr>
        <p:xfrm>
          <a:off x="1699145" y="2907029"/>
          <a:ext cx="3276598" cy="1565146"/>
        </p:xfrm>
        <a:graphic>
          <a:graphicData uri="http://schemas.openxmlformats.org/drawingml/2006/table">
            <a:tbl>
              <a:tblPr firstRow="1" bandRow="1">
                <a:tableStyleId>{2D5ABB26-0587-4C30-8999-92F81FD0307C}</a:tableStyleId>
              </a:tblPr>
              <a:tblGrid>
                <a:gridCol w="912732">
                  <a:extLst>
                    <a:ext uri="{9D8B030D-6E8A-4147-A177-3AD203B41FA5}">
                      <a16:colId xmlns:a16="http://schemas.microsoft.com/office/drawing/2014/main" val="20000"/>
                    </a:ext>
                  </a:extLst>
                </a:gridCol>
                <a:gridCol w="1095420">
                  <a:extLst>
                    <a:ext uri="{9D8B030D-6E8A-4147-A177-3AD203B41FA5}">
                      <a16:colId xmlns:a16="http://schemas.microsoft.com/office/drawing/2014/main" val="20001"/>
                    </a:ext>
                  </a:extLst>
                </a:gridCol>
                <a:gridCol w="1268446">
                  <a:extLst>
                    <a:ext uri="{9D8B030D-6E8A-4147-A177-3AD203B41FA5}">
                      <a16:colId xmlns:a16="http://schemas.microsoft.com/office/drawing/2014/main" val="20002"/>
                    </a:ext>
                  </a:extLst>
                </a:gridCol>
              </a:tblGrid>
              <a:tr h="516662">
                <a:tc>
                  <a:txBody>
                    <a:bodyPr/>
                    <a:lstStyle/>
                    <a:p>
                      <a:pPr marL="90805">
                        <a:lnSpc>
                          <a:spcPct val="100000"/>
                        </a:lnSpc>
                      </a:pPr>
                      <a:r>
                        <a:rPr sz="2400" b="1" spc="-5" dirty="0">
                          <a:latin typeface="Courier New"/>
                          <a:cs typeface="Courier New"/>
                        </a:rPr>
                        <a:t>2376</a:t>
                      </a:r>
                      <a:endParaRPr sz="2400">
                        <a:latin typeface="Courier New"/>
                        <a:cs typeface="Courier New"/>
                      </a:endParaRPr>
                    </a:p>
                  </a:txBody>
                  <a:tcPr marL="0" marR="0" marT="0" marB="0">
                    <a:solidFill>
                      <a:srgbClr val="FFFFCC"/>
                    </a:solidFill>
                  </a:tcPr>
                </a:tc>
                <a:tc>
                  <a:txBody>
                    <a:bodyPr/>
                    <a:lstStyle/>
                    <a:p>
                      <a:pPr marL="92075">
                        <a:lnSpc>
                          <a:spcPct val="100000"/>
                        </a:lnSpc>
                      </a:pPr>
                      <a:r>
                        <a:rPr sz="2400" b="1" spc="-5" dirty="0">
                          <a:latin typeface="Courier New"/>
                          <a:cs typeface="Courier New"/>
                        </a:rPr>
                        <a:t>BF245</a:t>
                      </a:r>
                      <a:endParaRPr sz="2400">
                        <a:latin typeface="Courier New"/>
                        <a:cs typeface="Courier New"/>
                      </a:endParaRPr>
                    </a:p>
                  </a:txBody>
                  <a:tcPr marL="0" marR="0" marT="0" marB="0">
                    <a:solidFill>
                      <a:srgbClr val="FFFFCC"/>
                    </a:solidFill>
                  </a:tcPr>
                </a:tc>
                <a:tc>
                  <a:txBody>
                    <a:bodyPr/>
                    <a:lstStyle/>
                    <a:p>
                      <a:pPr marL="93980">
                        <a:lnSpc>
                          <a:spcPct val="100000"/>
                        </a:lnSpc>
                      </a:pPr>
                      <a:r>
                        <a:rPr sz="2400" b="1" spc="-5" dirty="0">
                          <a:latin typeface="Courier New"/>
                          <a:cs typeface="Courier New"/>
                        </a:rPr>
                        <a:t>14.50</a:t>
                      </a:r>
                      <a:endParaRPr sz="2400">
                        <a:latin typeface="Courier New"/>
                        <a:cs typeface="Courier New"/>
                      </a:endParaRPr>
                    </a:p>
                  </a:txBody>
                  <a:tcPr marL="0" marR="0" marT="0" marB="0">
                    <a:solidFill>
                      <a:srgbClr val="FFFFCC"/>
                    </a:solidFill>
                  </a:tcPr>
                </a:tc>
                <a:extLst>
                  <a:ext uri="{0D108BD9-81ED-4DB2-BD59-A6C34878D82A}">
                    <a16:rowId xmlns:a16="http://schemas.microsoft.com/office/drawing/2014/main" val="10000"/>
                  </a:ext>
                </a:extLst>
              </a:tr>
              <a:tr h="548639">
                <a:tc>
                  <a:txBody>
                    <a:bodyPr/>
                    <a:lstStyle/>
                    <a:p>
                      <a:pPr marL="90805">
                        <a:lnSpc>
                          <a:spcPct val="100000"/>
                        </a:lnSpc>
                      </a:pPr>
                      <a:r>
                        <a:rPr sz="2400" b="1" spc="-5" dirty="0">
                          <a:latin typeface="Courier New"/>
                          <a:cs typeface="Courier New"/>
                        </a:rPr>
                        <a:t>2378</a:t>
                      </a:r>
                      <a:endParaRPr sz="2400">
                        <a:latin typeface="Courier New"/>
                        <a:cs typeface="Courier New"/>
                      </a:endParaRPr>
                    </a:p>
                  </a:txBody>
                  <a:tcPr marL="0" marR="0" marT="0" marB="0">
                    <a:solidFill>
                      <a:srgbClr val="FFFFCC"/>
                    </a:solidFill>
                  </a:tcPr>
                </a:tc>
                <a:tc>
                  <a:txBody>
                    <a:bodyPr/>
                    <a:lstStyle/>
                    <a:p>
                      <a:pPr marL="90805">
                        <a:lnSpc>
                          <a:spcPct val="100000"/>
                        </a:lnSpc>
                      </a:pPr>
                      <a:r>
                        <a:rPr sz="2400" b="1" spc="-5" dirty="0">
                          <a:latin typeface="Courier New"/>
                          <a:cs typeface="Courier New"/>
                        </a:rPr>
                        <a:t>BF981</a:t>
                      </a:r>
                      <a:endParaRPr sz="2400">
                        <a:latin typeface="Courier New"/>
                        <a:cs typeface="Courier New"/>
                      </a:endParaRPr>
                    </a:p>
                  </a:txBody>
                  <a:tcPr marL="0" marR="0" marT="0" marB="0">
                    <a:solidFill>
                      <a:srgbClr val="FFFFCC"/>
                    </a:solidFill>
                  </a:tcPr>
                </a:tc>
                <a:tc>
                  <a:txBody>
                    <a:bodyPr/>
                    <a:lstStyle/>
                    <a:p>
                      <a:pPr marL="90805">
                        <a:lnSpc>
                          <a:spcPct val="100000"/>
                        </a:lnSpc>
                      </a:pPr>
                      <a:r>
                        <a:rPr sz="2400" b="1" spc="-5" dirty="0">
                          <a:latin typeface="Courier New"/>
                          <a:cs typeface="Courier New"/>
                        </a:rPr>
                        <a:t>7.80</a:t>
                      </a:r>
                      <a:endParaRPr sz="2400">
                        <a:latin typeface="Courier New"/>
                        <a:cs typeface="Courier New"/>
                      </a:endParaRPr>
                    </a:p>
                  </a:txBody>
                  <a:tcPr marL="0" marR="0" marT="0" marB="0">
                    <a:solidFill>
                      <a:srgbClr val="FFFFCC"/>
                    </a:solidFill>
                  </a:tcPr>
                </a:tc>
                <a:extLst>
                  <a:ext uri="{0D108BD9-81ED-4DB2-BD59-A6C34878D82A}">
                    <a16:rowId xmlns:a16="http://schemas.microsoft.com/office/drawing/2014/main" val="10001"/>
                  </a:ext>
                </a:extLst>
              </a:tr>
              <a:tr h="499845">
                <a:tc>
                  <a:txBody>
                    <a:bodyPr/>
                    <a:lstStyle/>
                    <a:p>
                      <a:pPr marL="90805">
                        <a:lnSpc>
                          <a:spcPct val="100000"/>
                        </a:lnSpc>
                      </a:pPr>
                      <a:r>
                        <a:rPr sz="2400" b="1" spc="-5" dirty="0">
                          <a:latin typeface="Courier New"/>
                          <a:cs typeface="Courier New"/>
                        </a:rPr>
                        <a:t>2379</a:t>
                      </a:r>
                      <a:endParaRPr sz="2400">
                        <a:latin typeface="Courier New"/>
                        <a:cs typeface="Courier New"/>
                      </a:endParaRPr>
                    </a:p>
                  </a:txBody>
                  <a:tcPr marL="0" marR="0" marT="0" marB="0">
                    <a:solidFill>
                      <a:srgbClr val="FFFFCC"/>
                    </a:solidFill>
                  </a:tcPr>
                </a:tc>
                <a:tc>
                  <a:txBody>
                    <a:bodyPr/>
                    <a:lstStyle/>
                    <a:p>
                      <a:pPr marL="90805">
                        <a:lnSpc>
                          <a:spcPct val="100000"/>
                        </a:lnSpc>
                      </a:pPr>
                      <a:r>
                        <a:rPr sz="2400" b="1" spc="-5" dirty="0">
                          <a:latin typeface="Courier New"/>
                          <a:cs typeface="Courier New"/>
                        </a:rPr>
                        <a:t>BF998</a:t>
                      </a:r>
                      <a:endParaRPr sz="2400">
                        <a:latin typeface="Courier New"/>
                        <a:cs typeface="Courier New"/>
                      </a:endParaRPr>
                    </a:p>
                  </a:txBody>
                  <a:tcPr marL="0" marR="0" marT="0" marB="0">
                    <a:solidFill>
                      <a:srgbClr val="FFFFCC"/>
                    </a:solidFill>
                  </a:tcPr>
                </a:tc>
                <a:tc>
                  <a:txBody>
                    <a:bodyPr/>
                    <a:lstStyle/>
                    <a:p>
                      <a:pPr marL="90170">
                        <a:lnSpc>
                          <a:spcPct val="100000"/>
                        </a:lnSpc>
                      </a:pPr>
                      <a:r>
                        <a:rPr sz="2400" b="1" spc="-5" dirty="0">
                          <a:latin typeface="Courier New"/>
                          <a:cs typeface="Courier New"/>
                        </a:rPr>
                        <a:t>15.50</a:t>
                      </a:r>
                      <a:endParaRPr sz="2400">
                        <a:latin typeface="Courier New"/>
                        <a:cs typeface="Courier New"/>
                      </a:endParaRPr>
                    </a:p>
                  </a:txBody>
                  <a:tcPr marL="0" marR="0" marT="0" marB="0">
                    <a:solidFill>
                      <a:srgbClr val="FFFF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43365" y="0"/>
            <a:ext cx="4806669" cy="677107"/>
          </a:xfrm>
          <a:prstGeom prst="rect">
            <a:avLst/>
          </a:prstGeom>
        </p:spPr>
        <p:txBody>
          <a:bodyPr vert="horz" wrap="square" lIns="0" tIns="60959" rIns="0" bIns="0" rtlCol="0">
            <a:spAutoFit/>
          </a:bodyPr>
          <a:lstStyle/>
          <a:p>
            <a:pPr>
              <a:lnSpc>
                <a:spcPct val="100000"/>
              </a:lnSpc>
            </a:pPr>
            <a:r>
              <a:rPr lang="en-US" spc="-5" dirty="0"/>
              <a:t>Partial Design Solution</a:t>
            </a:r>
            <a:endParaRPr sz="4000" dirty="0"/>
          </a:p>
        </p:txBody>
      </p:sp>
      <p:sp>
        <p:nvSpPr>
          <p:cNvPr id="4" name="object 4"/>
          <p:cNvSpPr txBox="1"/>
          <p:nvPr/>
        </p:nvSpPr>
        <p:spPr>
          <a:xfrm>
            <a:off x="1329727" y="5931518"/>
            <a:ext cx="1859280" cy="246221"/>
          </a:xfrm>
          <a:prstGeom prst="rect">
            <a:avLst/>
          </a:prstGeom>
        </p:spPr>
        <p:txBody>
          <a:bodyPr vert="horz" wrap="square" lIns="0" tIns="0" rIns="0" bIns="0" rtlCol="0">
            <a:spAutoFit/>
          </a:bodyPr>
          <a:lstStyle/>
          <a:p>
            <a:pPr marL="12700">
              <a:lnSpc>
                <a:spcPct val="100000"/>
              </a:lnSpc>
            </a:pPr>
            <a:r>
              <a:rPr sz="1600" b="1" dirty="0">
                <a:solidFill>
                  <a:srgbClr val="0033CC"/>
                </a:solidFill>
                <a:latin typeface="Courier New"/>
                <a:cs typeface="Courier New"/>
              </a:rPr>
              <a:t>fscanf</a:t>
            </a:r>
            <a:r>
              <a:rPr sz="1600" dirty="0">
                <a:latin typeface="Courier New"/>
                <a:cs typeface="Courier New"/>
              </a:rPr>
              <a:t>( flText,</a:t>
            </a:r>
          </a:p>
        </p:txBody>
      </p:sp>
      <p:sp>
        <p:nvSpPr>
          <p:cNvPr id="5" name="object 5"/>
          <p:cNvSpPr txBox="1"/>
          <p:nvPr/>
        </p:nvSpPr>
        <p:spPr>
          <a:xfrm>
            <a:off x="3255380" y="5931519"/>
            <a:ext cx="3137221" cy="246221"/>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"%d%9s%f", &amp;(</a:t>
            </a:r>
            <a:r>
              <a:rPr sz="1600" dirty="0" err="1">
                <a:latin typeface="Courier New"/>
                <a:cs typeface="Courier New"/>
              </a:rPr>
              <a:t>d</a:t>
            </a:r>
            <a:r>
              <a:rPr lang="en-US" sz="1600" dirty="0" err="1">
                <a:latin typeface="Courier New"/>
                <a:cs typeface="Courier New"/>
              </a:rPr>
              <a:t>a</a:t>
            </a:r>
            <a:r>
              <a:rPr sz="1600" dirty="0" err="1">
                <a:latin typeface="Courier New"/>
                <a:cs typeface="Courier New"/>
              </a:rPr>
              <a:t>t</a:t>
            </a:r>
            <a:r>
              <a:rPr lang="en-US" sz="1600" dirty="0" err="1">
                <a:latin typeface="Courier New"/>
                <a:cs typeface="Courier New"/>
              </a:rPr>
              <a:t>a</a:t>
            </a:r>
            <a:r>
              <a:rPr sz="1600" dirty="0" err="1">
                <a:latin typeface="Courier New"/>
                <a:cs typeface="Courier New"/>
              </a:rPr>
              <a:t>.p</a:t>
            </a:r>
            <a:r>
              <a:rPr sz="1600" spc="10" dirty="0" err="1">
                <a:latin typeface="Courier New"/>
                <a:cs typeface="Courier New"/>
              </a:rPr>
              <a:t>a</a:t>
            </a:r>
            <a:r>
              <a:rPr sz="1600" dirty="0" err="1">
                <a:latin typeface="Courier New"/>
                <a:cs typeface="Courier New"/>
              </a:rPr>
              <a:t>rtN</a:t>
            </a:r>
            <a:r>
              <a:rPr sz="1600" dirty="0">
                <a:latin typeface="Courier New"/>
                <a:cs typeface="Courier New"/>
              </a:rPr>
              <a:t>),</a:t>
            </a:r>
          </a:p>
        </p:txBody>
      </p:sp>
      <p:sp>
        <p:nvSpPr>
          <p:cNvPr id="6" name="object 6"/>
          <p:cNvSpPr txBox="1"/>
          <p:nvPr/>
        </p:nvSpPr>
        <p:spPr>
          <a:xfrm>
            <a:off x="6392602" y="5925005"/>
            <a:ext cx="1967269" cy="246221"/>
          </a:xfrm>
          <a:prstGeom prst="rect">
            <a:avLst/>
          </a:prstGeom>
        </p:spPr>
        <p:txBody>
          <a:bodyPr vert="horz" wrap="square" lIns="0" tIns="0" rIns="0" bIns="0" rtlCol="0">
            <a:spAutoFit/>
          </a:bodyPr>
          <a:lstStyle/>
          <a:p>
            <a:pPr marL="12700">
              <a:lnSpc>
                <a:spcPct val="100000"/>
              </a:lnSpc>
            </a:pPr>
            <a:r>
              <a:rPr sz="1600" dirty="0" err="1">
                <a:latin typeface="Courier New"/>
                <a:cs typeface="Courier New"/>
              </a:rPr>
              <a:t>d</a:t>
            </a:r>
            <a:r>
              <a:rPr lang="en-US" sz="1600" dirty="0" err="1">
                <a:latin typeface="Courier New"/>
                <a:cs typeface="Courier New"/>
              </a:rPr>
              <a:t>a</a:t>
            </a:r>
            <a:r>
              <a:rPr sz="1600" dirty="0" err="1">
                <a:latin typeface="Courier New"/>
                <a:cs typeface="Courier New"/>
              </a:rPr>
              <a:t>t</a:t>
            </a:r>
            <a:r>
              <a:rPr lang="en-US" sz="1600" dirty="0" err="1">
                <a:latin typeface="Courier New"/>
                <a:cs typeface="Courier New"/>
              </a:rPr>
              <a:t>a</a:t>
            </a:r>
            <a:r>
              <a:rPr sz="1600" dirty="0" err="1">
                <a:latin typeface="Courier New"/>
                <a:cs typeface="Courier New"/>
              </a:rPr>
              <a:t>.component</a:t>
            </a:r>
            <a:r>
              <a:rPr sz="1600" dirty="0">
                <a:latin typeface="Courier New"/>
                <a:cs typeface="Courier New"/>
              </a:rPr>
              <a:t>,</a:t>
            </a:r>
          </a:p>
        </p:txBody>
      </p:sp>
      <p:sp>
        <p:nvSpPr>
          <p:cNvPr id="7" name="object 7"/>
          <p:cNvSpPr txBox="1"/>
          <p:nvPr/>
        </p:nvSpPr>
        <p:spPr>
          <a:xfrm>
            <a:off x="8359872" y="5954076"/>
            <a:ext cx="2186555" cy="246221"/>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&amp;(</a:t>
            </a:r>
            <a:r>
              <a:rPr sz="1600" dirty="0" err="1">
                <a:latin typeface="Courier New"/>
                <a:cs typeface="Courier New"/>
              </a:rPr>
              <a:t>d</a:t>
            </a:r>
            <a:r>
              <a:rPr lang="en-US" sz="1600" dirty="0" err="1">
                <a:latin typeface="Courier New"/>
                <a:cs typeface="Courier New"/>
              </a:rPr>
              <a:t>a</a:t>
            </a:r>
            <a:r>
              <a:rPr sz="1600" dirty="0" err="1">
                <a:latin typeface="Courier New"/>
                <a:cs typeface="Courier New"/>
              </a:rPr>
              <a:t>t</a:t>
            </a:r>
            <a:r>
              <a:rPr lang="en-US" sz="1600" dirty="0" err="1">
                <a:latin typeface="Courier New"/>
                <a:cs typeface="Courier New"/>
              </a:rPr>
              <a:t>a</a:t>
            </a:r>
            <a:r>
              <a:rPr sz="1600" dirty="0" err="1">
                <a:latin typeface="Courier New"/>
                <a:cs typeface="Courier New"/>
              </a:rPr>
              <a:t>.price</a:t>
            </a:r>
            <a:r>
              <a:rPr sz="1600" dirty="0">
                <a:latin typeface="Courier New"/>
                <a:cs typeface="Courier New"/>
              </a:rPr>
              <a:t>)</a:t>
            </a:r>
            <a:r>
              <a:rPr sz="1600" spc="5" dirty="0">
                <a:latin typeface="Courier New"/>
                <a:cs typeface="Courier New"/>
              </a:rPr>
              <a:t> </a:t>
            </a:r>
            <a:r>
              <a:rPr sz="1600" dirty="0">
                <a:latin typeface="Courier New"/>
                <a:cs typeface="Courier New"/>
              </a:rPr>
              <a:t>);</a:t>
            </a:r>
          </a:p>
        </p:txBody>
      </p:sp>
      <p:sp>
        <p:nvSpPr>
          <p:cNvPr id="12" name="object 12"/>
          <p:cNvSpPr txBox="1"/>
          <p:nvPr/>
        </p:nvSpPr>
        <p:spPr>
          <a:xfrm>
            <a:off x="891473" y="6753288"/>
            <a:ext cx="5838819" cy="487313"/>
          </a:xfrm>
          <a:prstGeom prst="rect">
            <a:avLst/>
          </a:prstGeom>
        </p:spPr>
        <p:txBody>
          <a:bodyPr vert="horz" wrap="square" lIns="0" tIns="0" rIns="0" bIns="0" rtlCol="0">
            <a:spAutoFit/>
          </a:bodyPr>
          <a:lstStyle/>
          <a:p>
            <a:pPr marL="12700">
              <a:lnSpc>
                <a:spcPct val="100000"/>
              </a:lnSpc>
            </a:pPr>
            <a:r>
              <a:rPr sz="1400" spc="-5" dirty="0">
                <a:solidFill>
                  <a:srgbClr val="00009A"/>
                </a:solidFill>
                <a:latin typeface="Calibri"/>
                <a:cs typeface="Calibri"/>
              </a:rPr>
              <a:t>2</a:t>
            </a:r>
            <a:endParaRPr sz="1400" dirty="0">
              <a:latin typeface="Calibri"/>
              <a:cs typeface="Calibri"/>
            </a:endParaRPr>
          </a:p>
          <a:p>
            <a:pPr marL="224790">
              <a:lnSpc>
                <a:spcPct val="100000"/>
              </a:lnSpc>
              <a:spcBef>
                <a:spcPts val="175"/>
              </a:spcBef>
            </a:pPr>
            <a:r>
              <a:rPr sz="1600" b="1" dirty="0">
                <a:solidFill>
                  <a:srgbClr val="0033CC"/>
                </a:solidFill>
                <a:latin typeface="Courier New"/>
                <a:cs typeface="Courier New"/>
              </a:rPr>
              <a:t>fwrite</a:t>
            </a:r>
            <a:r>
              <a:rPr sz="1600" dirty="0">
                <a:latin typeface="Courier New"/>
                <a:cs typeface="Courier New"/>
              </a:rPr>
              <a:t>(</a:t>
            </a:r>
            <a:r>
              <a:rPr sz="1600" spc="5" dirty="0">
                <a:latin typeface="Courier New"/>
                <a:cs typeface="Courier New"/>
              </a:rPr>
              <a:t> </a:t>
            </a:r>
            <a:r>
              <a:rPr sz="1600" dirty="0">
                <a:latin typeface="Courier New"/>
                <a:cs typeface="Courier New"/>
              </a:rPr>
              <a:t>&amp;d</a:t>
            </a:r>
            <a:r>
              <a:rPr lang="en-US" sz="1600" dirty="0">
                <a:latin typeface="Courier New"/>
                <a:cs typeface="Courier New"/>
              </a:rPr>
              <a:t>a</a:t>
            </a:r>
            <a:r>
              <a:rPr sz="1600" dirty="0">
                <a:latin typeface="Courier New"/>
                <a:cs typeface="Courier New"/>
              </a:rPr>
              <a:t>t</a:t>
            </a:r>
            <a:r>
              <a:rPr lang="en-US" sz="1600" dirty="0">
                <a:latin typeface="Courier New"/>
                <a:cs typeface="Courier New"/>
              </a:rPr>
              <a:t>a</a:t>
            </a:r>
            <a:r>
              <a:rPr sz="1600" dirty="0">
                <a:latin typeface="Courier New"/>
                <a:cs typeface="Courier New"/>
              </a:rPr>
              <a:t>,</a:t>
            </a:r>
            <a:r>
              <a:rPr sz="1600" spc="5" dirty="0">
                <a:latin typeface="Courier New"/>
                <a:cs typeface="Courier New"/>
              </a:rPr>
              <a:t> </a:t>
            </a:r>
            <a:r>
              <a:rPr sz="1600" dirty="0">
                <a:latin typeface="Courier New"/>
                <a:cs typeface="Courier New"/>
              </a:rPr>
              <a:t>sizeof(</a:t>
            </a:r>
            <a:r>
              <a:rPr sz="1600" dirty="0" err="1">
                <a:latin typeface="Courier New"/>
                <a:cs typeface="Courier New"/>
              </a:rPr>
              <a:t>part</a:t>
            </a:r>
            <a:r>
              <a:rPr lang="en-US" sz="1600" dirty="0" err="1">
                <a:latin typeface="Courier New"/>
                <a:cs typeface="Courier New"/>
              </a:rPr>
              <a:t>_t</a:t>
            </a:r>
            <a:r>
              <a:rPr sz="1600" dirty="0">
                <a:latin typeface="Courier New"/>
                <a:cs typeface="Courier New"/>
              </a:rPr>
              <a:t>),</a:t>
            </a:r>
            <a:r>
              <a:rPr sz="1600" spc="5" dirty="0">
                <a:latin typeface="Courier New"/>
                <a:cs typeface="Courier New"/>
              </a:rPr>
              <a:t> </a:t>
            </a:r>
            <a:r>
              <a:rPr sz="1600" dirty="0">
                <a:latin typeface="Courier New"/>
                <a:cs typeface="Courier New"/>
              </a:rPr>
              <a:t>1,</a:t>
            </a:r>
            <a:r>
              <a:rPr sz="1600" spc="5" dirty="0">
                <a:latin typeface="Courier New"/>
                <a:cs typeface="Courier New"/>
              </a:rPr>
              <a:t> </a:t>
            </a:r>
            <a:r>
              <a:rPr sz="1600" dirty="0">
                <a:latin typeface="Courier New"/>
                <a:cs typeface="Courier New"/>
              </a:rPr>
              <a:t>flBin</a:t>
            </a:r>
            <a:r>
              <a:rPr sz="1600" spc="5" dirty="0">
                <a:latin typeface="Courier New"/>
                <a:cs typeface="Courier New"/>
              </a:rPr>
              <a:t> </a:t>
            </a:r>
            <a:r>
              <a:rPr sz="1600" dirty="0">
                <a:latin typeface="Courier New"/>
                <a:cs typeface="Courier New"/>
              </a:rPr>
              <a:t>);</a:t>
            </a:r>
          </a:p>
        </p:txBody>
      </p:sp>
      <p:sp>
        <p:nvSpPr>
          <p:cNvPr id="27" name="object 27"/>
          <p:cNvSpPr txBox="1"/>
          <p:nvPr/>
        </p:nvSpPr>
        <p:spPr>
          <a:xfrm>
            <a:off x="886139" y="5835840"/>
            <a:ext cx="115570" cy="203200"/>
          </a:xfrm>
          <a:prstGeom prst="rect">
            <a:avLst/>
          </a:prstGeom>
        </p:spPr>
        <p:txBody>
          <a:bodyPr vert="horz" wrap="square" lIns="0" tIns="0" rIns="0" bIns="0" rtlCol="0">
            <a:spAutoFit/>
          </a:bodyPr>
          <a:lstStyle/>
          <a:p>
            <a:pPr marL="12700">
              <a:lnSpc>
                <a:spcPct val="100000"/>
              </a:lnSpc>
            </a:pPr>
            <a:r>
              <a:rPr sz="1400" spc="-5" dirty="0">
                <a:solidFill>
                  <a:srgbClr val="00009A"/>
                </a:solidFill>
                <a:latin typeface="Calibri"/>
                <a:cs typeface="Calibri"/>
              </a:rPr>
              <a:t>1</a:t>
            </a:r>
            <a:endParaRPr sz="1400">
              <a:latin typeface="Calibri"/>
              <a:cs typeface="Calibri"/>
            </a:endParaRPr>
          </a:p>
        </p:txBody>
      </p:sp>
      <p:sp>
        <p:nvSpPr>
          <p:cNvPr id="28" name="object 28"/>
          <p:cNvSpPr/>
          <p:nvPr/>
        </p:nvSpPr>
        <p:spPr>
          <a:xfrm>
            <a:off x="710631" y="5702865"/>
            <a:ext cx="459740" cy="387985"/>
          </a:xfrm>
          <a:custGeom>
            <a:avLst/>
            <a:gdLst/>
            <a:ahLst/>
            <a:cxnLst/>
            <a:rect l="l" t="t" r="r" b="b"/>
            <a:pathLst>
              <a:path w="459740" h="387985">
                <a:moveTo>
                  <a:pt x="459486" y="193490"/>
                </a:moveTo>
                <a:lnTo>
                  <a:pt x="449717" y="140650"/>
                </a:lnTo>
                <a:lnTo>
                  <a:pt x="419892" y="85032"/>
                </a:lnTo>
                <a:lnTo>
                  <a:pt x="375710" y="43335"/>
                </a:lnTo>
                <a:lnTo>
                  <a:pt x="321279" y="15558"/>
                </a:lnTo>
                <a:lnTo>
                  <a:pt x="260711" y="1705"/>
                </a:lnTo>
                <a:lnTo>
                  <a:pt x="229409" y="0"/>
                </a:lnTo>
                <a:lnTo>
                  <a:pt x="198114" y="1775"/>
                </a:lnTo>
                <a:lnTo>
                  <a:pt x="137599" y="15771"/>
                </a:lnTo>
                <a:lnTo>
                  <a:pt x="83275" y="43694"/>
                </a:lnTo>
                <a:lnTo>
                  <a:pt x="39253" y="85545"/>
                </a:lnTo>
                <a:lnTo>
                  <a:pt x="9641" y="141326"/>
                </a:lnTo>
                <a:lnTo>
                  <a:pt x="0" y="194252"/>
                </a:lnTo>
                <a:lnTo>
                  <a:pt x="1524" y="214064"/>
                </a:lnTo>
                <a:lnTo>
                  <a:pt x="3048" y="223970"/>
                </a:lnTo>
                <a:lnTo>
                  <a:pt x="13298" y="256957"/>
                </a:lnTo>
                <a:lnTo>
                  <a:pt x="16002" y="262297"/>
                </a:lnTo>
                <a:lnTo>
                  <a:pt x="16002" y="193490"/>
                </a:lnTo>
                <a:lnTo>
                  <a:pt x="17526" y="175964"/>
                </a:lnTo>
                <a:lnTo>
                  <a:pt x="37200" y="117525"/>
                </a:lnTo>
                <a:lnTo>
                  <a:pt x="72838" y="72359"/>
                </a:lnTo>
                <a:lnTo>
                  <a:pt x="120356" y="40435"/>
                </a:lnTo>
                <a:lnTo>
                  <a:pt x="175673" y="21722"/>
                </a:lnTo>
                <a:lnTo>
                  <a:pt x="234705" y="16187"/>
                </a:lnTo>
                <a:lnTo>
                  <a:pt x="264339" y="18353"/>
                </a:lnTo>
                <a:lnTo>
                  <a:pt x="321290" y="32528"/>
                </a:lnTo>
                <a:lnTo>
                  <a:pt x="371752" y="59805"/>
                </a:lnTo>
                <a:lnTo>
                  <a:pt x="411641" y="100152"/>
                </a:lnTo>
                <a:lnTo>
                  <a:pt x="436876" y="153536"/>
                </a:lnTo>
                <a:lnTo>
                  <a:pt x="443484" y="194252"/>
                </a:lnTo>
                <a:lnTo>
                  <a:pt x="443484" y="262915"/>
                </a:lnTo>
                <a:lnTo>
                  <a:pt x="444963" y="260030"/>
                </a:lnTo>
                <a:lnTo>
                  <a:pt x="454795" y="228465"/>
                </a:lnTo>
                <a:lnTo>
                  <a:pt x="459486" y="193490"/>
                </a:lnTo>
                <a:close/>
              </a:path>
              <a:path w="459740" h="387985">
                <a:moveTo>
                  <a:pt x="443484" y="262915"/>
                </a:moveTo>
                <a:lnTo>
                  <a:pt x="443484" y="194252"/>
                </a:lnTo>
                <a:lnTo>
                  <a:pt x="442722" y="203396"/>
                </a:lnTo>
                <a:lnTo>
                  <a:pt x="436855" y="234381"/>
                </a:lnTo>
                <a:lnTo>
                  <a:pt x="412034" y="287033"/>
                </a:lnTo>
                <a:lnTo>
                  <a:pt x="373126" y="327027"/>
                </a:lnTo>
                <a:lnTo>
                  <a:pt x="323853" y="354461"/>
                </a:lnTo>
                <a:lnTo>
                  <a:pt x="268114" y="369218"/>
                </a:lnTo>
                <a:lnTo>
                  <a:pt x="239025" y="371822"/>
                </a:lnTo>
                <a:lnTo>
                  <a:pt x="209765" y="371233"/>
                </a:lnTo>
                <a:lnTo>
                  <a:pt x="152663" y="360444"/>
                </a:lnTo>
                <a:lnTo>
                  <a:pt x="100663" y="336786"/>
                </a:lnTo>
                <a:lnTo>
                  <a:pt x="57620" y="300196"/>
                </a:lnTo>
                <a:lnTo>
                  <a:pt x="27392" y="250609"/>
                </a:lnTo>
                <a:lnTo>
                  <a:pt x="16002" y="193490"/>
                </a:lnTo>
                <a:lnTo>
                  <a:pt x="16002" y="262297"/>
                </a:lnTo>
                <a:lnTo>
                  <a:pt x="46926" y="311717"/>
                </a:lnTo>
                <a:lnTo>
                  <a:pt x="94465" y="351648"/>
                </a:lnTo>
                <a:lnTo>
                  <a:pt x="151606" y="376899"/>
                </a:lnTo>
                <a:lnTo>
                  <a:pt x="214041" y="387619"/>
                </a:lnTo>
                <a:lnTo>
                  <a:pt x="245897" y="387577"/>
                </a:lnTo>
                <a:lnTo>
                  <a:pt x="308192" y="376779"/>
                </a:lnTo>
                <a:lnTo>
                  <a:pt x="365007" y="351823"/>
                </a:lnTo>
                <a:lnTo>
                  <a:pt x="412079" y="312797"/>
                </a:lnTo>
                <a:lnTo>
                  <a:pt x="430530" y="288167"/>
                </a:lnTo>
                <a:lnTo>
                  <a:pt x="443484" y="262915"/>
                </a:lnTo>
                <a:close/>
              </a:path>
            </a:pathLst>
          </a:custGeom>
          <a:solidFill>
            <a:srgbClr val="969696"/>
          </a:solidFill>
        </p:spPr>
        <p:txBody>
          <a:bodyPr wrap="square" lIns="0" tIns="0" rIns="0" bIns="0" rtlCol="0"/>
          <a:lstStyle/>
          <a:p>
            <a:endParaRPr/>
          </a:p>
        </p:txBody>
      </p:sp>
      <p:sp>
        <p:nvSpPr>
          <p:cNvPr id="29" name="object 29"/>
          <p:cNvSpPr/>
          <p:nvPr/>
        </p:nvSpPr>
        <p:spPr>
          <a:xfrm>
            <a:off x="715965" y="6620689"/>
            <a:ext cx="459105" cy="387350"/>
          </a:xfrm>
          <a:custGeom>
            <a:avLst/>
            <a:gdLst/>
            <a:ahLst/>
            <a:cxnLst/>
            <a:rect l="l" t="t" r="r" b="b"/>
            <a:pathLst>
              <a:path w="459105" h="387350">
                <a:moveTo>
                  <a:pt x="458723" y="193876"/>
                </a:moveTo>
                <a:lnTo>
                  <a:pt x="449106" y="140310"/>
                </a:lnTo>
                <a:lnTo>
                  <a:pt x="419477" y="84775"/>
                </a:lnTo>
                <a:lnTo>
                  <a:pt x="375374" y="43164"/>
                </a:lnTo>
                <a:lnTo>
                  <a:pt x="320934" y="15469"/>
                </a:lnTo>
                <a:lnTo>
                  <a:pt x="260292" y="1681"/>
                </a:lnTo>
                <a:lnTo>
                  <a:pt x="228938" y="0"/>
                </a:lnTo>
                <a:lnTo>
                  <a:pt x="197585" y="1792"/>
                </a:lnTo>
                <a:lnTo>
                  <a:pt x="136949" y="15793"/>
                </a:lnTo>
                <a:lnTo>
                  <a:pt x="82522" y="43677"/>
                </a:lnTo>
                <a:lnTo>
                  <a:pt x="38440" y="85434"/>
                </a:lnTo>
                <a:lnTo>
                  <a:pt x="8839" y="141056"/>
                </a:lnTo>
                <a:lnTo>
                  <a:pt x="0" y="183970"/>
                </a:lnTo>
                <a:lnTo>
                  <a:pt x="0" y="203782"/>
                </a:lnTo>
                <a:lnTo>
                  <a:pt x="762" y="213688"/>
                </a:lnTo>
                <a:lnTo>
                  <a:pt x="2286" y="223594"/>
                </a:lnTo>
                <a:lnTo>
                  <a:pt x="12422" y="256516"/>
                </a:lnTo>
                <a:lnTo>
                  <a:pt x="16002" y="263618"/>
                </a:lnTo>
                <a:lnTo>
                  <a:pt x="16002" y="184732"/>
                </a:lnTo>
                <a:lnTo>
                  <a:pt x="16764" y="175588"/>
                </a:lnTo>
                <a:lnTo>
                  <a:pt x="36605" y="117125"/>
                </a:lnTo>
                <a:lnTo>
                  <a:pt x="72283" y="71963"/>
                </a:lnTo>
                <a:lnTo>
                  <a:pt x="119755" y="40064"/>
                </a:lnTo>
                <a:lnTo>
                  <a:pt x="174978" y="21387"/>
                </a:lnTo>
                <a:lnTo>
                  <a:pt x="233910" y="15892"/>
                </a:lnTo>
                <a:lnTo>
                  <a:pt x="263503" y="18075"/>
                </a:lnTo>
                <a:lnTo>
                  <a:pt x="320419" y="32277"/>
                </a:lnTo>
                <a:lnTo>
                  <a:pt x="370938" y="59559"/>
                </a:lnTo>
                <a:lnTo>
                  <a:pt x="411018" y="99883"/>
                </a:lnTo>
                <a:lnTo>
                  <a:pt x="436616" y="153207"/>
                </a:lnTo>
                <a:lnTo>
                  <a:pt x="442722" y="184732"/>
                </a:lnTo>
                <a:lnTo>
                  <a:pt x="442722" y="263121"/>
                </a:lnTo>
                <a:lnTo>
                  <a:pt x="444203" y="260245"/>
                </a:lnTo>
                <a:lnTo>
                  <a:pt x="454040" y="228766"/>
                </a:lnTo>
                <a:lnTo>
                  <a:pt x="458723" y="193876"/>
                </a:lnTo>
                <a:close/>
              </a:path>
              <a:path w="459105" h="387350">
                <a:moveTo>
                  <a:pt x="442722" y="263121"/>
                </a:moveTo>
                <a:lnTo>
                  <a:pt x="442722" y="203020"/>
                </a:lnTo>
                <a:lnTo>
                  <a:pt x="436659" y="234000"/>
                </a:lnTo>
                <a:lnTo>
                  <a:pt x="426125" y="261873"/>
                </a:lnTo>
                <a:lnTo>
                  <a:pt x="393560" y="308258"/>
                </a:lnTo>
                <a:lnTo>
                  <a:pt x="348860" y="342091"/>
                </a:lnTo>
                <a:lnTo>
                  <a:pt x="295861" y="363291"/>
                </a:lnTo>
                <a:lnTo>
                  <a:pt x="238396" y="371775"/>
                </a:lnTo>
                <a:lnTo>
                  <a:pt x="209187" y="371222"/>
                </a:lnTo>
                <a:lnTo>
                  <a:pt x="152213" y="360475"/>
                </a:lnTo>
                <a:lnTo>
                  <a:pt x="100359" y="336805"/>
                </a:lnTo>
                <a:lnTo>
                  <a:pt x="57460" y="300128"/>
                </a:lnTo>
                <a:lnTo>
                  <a:pt x="27349" y="250363"/>
                </a:lnTo>
                <a:lnTo>
                  <a:pt x="16764" y="211402"/>
                </a:lnTo>
                <a:lnTo>
                  <a:pt x="16002" y="203020"/>
                </a:lnTo>
                <a:lnTo>
                  <a:pt x="16002" y="263618"/>
                </a:lnTo>
                <a:lnTo>
                  <a:pt x="45893" y="311194"/>
                </a:lnTo>
                <a:lnTo>
                  <a:pt x="93358" y="351103"/>
                </a:lnTo>
                <a:lnTo>
                  <a:pt x="150491" y="376384"/>
                </a:lnTo>
                <a:lnTo>
                  <a:pt x="212966" y="387178"/>
                </a:lnTo>
                <a:lnTo>
                  <a:pt x="244854" y="387186"/>
                </a:lnTo>
                <a:lnTo>
                  <a:pt x="276455" y="383625"/>
                </a:lnTo>
                <a:lnTo>
                  <a:pt x="336634" y="365867"/>
                </a:lnTo>
                <a:lnTo>
                  <a:pt x="389175" y="334044"/>
                </a:lnTo>
                <a:lnTo>
                  <a:pt x="429753" y="288296"/>
                </a:lnTo>
                <a:lnTo>
                  <a:pt x="442722" y="263121"/>
                </a:lnTo>
                <a:close/>
              </a:path>
            </a:pathLst>
          </a:custGeom>
          <a:solidFill>
            <a:srgbClr val="969696"/>
          </a:solidFill>
        </p:spPr>
        <p:txBody>
          <a:bodyPr wrap="square" lIns="0" tIns="0" rIns="0" bIns="0" rtlCol="0"/>
          <a:lstStyle/>
          <a:p>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0" y="3019425"/>
            <a:ext cx="9079792" cy="2566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a:extLst>
              <a:ext uri="{FF2B5EF4-FFF2-40B4-BE49-F238E27FC236}">
                <a16:creationId xmlns:a16="http://schemas.microsoft.com/office/drawing/2014/main" id="{0F3D856D-83FE-4289-B736-E3826BCF5AE0}"/>
              </a:ext>
            </a:extLst>
          </p:cNvPr>
          <p:cNvPicPr>
            <a:picLocks noChangeAspect="1"/>
          </p:cNvPicPr>
          <p:nvPr/>
        </p:nvPicPr>
        <p:blipFill>
          <a:blip r:embed="rId3"/>
          <a:stretch>
            <a:fillRect/>
          </a:stretch>
        </p:blipFill>
        <p:spPr>
          <a:xfrm>
            <a:off x="546100" y="1168498"/>
            <a:ext cx="2584527" cy="1321087"/>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00629" y="-1108"/>
            <a:ext cx="2818252" cy="615553"/>
          </a:xfrm>
          <a:prstGeom prst="rect">
            <a:avLst/>
          </a:prstGeom>
        </p:spPr>
        <p:txBody>
          <a:bodyPr vert="horz" wrap="square" lIns="0" tIns="0" rIns="0" bIns="0" rtlCol="0">
            <a:spAutoFit/>
          </a:bodyPr>
          <a:lstStyle/>
          <a:p>
            <a:pPr indent="57150">
              <a:lnSpc>
                <a:spcPct val="100000"/>
              </a:lnSpc>
            </a:pPr>
            <a:r>
              <a:rPr lang="en-US" sz="4000" spc="-5" dirty="0"/>
              <a:t>…Continued</a:t>
            </a:r>
            <a:endParaRPr sz="4000" dirty="0"/>
          </a:p>
        </p:txBody>
      </p:sp>
      <p:sp>
        <p:nvSpPr>
          <p:cNvPr id="10" name="object 10"/>
          <p:cNvSpPr txBox="1"/>
          <p:nvPr/>
        </p:nvSpPr>
        <p:spPr>
          <a:xfrm>
            <a:off x="1220881" y="6656724"/>
            <a:ext cx="162560" cy="254000"/>
          </a:xfrm>
          <a:prstGeom prst="rect">
            <a:avLst/>
          </a:prstGeom>
        </p:spPr>
        <p:txBody>
          <a:bodyPr vert="horz" wrap="square" lIns="0" tIns="0" rIns="0" bIns="0" rtlCol="0">
            <a:spAutoFit/>
          </a:bodyPr>
          <a:lstStyle/>
          <a:p>
            <a:pPr marL="12700">
              <a:lnSpc>
                <a:spcPct val="100000"/>
              </a:lnSpc>
            </a:pPr>
            <a:r>
              <a:rPr sz="1800" dirty="0">
                <a:latin typeface="Courier New"/>
                <a:cs typeface="Courier New"/>
              </a:rPr>
              <a:t>}</a:t>
            </a:r>
            <a:endParaRPr sz="1800">
              <a:latin typeface="Courier New"/>
              <a:cs typeface="Courier New"/>
            </a:endParaRPr>
          </a:p>
        </p:txBody>
      </p:sp>
      <p:sp>
        <p:nvSpPr>
          <p:cNvPr id="3" name="object 3"/>
          <p:cNvSpPr txBox="1"/>
          <p:nvPr/>
        </p:nvSpPr>
        <p:spPr>
          <a:xfrm>
            <a:off x="1220858" y="1265320"/>
            <a:ext cx="4531360" cy="866775"/>
          </a:xfrm>
          <a:prstGeom prst="rect">
            <a:avLst/>
          </a:prstGeom>
        </p:spPr>
        <p:txBody>
          <a:bodyPr vert="horz" wrap="square" lIns="0" tIns="0" rIns="0" bIns="0" rtlCol="0">
            <a:spAutoFit/>
          </a:bodyPr>
          <a:lstStyle/>
          <a:p>
            <a:pPr marL="12700" marR="5080">
              <a:lnSpc>
                <a:spcPct val="120000"/>
              </a:lnSpc>
            </a:pPr>
            <a:r>
              <a:rPr sz="1800" spc="-5" dirty="0">
                <a:solidFill>
                  <a:srgbClr val="003300"/>
                </a:solidFill>
                <a:latin typeface="Courier New"/>
                <a:cs typeface="Courier New"/>
              </a:rPr>
              <a:t>/</a:t>
            </a:r>
            <a:r>
              <a:rPr sz="1800" dirty="0">
                <a:solidFill>
                  <a:srgbClr val="003300"/>
                </a:solidFill>
                <a:latin typeface="Courier New"/>
                <a:cs typeface="Courier New"/>
              </a:rPr>
              <a:t>*</a:t>
            </a:r>
            <a:r>
              <a:rPr sz="1800" spc="-10" dirty="0">
                <a:solidFill>
                  <a:srgbClr val="003300"/>
                </a:solidFill>
                <a:latin typeface="Courier New"/>
                <a:cs typeface="Courier New"/>
              </a:rPr>
              <a:t> </a:t>
            </a:r>
            <a:r>
              <a:rPr sz="1800" spc="-5" dirty="0">
                <a:solidFill>
                  <a:srgbClr val="003300"/>
                </a:solidFill>
                <a:latin typeface="Courier New"/>
                <a:cs typeface="Courier New"/>
              </a:rPr>
              <a:t>--defin</a:t>
            </a:r>
            <a:r>
              <a:rPr sz="1800" dirty="0">
                <a:solidFill>
                  <a:srgbClr val="003300"/>
                </a:solidFill>
                <a:latin typeface="Courier New"/>
                <a:cs typeface="Courier New"/>
              </a:rPr>
              <a:t>e</a:t>
            </a:r>
            <a:r>
              <a:rPr sz="1800" spc="-10" dirty="0">
                <a:solidFill>
                  <a:srgbClr val="003300"/>
                </a:solidFill>
                <a:latin typeface="Courier New"/>
                <a:cs typeface="Courier New"/>
              </a:rPr>
              <a:t> </a:t>
            </a:r>
            <a:r>
              <a:rPr sz="1800" dirty="0">
                <a:solidFill>
                  <a:srgbClr val="003300"/>
                </a:solidFill>
                <a:latin typeface="Courier New"/>
                <a:cs typeface="Courier New"/>
              </a:rPr>
              <a:t>a</a:t>
            </a:r>
            <a:r>
              <a:rPr sz="1800" spc="-10" dirty="0">
                <a:solidFill>
                  <a:srgbClr val="003300"/>
                </a:solidFill>
                <a:latin typeface="Courier New"/>
                <a:cs typeface="Courier New"/>
              </a:rPr>
              <a:t> </a:t>
            </a:r>
            <a:r>
              <a:rPr sz="1800" spc="-5" dirty="0">
                <a:solidFill>
                  <a:srgbClr val="003300"/>
                </a:solidFill>
                <a:latin typeface="Courier New"/>
                <a:cs typeface="Courier New"/>
              </a:rPr>
              <a:t>dat</a:t>
            </a:r>
            <a:r>
              <a:rPr sz="1800" dirty="0">
                <a:solidFill>
                  <a:srgbClr val="003300"/>
                </a:solidFill>
                <a:latin typeface="Courier New"/>
                <a:cs typeface="Courier New"/>
              </a:rPr>
              <a:t>a</a:t>
            </a:r>
            <a:r>
              <a:rPr sz="1800" spc="-10" dirty="0">
                <a:solidFill>
                  <a:srgbClr val="003300"/>
                </a:solidFill>
                <a:latin typeface="Courier New"/>
                <a:cs typeface="Courier New"/>
              </a:rPr>
              <a:t> </a:t>
            </a:r>
            <a:r>
              <a:rPr sz="1800" spc="-5" dirty="0">
                <a:solidFill>
                  <a:srgbClr val="003300"/>
                </a:solidFill>
                <a:latin typeface="Courier New"/>
                <a:cs typeface="Courier New"/>
              </a:rPr>
              <a:t>structure-</a:t>
            </a:r>
            <a:r>
              <a:rPr sz="1800" dirty="0">
                <a:solidFill>
                  <a:srgbClr val="003300"/>
                </a:solidFill>
                <a:latin typeface="Courier New"/>
                <a:cs typeface="Courier New"/>
              </a:rPr>
              <a:t>-</a:t>
            </a:r>
            <a:r>
              <a:rPr sz="1800" spc="-15" dirty="0">
                <a:solidFill>
                  <a:srgbClr val="003300"/>
                </a:solidFill>
                <a:latin typeface="Courier New"/>
                <a:cs typeface="Courier New"/>
              </a:rPr>
              <a:t> </a:t>
            </a:r>
            <a:r>
              <a:rPr sz="1800" spc="-5" dirty="0">
                <a:solidFill>
                  <a:srgbClr val="003300"/>
                </a:solidFill>
                <a:latin typeface="Courier New"/>
                <a:cs typeface="Courier New"/>
              </a:rPr>
              <a:t>*/ </a:t>
            </a:r>
            <a:r>
              <a:rPr sz="1800" spc="-5" dirty="0">
                <a:solidFill>
                  <a:srgbClr val="00009A"/>
                </a:solidFill>
                <a:latin typeface="Courier New"/>
                <a:cs typeface="Courier New"/>
              </a:rPr>
              <a:t>typede</a:t>
            </a:r>
            <a:r>
              <a:rPr sz="1800" dirty="0">
                <a:solidFill>
                  <a:srgbClr val="00009A"/>
                </a:solidFill>
                <a:latin typeface="Courier New"/>
                <a:cs typeface="Courier New"/>
              </a:rPr>
              <a:t>f</a:t>
            </a:r>
            <a:r>
              <a:rPr sz="1800" spc="-15" dirty="0">
                <a:solidFill>
                  <a:srgbClr val="00009A"/>
                </a:solidFill>
                <a:latin typeface="Courier New"/>
                <a:cs typeface="Courier New"/>
              </a:rPr>
              <a:t> </a:t>
            </a:r>
            <a:r>
              <a:rPr sz="1800" spc="-5" dirty="0">
                <a:solidFill>
                  <a:srgbClr val="00009A"/>
                </a:solidFill>
                <a:latin typeface="Courier New"/>
                <a:cs typeface="Courier New"/>
              </a:rPr>
              <a:t>struct</a:t>
            </a:r>
            <a:endParaRPr sz="1800">
              <a:latin typeface="Courier New"/>
              <a:cs typeface="Courier New"/>
            </a:endParaRPr>
          </a:p>
          <a:p>
            <a:pPr marL="12700">
              <a:lnSpc>
                <a:spcPct val="100000"/>
              </a:lnSpc>
              <a:spcBef>
                <a:spcPts val="270"/>
              </a:spcBef>
            </a:pPr>
            <a:r>
              <a:rPr sz="1800" dirty="0">
                <a:latin typeface="Courier New"/>
                <a:cs typeface="Courier New"/>
              </a:rPr>
              <a:t>{</a:t>
            </a:r>
            <a:endParaRPr sz="1800">
              <a:latin typeface="Courier New"/>
              <a:cs typeface="Courier New"/>
            </a:endParaRPr>
          </a:p>
        </p:txBody>
      </p:sp>
      <p:sp>
        <p:nvSpPr>
          <p:cNvPr id="4" name="object 4"/>
          <p:cNvSpPr txBox="1"/>
          <p:nvPr/>
        </p:nvSpPr>
        <p:spPr>
          <a:xfrm>
            <a:off x="1220904" y="2192166"/>
            <a:ext cx="2893060" cy="1189043"/>
          </a:xfrm>
          <a:prstGeom prst="rect">
            <a:avLst/>
          </a:prstGeom>
        </p:spPr>
        <p:txBody>
          <a:bodyPr vert="horz" wrap="square" lIns="0" tIns="0" rIns="0" bIns="0" rtlCol="0">
            <a:spAutoFit/>
          </a:bodyPr>
          <a:lstStyle/>
          <a:p>
            <a:pPr marL="285750">
              <a:lnSpc>
                <a:spcPct val="100000"/>
              </a:lnSpc>
            </a:pPr>
            <a:r>
              <a:rPr sz="1800" spc="-10" dirty="0">
                <a:solidFill>
                  <a:srgbClr val="00009A"/>
                </a:solidFill>
                <a:latin typeface="Courier New"/>
                <a:cs typeface="Courier New"/>
              </a:rPr>
              <a:t>in</a:t>
            </a:r>
            <a:r>
              <a:rPr sz="1800" dirty="0">
                <a:solidFill>
                  <a:srgbClr val="00009A"/>
                </a:solidFill>
                <a:latin typeface="Courier New"/>
                <a:cs typeface="Courier New"/>
              </a:rPr>
              <a:t>t</a:t>
            </a:r>
            <a:r>
              <a:rPr sz="1800" spc="-15" dirty="0">
                <a:solidFill>
                  <a:srgbClr val="00009A"/>
                </a:solidFill>
                <a:latin typeface="Courier New"/>
                <a:cs typeface="Courier New"/>
              </a:rPr>
              <a:t> </a:t>
            </a:r>
            <a:r>
              <a:rPr sz="1800" spc="-10" dirty="0">
                <a:latin typeface="Courier New"/>
                <a:cs typeface="Courier New"/>
              </a:rPr>
              <a:t>partN;</a:t>
            </a:r>
            <a:endParaRPr sz="1800" dirty="0">
              <a:latin typeface="Courier New"/>
              <a:cs typeface="Courier New"/>
            </a:endParaRPr>
          </a:p>
          <a:p>
            <a:pPr marL="285750" marR="5080" indent="-635">
              <a:lnSpc>
                <a:spcPct val="110000"/>
              </a:lnSpc>
            </a:pPr>
            <a:r>
              <a:rPr sz="1800" spc="-10" dirty="0">
                <a:solidFill>
                  <a:srgbClr val="00009A"/>
                </a:solidFill>
                <a:latin typeface="Courier New"/>
                <a:cs typeface="Courier New"/>
              </a:rPr>
              <a:t>cha</a:t>
            </a:r>
            <a:r>
              <a:rPr sz="1800" dirty="0">
                <a:solidFill>
                  <a:srgbClr val="00009A"/>
                </a:solidFill>
                <a:latin typeface="Courier New"/>
                <a:cs typeface="Courier New"/>
              </a:rPr>
              <a:t>r</a:t>
            </a:r>
            <a:r>
              <a:rPr sz="1800" spc="-10" dirty="0">
                <a:solidFill>
                  <a:srgbClr val="00009A"/>
                </a:solidFill>
                <a:latin typeface="Courier New"/>
                <a:cs typeface="Courier New"/>
              </a:rPr>
              <a:t> </a:t>
            </a:r>
            <a:r>
              <a:rPr sz="1800" spc="-10" dirty="0">
                <a:latin typeface="Courier New"/>
                <a:cs typeface="Courier New"/>
              </a:rPr>
              <a:t>component[10]; </a:t>
            </a:r>
            <a:r>
              <a:rPr sz="1800" spc="-10" dirty="0">
                <a:solidFill>
                  <a:srgbClr val="00009A"/>
                </a:solidFill>
                <a:latin typeface="Courier New"/>
                <a:cs typeface="Courier New"/>
              </a:rPr>
              <a:t>floa</a:t>
            </a:r>
            <a:r>
              <a:rPr sz="1800" dirty="0">
                <a:solidFill>
                  <a:srgbClr val="00009A"/>
                </a:solidFill>
                <a:latin typeface="Courier New"/>
                <a:cs typeface="Courier New"/>
              </a:rPr>
              <a:t>t</a:t>
            </a:r>
            <a:r>
              <a:rPr sz="1800" spc="-10" dirty="0">
                <a:solidFill>
                  <a:srgbClr val="00009A"/>
                </a:solidFill>
                <a:latin typeface="Courier New"/>
                <a:cs typeface="Courier New"/>
              </a:rPr>
              <a:t> </a:t>
            </a:r>
            <a:r>
              <a:rPr sz="1800" spc="-10" dirty="0">
                <a:latin typeface="Courier New"/>
                <a:cs typeface="Courier New"/>
              </a:rPr>
              <a:t>price;</a:t>
            </a:r>
            <a:endParaRPr sz="1800" dirty="0">
              <a:latin typeface="Courier New"/>
              <a:cs typeface="Courier New"/>
            </a:endParaRPr>
          </a:p>
          <a:p>
            <a:pPr marL="12700">
              <a:lnSpc>
                <a:spcPct val="100000"/>
              </a:lnSpc>
              <a:spcBef>
                <a:spcPts val="215"/>
              </a:spcBef>
            </a:pPr>
            <a:r>
              <a:rPr sz="1800" dirty="0">
                <a:latin typeface="Courier New"/>
                <a:cs typeface="Courier New"/>
              </a:rPr>
              <a:t>}</a:t>
            </a:r>
            <a:r>
              <a:rPr sz="1800" spc="-10" dirty="0">
                <a:latin typeface="Courier New"/>
                <a:cs typeface="Courier New"/>
              </a:rPr>
              <a:t> </a:t>
            </a:r>
            <a:r>
              <a:rPr sz="1800" spc="-10" dirty="0" err="1">
                <a:latin typeface="Courier New"/>
                <a:cs typeface="Courier New"/>
              </a:rPr>
              <a:t>part</a:t>
            </a:r>
            <a:r>
              <a:rPr lang="en-US" sz="1800" spc="-10" dirty="0" err="1">
                <a:latin typeface="Courier New"/>
                <a:cs typeface="Courier New"/>
              </a:rPr>
              <a:t>_t</a:t>
            </a:r>
            <a:r>
              <a:rPr sz="1800" spc="-10" dirty="0">
                <a:latin typeface="Courier New"/>
                <a:cs typeface="Courier New"/>
              </a:rPr>
              <a:t>;</a:t>
            </a:r>
            <a:endParaRPr sz="1800" dirty="0">
              <a:latin typeface="Courier New"/>
              <a:cs typeface="Courier New"/>
            </a:endParaRPr>
          </a:p>
        </p:txBody>
      </p:sp>
      <p:sp>
        <p:nvSpPr>
          <p:cNvPr id="5" name="object 5"/>
          <p:cNvSpPr txBox="1"/>
          <p:nvPr/>
        </p:nvSpPr>
        <p:spPr>
          <a:xfrm>
            <a:off x="4761895" y="2192166"/>
            <a:ext cx="2755900" cy="857885"/>
          </a:xfrm>
          <a:prstGeom prst="rect">
            <a:avLst/>
          </a:prstGeom>
        </p:spPr>
        <p:txBody>
          <a:bodyPr vert="horz" wrap="square" lIns="0" tIns="0" rIns="0" bIns="0" rtlCol="0">
            <a:spAutoFit/>
          </a:bodyPr>
          <a:lstStyle/>
          <a:p>
            <a:pPr marL="12700">
              <a:lnSpc>
                <a:spcPct val="100000"/>
              </a:lnSpc>
            </a:pPr>
            <a:r>
              <a:rPr sz="1800" spc="-5" dirty="0">
                <a:solidFill>
                  <a:srgbClr val="006500"/>
                </a:solidFill>
                <a:latin typeface="Courier New"/>
                <a:cs typeface="Courier New"/>
              </a:rPr>
              <a:t>/</a:t>
            </a:r>
            <a:r>
              <a:rPr sz="1800" dirty="0">
                <a:solidFill>
                  <a:srgbClr val="006500"/>
                </a:solidFill>
                <a:latin typeface="Courier New"/>
                <a:cs typeface="Courier New"/>
              </a:rPr>
              <a:t>*</a:t>
            </a:r>
            <a:r>
              <a:rPr sz="1800" spc="-15" dirty="0">
                <a:solidFill>
                  <a:srgbClr val="006500"/>
                </a:solidFill>
                <a:latin typeface="Courier New"/>
                <a:cs typeface="Courier New"/>
              </a:rPr>
              <a:t> </a:t>
            </a:r>
            <a:r>
              <a:rPr sz="1800" spc="-5" dirty="0">
                <a:solidFill>
                  <a:srgbClr val="006500"/>
                </a:solidFill>
                <a:latin typeface="Courier New"/>
                <a:cs typeface="Courier New"/>
              </a:rPr>
              <a:t>par</a:t>
            </a:r>
            <a:r>
              <a:rPr sz="1800" dirty="0">
                <a:solidFill>
                  <a:srgbClr val="006500"/>
                </a:solidFill>
                <a:latin typeface="Courier New"/>
                <a:cs typeface="Courier New"/>
              </a:rPr>
              <a:t>t</a:t>
            </a:r>
            <a:r>
              <a:rPr sz="1800" spc="-15" dirty="0">
                <a:solidFill>
                  <a:srgbClr val="006500"/>
                </a:solidFill>
                <a:latin typeface="Courier New"/>
                <a:cs typeface="Courier New"/>
              </a:rPr>
              <a:t> </a:t>
            </a:r>
            <a:r>
              <a:rPr sz="1800" spc="-5" dirty="0">
                <a:solidFill>
                  <a:srgbClr val="006500"/>
                </a:solidFill>
                <a:latin typeface="Courier New"/>
                <a:cs typeface="Courier New"/>
              </a:rPr>
              <a:t>numbe</a:t>
            </a:r>
            <a:r>
              <a:rPr sz="1800" dirty="0">
                <a:solidFill>
                  <a:srgbClr val="006500"/>
                </a:solidFill>
                <a:latin typeface="Courier New"/>
                <a:cs typeface="Courier New"/>
              </a:rPr>
              <a:t>r</a:t>
            </a:r>
            <a:r>
              <a:rPr sz="1800" spc="-15" dirty="0">
                <a:solidFill>
                  <a:srgbClr val="006500"/>
                </a:solidFill>
                <a:latin typeface="Courier New"/>
                <a:cs typeface="Courier New"/>
              </a:rPr>
              <a:t> </a:t>
            </a:r>
            <a:r>
              <a:rPr sz="1800" spc="-5" dirty="0">
                <a:solidFill>
                  <a:srgbClr val="006500"/>
                </a:solidFill>
                <a:latin typeface="Courier New"/>
                <a:cs typeface="Courier New"/>
              </a:rPr>
              <a:t>*/</a:t>
            </a:r>
            <a:endParaRPr sz="1800">
              <a:latin typeface="Courier New"/>
              <a:cs typeface="Courier New"/>
            </a:endParaRPr>
          </a:p>
          <a:p>
            <a:pPr marL="12700">
              <a:lnSpc>
                <a:spcPct val="100000"/>
              </a:lnSpc>
              <a:spcBef>
                <a:spcPts val="215"/>
              </a:spcBef>
            </a:pPr>
            <a:r>
              <a:rPr sz="1800" spc="-5" dirty="0">
                <a:solidFill>
                  <a:srgbClr val="006500"/>
                </a:solidFill>
                <a:latin typeface="Courier New"/>
                <a:cs typeface="Courier New"/>
              </a:rPr>
              <a:t>/</a:t>
            </a:r>
            <a:r>
              <a:rPr sz="1800" dirty="0">
                <a:solidFill>
                  <a:srgbClr val="006500"/>
                </a:solidFill>
                <a:latin typeface="Courier New"/>
                <a:cs typeface="Courier New"/>
              </a:rPr>
              <a:t>*</a:t>
            </a:r>
            <a:r>
              <a:rPr sz="1800" spc="-15" dirty="0">
                <a:solidFill>
                  <a:srgbClr val="006500"/>
                </a:solidFill>
                <a:latin typeface="Courier New"/>
                <a:cs typeface="Courier New"/>
              </a:rPr>
              <a:t> </a:t>
            </a:r>
            <a:r>
              <a:rPr sz="1800" spc="-5" dirty="0">
                <a:solidFill>
                  <a:srgbClr val="006500"/>
                </a:solidFill>
                <a:latin typeface="Courier New"/>
                <a:cs typeface="Courier New"/>
              </a:rPr>
              <a:t>componen</a:t>
            </a:r>
            <a:r>
              <a:rPr sz="1800" dirty="0">
                <a:solidFill>
                  <a:srgbClr val="006500"/>
                </a:solidFill>
                <a:latin typeface="Courier New"/>
                <a:cs typeface="Courier New"/>
              </a:rPr>
              <a:t>t</a:t>
            </a:r>
            <a:r>
              <a:rPr sz="1800" spc="-15" dirty="0">
                <a:solidFill>
                  <a:srgbClr val="006500"/>
                </a:solidFill>
                <a:latin typeface="Courier New"/>
                <a:cs typeface="Courier New"/>
              </a:rPr>
              <a:t> </a:t>
            </a:r>
            <a:r>
              <a:rPr sz="1800" spc="-5" dirty="0">
                <a:solidFill>
                  <a:srgbClr val="006500"/>
                </a:solidFill>
                <a:latin typeface="Courier New"/>
                <a:cs typeface="Courier New"/>
              </a:rPr>
              <a:t>nam</a:t>
            </a:r>
            <a:r>
              <a:rPr sz="1800" dirty="0">
                <a:solidFill>
                  <a:srgbClr val="006500"/>
                </a:solidFill>
                <a:latin typeface="Courier New"/>
                <a:cs typeface="Courier New"/>
              </a:rPr>
              <a:t>e</a:t>
            </a:r>
            <a:r>
              <a:rPr sz="1800" spc="-15" dirty="0">
                <a:solidFill>
                  <a:srgbClr val="006500"/>
                </a:solidFill>
                <a:latin typeface="Courier New"/>
                <a:cs typeface="Courier New"/>
              </a:rPr>
              <a:t> </a:t>
            </a:r>
            <a:r>
              <a:rPr sz="1800" spc="-5" dirty="0">
                <a:solidFill>
                  <a:srgbClr val="006500"/>
                </a:solidFill>
                <a:latin typeface="Courier New"/>
                <a:cs typeface="Courier New"/>
              </a:rPr>
              <a:t>*/</a:t>
            </a:r>
            <a:endParaRPr sz="1800">
              <a:latin typeface="Courier New"/>
              <a:cs typeface="Courier New"/>
            </a:endParaRPr>
          </a:p>
          <a:p>
            <a:pPr marL="12700">
              <a:lnSpc>
                <a:spcPct val="100000"/>
              </a:lnSpc>
              <a:spcBef>
                <a:spcPts val="215"/>
              </a:spcBef>
            </a:pPr>
            <a:r>
              <a:rPr sz="1800" spc="-5" dirty="0">
                <a:solidFill>
                  <a:srgbClr val="006500"/>
                </a:solidFill>
                <a:latin typeface="Courier New"/>
                <a:cs typeface="Courier New"/>
              </a:rPr>
              <a:t>/</a:t>
            </a:r>
            <a:r>
              <a:rPr sz="1800" dirty="0">
                <a:solidFill>
                  <a:srgbClr val="006500"/>
                </a:solidFill>
                <a:latin typeface="Courier New"/>
                <a:cs typeface="Courier New"/>
              </a:rPr>
              <a:t>*</a:t>
            </a:r>
            <a:r>
              <a:rPr sz="1800" spc="-15" dirty="0">
                <a:solidFill>
                  <a:srgbClr val="006500"/>
                </a:solidFill>
                <a:latin typeface="Courier New"/>
                <a:cs typeface="Courier New"/>
              </a:rPr>
              <a:t> </a:t>
            </a:r>
            <a:r>
              <a:rPr sz="1800" spc="-5" dirty="0">
                <a:solidFill>
                  <a:srgbClr val="006500"/>
                </a:solidFill>
                <a:latin typeface="Courier New"/>
                <a:cs typeface="Courier New"/>
              </a:rPr>
              <a:t>retai</a:t>
            </a:r>
            <a:r>
              <a:rPr sz="1800" dirty="0">
                <a:solidFill>
                  <a:srgbClr val="006500"/>
                </a:solidFill>
                <a:latin typeface="Courier New"/>
                <a:cs typeface="Courier New"/>
              </a:rPr>
              <a:t>l</a:t>
            </a:r>
            <a:r>
              <a:rPr sz="1800" spc="-15" dirty="0">
                <a:solidFill>
                  <a:srgbClr val="006500"/>
                </a:solidFill>
                <a:latin typeface="Courier New"/>
                <a:cs typeface="Courier New"/>
              </a:rPr>
              <a:t> </a:t>
            </a:r>
            <a:r>
              <a:rPr sz="1800" spc="-5" dirty="0">
                <a:solidFill>
                  <a:srgbClr val="006500"/>
                </a:solidFill>
                <a:latin typeface="Courier New"/>
                <a:cs typeface="Courier New"/>
              </a:rPr>
              <a:t>pric</a:t>
            </a:r>
            <a:r>
              <a:rPr sz="1800" dirty="0">
                <a:solidFill>
                  <a:srgbClr val="006500"/>
                </a:solidFill>
                <a:latin typeface="Courier New"/>
                <a:cs typeface="Courier New"/>
              </a:rPr>
              <a:t>e</a:t>
            </a:r>
            <a:r>
              <a:rPr sz="1800" spc="-15" dirty="0">
                <a:solidFill>
                  <a:srgbClr val="006500"/>
                </a:solidFill>
                <a:latin typeface="Courier New"/>
                <a:cs typeface="Courier New"/>
              </a:rPr>
              <a:t> </a:t>
            </a:r>
            <a:r>
              <a:rPr sz="1800" spc="-5" dirty="0">
                <a:solidFill>
                  <a:srgbClr val="006500"/>
                </a:solidFill>
                <a:latin typeface="Courier New"/>
                <a:cs typeface="Courier New"/>
              </a:rPr>
              <a:t>*/</a:t>
            </a:r>
            <a:endParaRPr sz="1800">
              <a:latin typeface="Courier New"/>
              <a:cs typeface="Courier New"/>
            </a:endParaRPr>
          </a:p>
        </p:txBody>
      </p:sp>
      <p:sp>
        <p:nvSpPr>
          <p:cNvPr id="6" name="object 6"/>
          <p:cNvSpPr txBox="1"/>
          <p:nvPr/>
        </p:nvSpPr>
        <p:spPr>
          <a:xfrm>
            <a:off x="1220904" y="3700926"/>
            <a:ext cx="5759450" cy="905510"/>
          </a:xfrm>
          <a:prstGeom prst="rect">
            <a:avLst/>
          </a:prstGeom>
        </p:spPr>
        <p:txBody>
          <a:bodyPr vert="horz" wrap="square" lIns="0" tIns="0" rIns="0" bIns="0" rtlCol="0">
            <a:spAutoFit/>
          </a:bodyPr>
          <a:lstStyle/>
          <a:p>
            <a:pPr marL="12700">
              <a:lnSpc>
                <a:spcPct val="100000"/>
              </a:lnSpc>
            </a:pPr>
            <a:r>
              <a:rPr sz="1800" spc="-5" dirty="0">
                <a:solidFill>
                  <a:srgbClr val="003300"/>
                </a:solidFill>
                <a:latin typeface="Courier New"/>
                <a:cs typeface="Courier New"/>
              </a:rPr>
              <a:t>/</a:t>
            </a:r>
            <a:r>
              <a:rPr sz="1800" dirty="0">
                <a:solidFill>
                  <a:srgbClr val="003300"/>
                </a:solidFill>
                <a:latin typeface="Courier New"/>
                <a:cs typeface="Courier New"/>
              </a:rPr>
              <a:t>*</a:t>
            </a:r>
            <a:r>
              <a:rPr sz="1800" spc="-15" dirty="0">
                <a:solidFill>
                  <a:srgbClr val="003300"/>
                </a:solidFill>
                <a:latin typeface="Courier New"/>
                <a:cs typeface="Courier New"/>
              </a:rPr>
              <a:t> </a:t>
            </a:r>
            <a:r>
              <a:rPr sz="1800" spc="-5" dirty="0">
                <a:solidFill>
                  <a:srgbClr val="003300"/>
                </a:solidFill>
                <a:latin typeface="Courier New"/>
                <a:cs typeface="Courier New"/>
              </a:rPr>
              <a:t>--</a:t>
            </a:r>
            <a:r>
              <a:rPr sz="1800" dirty="0">
                <a:solidFill>
                  <a:srgbClr val="003300"/>
                </a:solidFill>
                <a:latin typeface="Courier New"/>
                <a:cs typeface="Courier New"/>
              </a:rPr>
              <a:t>-</a:t>
            </a:r>
            <a:r>
              <a:rPr sz="1800" spc="-10" dirty="0">
                <a:solidFill>
                  <a:srgbClr val="003300"/>
                </a:solidFill>
                <a:latin typeface="Courier New"/>
                <a:cs typeface="Courier New"/>
              </a:rPr>
              <a:t> </a:t>
            </a:r>
            <a:r>
              <a:rPr sz="1800" spc="-5" dirty="0">
                <a:solidFill>
                  <a:srgbClr val="003300"/>
                </a:solidFill>
                <a:latin typeface="Courier New"/>
                <a:cs typeface="Courier New"/>
              </a:rPr>
              <a:t>functio</a:t>
            </a:r>
            <a:r>
              <a:rPr sz="1800" dirty="0">
                <a:solidFill>
                  <a:srgbClr val="003300"/>
                </a:solidFill>
                <a:latin typeface="Courier New"/>
                <a:cs typeface="Courier New"/>
              </a:rPr>
              <a:t>n</a:t>
            </a:r>
            <a:r>
              <a:rPr sz="1800" spc="-15" dirty="0">
                <a:solidFill>
                  <a:srgbClr val="003300"/>
                </a:solidFill>
                <a:latin typeface="Courier New"/>
                <a:cs typeface="Courier New"/>
              </a:rPr>
              <a:t> </a:t>
            </a:r>
            <a:r>
              <a:rPr sz="1800" spc="-5" dirty="0">
                <a:solidFill>
                  <a:srgbClr val="003300"/>
                </a:solidFill>
                <a:latin typeface="Courier New"/>
                <a:cs typeface="Courier New"/>
              </a:rPr>
              <a:t>prototyp</a:t>
            </a:r>
            <a:r>
              <a:rPr sz="1800" dirty="0">
                <a:solidFill>
                  <a:srgbClr val="003300"/>
                </a:solidFill>
                <a:latin typeface="Courier New"/>
                <a:cs typeface="Courier New"/>
              </a:rPr>
              <a:t>e</a:t>
            </a:r>
            <a:r>
              <a:rPr sz="1800" spc="-15" dirty="0">
                <a:solidFill>
                  <a:srgbClr val="003300"/>
                </a:solidFill>
                <a:latin typeface="Courier New"/>
                <a:cs typeface="Courier New"/>
              </a:rPr>
              <a:t> </a:t>
            </a:r>
            <a:r>
              <a:rPr sz="1800" spc="-5" dirty="0">
                <a:solidFill>
                  <a:srgbClr val="003300"/>
                </a:solidFill>
                <a:latin typeface="Courier New"/>
                <a:cs typeface="Courier New"/>
              </a:rPr>
              <a:t>--</a:t>
            </a:r>
            <a:r>
              <a:rPr sz="1800" dirty="0">
                <a:solidFill>
                  <a:srgbClr val="003300"/>
                </a:solidFill>
                <a:latin typeface="Courier New"/>
                <a:cs typeface="Courier New"/>
              </a:rPr>
              <a:t>-</a:t>
            </a:r>
            <a:r>
              <a:rPr sz="1800" spc="-15" dirty="0">
                <a:solidFill>
                  <a:srgbClr val="003300"/>
                </a:solidFill>
                <a:latin typeface="Courier New"/>
                <a:cs typeface="Courier New"/>
              </a:rPr>
              <a:t> </a:t>
            </a:r>
            <a:r>
              <a:rPr sz="1800" spc="-10" dirty="0">
                <a:solidFill>
                  <a:srgbClr val="003300"/>
                </a:solidFill>
                <a:latin typeface="Courier New"/>
                <a:cs typeface="Courier New"/>
              </a:rPr>
              <a:t>*</a:t>
            </a:r>
            <a:r>
              <a:rPr sz="1800" dirty="0">
                <a:solidFill>
                  <a:srgbClr val="003300"/>
                </a:solidFill>
                <a:latin typeface="Courier New"/>
                <a:cs typeface="Courier New"/>
              </a:rPr>
              <a:t>/</a:t>
            </a:r>
            <a:endParaRPr sz="1800">
              <a:latin typeface="Courier New"/>
              <a:cs typeface="Courier New"/>
            </a:endParaRPr>
          </a:p>
          <a:p>
            <a:pPr marL="12700">
              <a:lnSpc>
                <a:spcPct val="100000"/>
              </a:lnSpc>
              <a:spcBef>
                <a:spcPts val="375"/>
              </a:spcBef>
            </a:pPr>
            <a:r>
              <a:rPr sz="1800" spc="-5" dirty="0">
                <a:solidFill>
                  <a:srgbClr val="00009A"/>
                </a:solidFill>
                <a:latin typeface="Courier New"/>
                <a:cs typeface="Courier New"/>
              </a:rPr>
              <a:t>boo</a:t>
            </a:r>
            <a:r>
              <a:rPr sz="1800" dirty="0">
                <a:solidFill>
                  <a:srgbClr val="00009A"/>
                </a:solidFill>
                <a:latin typeface="Courier New"/>
                <a:cs typeface="Courier New"/>
              </a:rPr>
              <a:t>l</a:t>
            </a:r>
            <a:r>
              <a:rPr sz="1800" spc="-10" dirty="0">
                <a:solidFill>
                  <a:srgbClr val="00009A"/>
                </a:solidFill>
                <a:latin typeface="Courier New"/>
                <a:cs typeface="Courier New"/>
              </a:rPr>
              <a:t> </a:t>
            </a:r>
            <a:r>
              <a:rPr sz="1800" spc="-5" dirty="0">
                <a:latin typeface="Courier New"/>
                <a:cs typeface="Courier New"/>
              </a:rPr>
              <a:t>copyData</a:t>
            </a:r>
            <a:r>
              <a:rPr sz="1800" dirty="0">
                <a:latin typeface="Courier New"/>
                <a:cs typeface="Courier New"/>
              </a:rPr>
              <a:t>(</a:t>
            </a:r>
            <a:r>
              <a:rPr sz="1800" spc="-15" dirty="0">
                <a:latin typeface="Courier New"/>
                <a:cs typeface="Courier New"/>
              </a:rPr>
              <a:t> </a:t>
            </a:r>
            <a:r>
              <a:rPr sz="1800" spc="-5" dirty="0">
                <a:latin typeface="Courier New"/>
                <a:cs typeface="Courier New"/>
              </a:rPr>
              <a:t>FIL</a:t>
            </a:r>
            <a:r>
              <a:rPr sz="1800" dirty="0">
                <a:latin typeface="Courier New"/>
                <a:cs typeface="Courier New"/>
              </a:rPr>
              <a:t>E</a:t>
            </a:r>
            <a:r>
              <a:rPr sz="1800" spc="-15" dirty="0">
                <a:latin typeface="Courier New"/>
                <a:cs typeface="Courier New"/>
              </a:rPr>
              <a:t> </a:t>
            </a:r>
            <a:r>
              <a:rPr sz="1800" spc="-5" dirty="0">
                <a:latin typeface="Courier New"/>
                <a:cs typeface="Courier New"/>
              </a:rPr>
              <a:t>*flText</a:t>
            </a:r>
            <a:r>
              <a:rPr sz="1800" dirty="0">
                <a:latin typeface="Courier New"/>
                <a:cs typeface="Courier New"/>
              </a:rPr>
              <a:t>,</a:t>
            </a:r>
            <a:r>
              <a:rPr sz="1800" spc="-15" dirty="0">
                <a:latin typeface="Courier New"/>
                <a:cs typeface="Courier New"/>
              </a:rPr>
              <a:t> </a:t>
            </a:r>
            <a:r>
              <a:rPr sz="1800" spc="-5" dirty="0">
                <a:latin typeface="Courier New"/>
                <a:cs typeface="Courier New"/>
              </a:rPr>
              <a:t>FIL</a:t>
            </a:r>
            <a:r>
              <a:rPr sz="1800" dirty="0">
                <a:latin typeface="Courier New"/>
                <a:cs typeface="Courier New"/>
              </a:rPr>
              <a:t>E</a:t>
            </a:r>
            <a:r>
              <a:rPr sz="1800" spc="-15" dirty="0">
                <a:latin typeface="Courier New"/>
                <a:cs typeface="Courier New"/>
              </a:rPr>
              <a:t> </a:t>
            </a:r>
            <a:r>
              <a:rPr sz="1800" spc="-5" dirty="0">
                <a:latin typeface="Courier New"/>
                <a:cs typeface="Courier New"/>
              </a:rPr>
              <a:t>*flBin);</a:t>
            </a:r>
            <a:endParaRPr sz="1800">
              <a:latin typeface="Courier New"/>
              <a:cs typeface="Courier New"/>
            </a:endParaRPr>
          </a:p>
          <a:p>
            <a:pPr marL="12700">
              <a:lnSpc>
                <a:spcPct val="100000"/>
              </a:lnSpc>
              <a:spcBef>
                <a:spcPts val="430"/>
              </a:spcBef>
              <a:tabLst>
                <a:tab pos="558800" algn="l"/>
                <a:tab pos="1104900" algn="l"/>
                <a:tab pos="1651635" algn="l"/>
              </a:tabLst>
            </a:pPr>
            <a:r>
              <a:rPr sz="1800" dirty="0">
                <a:latin typeface="Courier New"/>
                <a:cs typeface="Courier New"/>
              </a:rPr>
              <a:t>.	.	.	.</a:t>
            </a:r>
            <a:endParaRPr sz="1800">
              <a:latin typeface="Courier New"/>
              <a:cs typeface="Courier New"/>
            </a:endParaRPr>
          </a:p>
        </p:txBody>
      </p:sp>
      <p:sp>
        <p:nvSpPr>
          <p:cNvPr id="7" name="object 7"/>
          <p:cNvSpPr txBox="1"/>
          <p:nvPr/>
        </p:nvSpPr>
        <p:spPr>
          <a:xfrm>
            <a:off x="1220904" y="5010804"/>
            <a:ext cx="844550" cy="583565"/>
          </a:xfrm>
          <a:prstGeom prst="rect">
            <a:avLst/>
          </a:prstGeom>
        </p:spPr>
        <p:txBody>
          <a:bodyPr vert="horz" wrap="square" lIns="0" tIns="0" rIns="0" bIns="0" rtlCol="0">
            <a:spAutoFit/>
          </a:bodyPr>
          <a:lstStyle/>
          <a:p>
            <a:pPr marL="12700" marR="5080">
              <a:lnSpc>
                <a:spcPct val="120000"/>
              </a:lnSpc>
            </a:pPr>
            <a:r>
              <a:rPr sz="1800" spc="-5" dirty="0">
                <a:solidFill>
                  <a:srgbClr val="003300"/>
                </a:solidFill>
                <a:latin typeface="Courier New"/>
                <a:cs typeface="Courier New"/>
              </a:rPr>
              <a:t>/</a:t>
            </a:r>
            <a:r>
              <a:rPr sz="1800" dirty="0">
                <a:solidFill>
                  <a:srgbClr val="003300"/>
                </a:solidFill>
                <a:latin typeface="Courier New"/>
                <a:cs typeface="Courier New"/>
              </a:rPr>
              <a:t>*</a:t>
            </a:r>
            <a:r>
              <a:rPr sz="1800" spc="-15" dirty="0">
                <a:solidFill>
                  <a:srgbClr val="003300"/>
                </a:solidFill>
                <a:latin typeface="Courier New"/>
                <a:cs typeface="Courier New"/>
              </a:rPr>
              <a:t> </a:t>
            </a:r>
            <a:r>
              <a:rPr sz="1800" spc="-5" dirty="0">
                <a:solidFill>
                  <a:srgbClr val="003300"/>
                </a:solidFill>
                <a:latin typeface="Courier New"/>
                <a:cs typeface="Courier New"/>
              </a:rPr>
              <a:t>--- </a:t>
            </a:r>
            <a:r>
              <a:rPr sz="1800" spc="-10" dirty="0">
                <a:latin typeface="Courier New"/>
                <a:cs typeface="Courier New"/>
              </a:rPr>
              <a:t>status</a:t>
            </a:r>
            <a:endParaRPr sz="1800">
              <a:latin typeface="Courier New"/>
              <a:cs typeface="Courier New"/>
            </a:endParaRPr>
          </a:p>
        </p:txBody>
      </p:sp>
      <p:sp>
        <p:nvSpPr>
          <p:cNvPr id="8" name="object 8"/>
          <p:cNvSpPr txBox="1"/>
          <p:nvPr/>
        </p:nvSpPr>
        <p:spPr>
          <a:xfrm>
            <a:off x="2176383" y="5010804"/>
            <a:ext cx="4804410" cy="583565"/>
          </a:xfrm>
          <a:prstGeom prst="rect">
            <a:avLst/>
          </a:prstGeom>
        </p:spPr>
        <p:txBody>
          <a:bodyPr vert="horz" wrap="square" lIns="0" tIns="0" rIns="0" bIns="0" rtlCol="0">
            <a:spAutoFit/>
          </a:bodyPr>
          <a:lstStyle/>
          <a:p>
            <a:pPr marL="12700">
              <a:lnSpc>
                <a:spcPct val="100000"/>
              </a:lnSpc>
            </a:pPr>
            <a:r>
              <a:rPr sz="1800" spc="-5" dirty="0">
                <a:solidFill>
                  <a:srgbClr val="003300"/>
                </a:solidFill>
                <a:latin typeface="Courier New"/>
                <a:cs typeface="Courier New"/>
              </a:rPr>
              <a:t>functio</a:t>
            </a:r>
            <a:r>
              <a:rPr sz="1800" dirty="0">
                <a:solidFill>
                  <a:srgbClr val="003300"/>
                </a:solidFill>
                <a:latin typeface="Courier New"/>
                <a:cs typeface="Courier New"/>
              </a:rPr>
              <a:t>n</a:t>
            </a:r>
            <a:r>
              <a:rPr sz="1800" spc="-15" dirty="0">
                <a:solidFill>
                  <a:srgbClr val="003300"/>
                </a:solidFill>
                <a:latin typeface="Courier New"/>
                <a:cs typeface="Courier New"/>
              </a:rPr>
              <a:t> </a:t>
            </a:r>
            <a:r>
              <a:rPr sz="1800" spc="-5" dirty="0">
                <a:solidFill>
                  <a:srgbClr val="003300"/>
                </a:solidFill>
                <a:latin typeface="Courier New"/>
                <a:cs typeface="Courier New"/>
              </a:rPr>
              <a:t>cal</a:t>
            </a:r>
            <a:r>
              <a:rPr sz="1800" dirty="0">
                <a:solidFill>
                  <a:srgbClr val="003300"/>
                </a:solidFill>
                <a:latin typeface="Courier New"/>
                <a:cs typeface="Courier New"/>
              </a:rPr>
              <a:t>l</a:t>
            </a:r>
            <a:r>
              <a:rPr sz="1800" spc="-15" dirty="0">
                <a:solidFill>
                  <a:srgbClr val="003300"/>
                </a:solidFill>
                <a:latin typeface="Courier New"/>
                <a:cs typeface="Courier New"/>
              </a:rPr>
              <a:t> </a:t>
            </a:r>
            <a:r>
              <a:rPr sz="1800" spc="-5" dirty="0">
                <a:solidFill>
                  <a:srgbClr val="003300"/>
                </a:solidFill>
                <a:latin typeface="Courier New"/>
                <a:cs typeface="Courier New"/>
              </a:rPr>
              <a:t>--</a:t>
            </a:r>
            <a:r>
              <a:rPr sz="1800" dirty="0">
                <a:solidFill>
                  <a:srgbClr val="003300"/>
                </a:solidFill>
                <a:latin typeface="Courier New"/>
                <a:cs typeface="Courier New"/>
              </a:rPr>
              <a:t>-</a:t>
            </a:r>
            <a:r>
              <a:rPr sz="1800" spc="-15" dirty="0">
                <a:solidFill>
                  <a:srgbClr val="003300"/>
                </a:solidFill>
                <a:latin typeface="Courier New"/>
                <a:cs typeface="Courier New"/>
              </a:rPr>
              <a:t> </a:t>
            </a:r>
            <a:r>
              <a:rPr sz="1800" spc="-10" dirty="0">
                <a:solidFill>
                  <a:srgbClr val="003300"/>
                </a:solidFill>
                <a:latin typeface="Courier New"/>
                <a:cs typeface="Courier New"/>
              </a:rPr>
              <a:t>*</a:t>
            </a:r>
            <a:r>
              <a:rPr sz="1800" dirty="0">
                <a:solidFill>
                  <a:srgbClr val="003300"/>
                </a:solidFill>
                <a:latin typeface="Courier New"/>
                <a:cs typeface="Courier New"/>
              </a:rPr>
              <a:t>/</a:t>
            </a:r>
            <a:endParaRPr sz="1800">
              <a:latin typeface="Courier New"/>
              <a:cs typeface="Courier New"/>
            </a:endParaRPr>
          </a:p>
          <a:p>
            <a:pPr marL="12700">
              <a:lnSpc>
                <a:spcPct val="100000"/>
              </a:lnSpc>
              <a:spcBef>
                <a:spcPts val="430"/>
              </a:spcBef>
            </a:pPr>
            <a:r>
              <a:rPr sz="1800" dirty="0">
                <a:latin typeface="Courier New"/>
                <a:cs typeface="Courier New"/>
              </a:rPr>
              <a:t>=</a:t>
            </a:r>
            <a:r>
              <a:rPr sz="1800" spc="-10" dirty="0">
                <a:latin typeface="Courier New"/>
                <a:cs typeface="Courier New"/>
              </a:rPr>
              <a:t> copyData</a:t>
            </a:r>
            <a:r>
              <a:rPr sz="1800" dirty="0">
                <a:latin typeface="Courier New"/>
                <a:cs typeface="Courier New"/>
              </a:rPr>
              <a:t>(</a:t>
            </a:r>
            <a:r>
              <a:rPr sz="1800" spc="-10" dirty="0">
                <a:latin typeface="Courier New"/>
                <a:cs typeface="Courier New"/>
              </a:rPr>
              <a:t> tx</a:t>
            </a:r>
            <a:r>
              <a:rPr sz="1800" spc="5" dirty="0">
                <a:latin typeface="Courier New"/>
                <a:cs typeface="Courier New"/>
              </a:rPr>
              <a:t>t</a:t>
            </a:r>
            <a:r>
              <a:rPr sz="1800" spc="-10" dirty="0">
                <a:latin typeface="Courier New"/>
                <a:cs typeface="Courier New"/>
              </a:rPr>
              <a:t>FileID</a:t>
            </a:r>
            <a:r>
              <a:rPr sz="1800" dirty="0">
                <a:latin typeface="Courier New"/>
                <a:cs typeface="Courier New"/>
              </a:rPr>
              <a:t>,</a:t>
            </a:r>
            <a:r>
              <a:rPr sz="1800" spc="-15" dirty="0">
                <a:latin typeface="Courier New"/>
                <a:cs typeface="Courier New"/>
              </a:rPr>
              <a:t> </a:t>
            </a:r>
            <a:r>
              <a:rPr sz="1800" spc="-10" dirty="0">
                <a:latin typeface="Courier New"/>
                <a:cs typeface="Courier New"/>
              </a:rPr>
              <a:t>binFileI</a:t>
            </a:r>
            <a:r>
              <a:rPr sz="1800" dirty="0">
                <a:latin typeface="Courier New"/>
                <a:cs typeface="Courier New"/>
              </a:rPr>
              <a:t>D</a:t>
            </a:r>
            <a:r>
              <a:rPr sz="1800" spc="-15" dirty="0">
                <a:latin typeface="Courier New"/>
                <a:cs typeface="Courier New"/>
              </a:rPr>
              <a:t> </a:t>
            </a:r>
            <a:r>
              <a:rPr sz="1800" spc="-10" dirty="0">
                <a:latin typeface="Courier New"/>
                <a:cs typeface="Courier New"/>
              </a:rPr>
              <a:t>);</a:t>
            </a:r>
            <a:endParaRPr sz="1800">
              <a:latin typeface="Courier New"/>
              <a:cs typeface="Courier New"/>
            </a:endParaRPr>
          </a:p>
        </p:txBody>
      </p:sp>
      <p:sp>
        <p:nvSpPr>
          <p:cNvPr id="9" name="object 9"/>
          <p:cNvSpPr txBox="1"/>
          <p:nvPr/>
        </p:nvSpPr>
        <p:spPr>
          <a:xfrm>
            <a:off x="1220904" y="5669172"/>
            <a:ext cx="6988809" cy="993092"/>
          </a:xfrm>
          <a:prstGeom prst="rect">
            <a:avLst/>
          </a:prstGeom>
        </p:spPr>
        <p:txBody>
          <a:bodyPr vert="horz" wrap="square" lIns="0" tIns="0" rIns="0" bIns="0" rtlCol="0">
            <a:spAutoFit/>
          </a:bodyPr>
          <a:lstStyle/>
          <a:p>
            <a:pPr marL="831215" marR="5080" indent="-819150">
              <a:lnSpc>
                <a:spcPct val="120000"/>
              </a:lnSpc>
              <a:tabLst>
                <a:tab pos="3562350" algn="l"/>
              </a:tabLst>
            </a:pPr>
            <a:r>
              <a:rPr sz="1800" spc="-10" dirty="0">
                <a:solidFill>
                  <a:srgbClr val="00009A"/>
                </a:solidFill>
                <a:latin typeface="Courier New"/>
                <a:cs typeface="Courier New"/>
              </a:rPr>
              <a:t>i</a:t>
            </a:r>
            <a:r>
              <a:rPr sz="1800" dirty="0">
                <a:solidFill>
                  <a:srgbClr val="00009A"/>
                </a:solidFill>
                <a:latin typeface="Courier New"/>
                <a:cs typeface="Courier New"/>
              </a:rPr>
              <a:t>f</a:t>
            </a:r>
            <a:r>
              <a:rPr sz="1800" dirty="0">
                <a:latin typeface="Courier New"/>
                <a:cs typeface="Courier New"/>
              </a:rPr>
              <a:t>(</a:t>
            </a:r>
            <a:r>
              <a:rPr sz="1800" spc="-15" dirty="0">
                <a:latin typeface="Courier New"/>
                <a:cs typeface="Courier New"/>
              </a:rPr>
              <a:t> </a:t>
            </a:r>
            <a:r>
              <a:rPr sz="1800" spc="-10" dirty="0">
                <a:latin typeface="Courier New"/>
                <a:cs typeface="Courier New"/>
              </a:rPr>
              <a:t>statu</a:t>
            </a:r>
            <a:r>
              <a:rPr sz="1800" dirty="0">
                <a:latin typeface="Courier New"/>
                <a:cs typeface="Courier New"/>
              </a:rPr>
              <a:t>s</a:t>
            </a:r>
            <a:r>
              <a:rPr sz="1800" spc="-15" dirty="0">
                <a:latin typeface="Courier New"/>
                <a:cs typeface="Courier New"/>
              </a:rPr>
              <a:t> </a:t>
            </a:r>
            <a:r>
              <a:rPr sz="1800" spc="-10" dirty="0">
                <a:latin typeface="Courier New"/>
                <a:cs typeface="Courier New"/>
              </a:rPr>
              <a:t>=</a:t>
            </a:r>
            <a:r>
              <a:rPr sz="1800" dirty="0">
                <a:latin typeface="Courier New"/>
                <a:cs typeface="Courier New"/>
              </a:rPr>
              <a:t>=</a:t>
            </a:r>
            <a:r>
              <a:rPr sz="1800" spc="-15" dirty="0">
                <a:latin typeface="Courier New"/>
                <a:cs typeface="Courier New"/>
              </a:rPr>
              <a:t> </a:t>
            </a:r>
            <a:r>
              <a:rPr sz="1800" b="1" spc="-10" dirty="0">
                <a:solidFill>
                  <a:srgbClr val="0033CC"/>
                </a:solidFill>
                <a:latin typeface="Courier New"/>
                <a:cs typeface="Courier New"/>
              </a:rPr>
              <a:t>fals</a:t>
            </a:r>
            <a:r>
              <a:rPr sz="1800" b="1" dirty="0">
                <a:solidFill>
                  <a:srgbClr val="0033CC"/>
                </a:solidFill>
                <a:latin typeface="Courier New"/>
                <a:cs typeface="Courier New"/>
              </a:rPr>
              <a:t>e</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dirty="0">
                <a:latin typeface="Courier New"/>
                <a:cs typeface="Courier New"/>
              </a:rPr>
              <a:t>{	</a:t>
            </a:r>
            <a:r>
              <a:rPr sz="1800" spc="-5" dirty="0">
                <a:solidFill>
                  <a:srgbClr val="003300"/>
                </a:solidFill>
                <a:latin typeface="Courier New"/>
                <a:cs typeface="Courier New"/>
              </a:rPr>
              <a:t>/</a:t>
            </a:r>
            <a:r>
              <a:rPr sz="1800" dirty="0">
                <a:solidFill>
                  <a:srgbClr val="003300"/>
                </a:solidFill>
                <a:latin typeface="Courier New"/>
                <a:cs typeface="Courier New"/>
              </a:rPr>
              <a:t>*</a:t>
            </a:r>
            <a:r>
              <a:rPr sz="1800" spc="-15" dirty="0">
                <a:solidFill>
                  <a:srgbClr val="003300"/>
                </a:solidFill>
                <a:latin typeface="Courier New"/>
                <a:cs typeface="Courier New"/>
              </a:rPr>
              <a:t> </a:t>
            </a:r>
            <a:r>
              <a:rPr sz="1800" spc="-5" dirty="0">
                <a:solidFill>
                  <a:srgbClr val="003300"/>
                </a:solidFill>
                <a:latin typeface="Courier New"/>
                <a:cs typeface="Courier New"/>
              </a:rPr>
              <a:t>chec</a:t>
            </a:r>
            <a:r>
              <a:rPr sz="1800" dirty="0">
                <a:solidFill>
                  <a:srgbClr val="003300"/>
                </a:solidFill>
                <a:latin typeface="Courier New"/>
                <a:cs typeface="Courier New"/>
              </a:rPr>
              <a:t>k</a:t>
            </a:r>
            <a:r>
              <a:rPr sz="1800" spc="-15" dirty="0">
                <a:solidFill>
                  <a:srgbClr val="003300"/>
                </a:solidFill>
                <a:latin typeface="Courier New"/>
                <a:cs typeface="Courier New"/>
              </a:rPr>
              <a:t> </a:t>
            </a:r>
            <a:r>
              <a:rPr sz="1800" spc="-5" dirty="0">
                <a:solidFill>
                  <a:srgbClr val="003300"/>
                </a:solidFill>
                <a:latin typeface="Courier New"/>
                <a:cs typeface="Courier New"/>
              </a:rPr>
              <a:t>fo</a:t>
            </a:r>
            <a:r>
              <a:rPr sz="1800" dirty="0">
                <a:solidFill>
                  <a:srgbClr val="003300"/>
                </a:solidFill>
                <a:latin typeface="Courier New"/>
                <a:cs typeface="Courier New"/>
              </a:rPr>
              <a:t>r</a:t>
            </a:r>
            <a:r>
              <a:rPr sz="1800" spc="-15" dirty="0">
                <a:solidFill>
                  <a:srgbClr val="003300"/>
                </a:solidFill>
                <a:latin typeface="Courier New"/>
                <a:cs typeface="Courier New"/>
              </a:rPr>
              <a:t> </a:t>
            </a:r>
            <a:r>
              <a:rPr sz="1800" dirty="0">
                <a:solidFill>
                  <a:srgbClr val="003300"/>
                </a:solidFill>
                <a:latin typeface="Courier New"/>
                <a:cs typeface="Courier New"/>
              </a:rPr>
              <a:t>a</a:t>
            </a:r>
            <a:r>
              <a:rPr sz="1800" spc="-15" dirty="0">
                <a:solidFill>
                  <a:srgbClr val="003300"/>
                </a:solidFill>
                <a:latin typeface="Courier New"/>
                <a:cs typeface="Courier New"/>
              </a:rPr>
              <a:t> </a:t>
            </a:r>
            <a:r>
              <a:rPr sz="1800" spc="-5" dirty="0">
                <a:solidFill>
                  <a:srgbClr val="003300"/>
                </a:solidFill>
                <a:latin typeface="Courier New"/>
                <a:cs typeface="Courier New"/>
              </a:rPr>
              <a:t>failur</a:t>
            </a:r>
            <a:r>
              <a:rPr sz="1800" dirty="0">
                <a:solidFill>
                  <a:srgbClr val="003300"/>
                </a:solidFill>
                <a:latin typeface="Courier New"/>
                <a:cs typeface="Courier New"/>
              </a:rPr>
              <a:t>e</a:t>
            </a:r>
            <a:r>
              <a:rPr sz="1800" spc="-15" dirty="0">
                <a:solidFill>
                  <a:srgbClr val="003300"/>
                </a:solidFill>
                <a:latin typeface="Courier New"/>
                <a:cs typeface="Courier New"/>
              </a:rPr>
              <a:t> </a:t>
            </a:r>
            <a:r>
              <a:rPr sz="1800" spc="-5" dirty="0">
                <a:solidFill>
                  <a:srgbClr val="003300"/>
                </a:solidFill>
                <a:latin typeface="Courier New"/>
                <a:cs typeface="Courier New"/>
              </a:rPr>
              <a:t>*/ </a:t>
            </a:r>
            <a:r>
              <a:rPr sz="1800" b="1" spc="-5" dirty="0">
                <a:solidFill>
                  <a:srgbClr val="0033CC"/>
                </a:solidFill>
                <a:latin typeface="Courier New"/>
                <a:cs typeface="Courier New"/>
              </a:rPr>
              <a:t>fprintf</a:t>
            </a:r>
            <a:r>
              <a:rPr sz="1800" dirty="0">
                <a:latin typeface="Courier New"/>
                <a:cs typeface="Courier New"/>
              </a:rPr>
              <a:t>(</a:t>
            </a:r>
            <a:r>
              <a:rPr sz="1800" spc="-15" dirty="0">
                <a:latin typeface="Courier New"/>
                <a:cs typeface="Courier New"/>
              </a:rPr>
              <a:t> </a:t>
            </a:r>
            <a:r>
              <a:rPr sz="1800" spc="-5" dirty="0">
                <a:latin typeface="Courier New"/>
                <a:cs typeface="Courier New"/>
              </a:rPr>
              <a:t>stderr</a:t>
            </a:r>
            <a:r>
              <a:rPr sz="1800" dirty="0">
                <a:latin typeface="Courier New"/>
                <a:cs typeface="Courier New"/>
              </a:rPr>
              <a:t>,</a:t>
            </a:r>
            <a:r>
              <a:rPr sz="1800" spc="-15" dirty="0">
                <a:latin typeface="Courier New"/>
                <a:cs typeface="Courier New"/>
              </a:rPr>
              <a:t> </a:t>
            </a:r>
            <a:r>
              <a:rPr sz="1800" spc="-5" dirty="0">
                <a:latin typeface="Courier New"/>
                <a:cs typeface="Courier New"/>
              </a:rPr>
              <a:t>"Cop</a:t>
            </a:r>
            <a:r>
              <a:rPr sz="1800" dirty="0">
                <a:latin typeface="Courier New"/>
                <a:cs typeface="Courier New"/>
              </a:rPr>
              <a:t>y</a:t>
            </a:r>
            <a:r>
              <a:rPr sz="1800" spc="-15" dirty="0">
                <a:latin typeface="Courier New"/>
                <a:cs typeface="Courier New"/>
              </a:rPr>
              <a:t> </a:t>
            </a:r>
            <a:r>
              <a:rPr sz="1800" spc="-5" dirty="0">
                <a:latin typeface="Courier New"/>
                <a:cs typeface="Courier New"/>
              </a:rPr>
              <a:t>faile</a:t>
            </a:r>
            <a:r>
              <a:rPr sz="1800" dirty="0">
                <a:latin typeface="Courier New"/>
                <a:cs typeface="Courier New"/>
              </a:rPr>
              <a:t>d</a:t>
            </a:r>
            <a:r>
              <a:rPr sz="1800" spc="-15" dirty="0">
                <a:latin typeface="Courier New"/>
                <a:cs typeface="Courier New"/>
              </a:rPr>
              <a:t> </a:t>
            </a:r>
            <a:r>
              <a:rPr sz="1800" spc="-5" dirty="0">
                <a:latin typeface="Courier New"/>
                <a:cs typeface="Courier New"/>
              </a:rPr>
              <a:t>\n</a:t>
            </a:r>
            <a:r>
              <a:rPr sz="1800" dirty="0">
                <a:latin typeface="Courier New"/>
                <a:cs typeface="Courier New"/>
              </a:rPr>
              <a:t>"</a:t>
            </a:r>
            <a:r>
              <a:rPr sz="1800" spc="-15" dirty="0">
                <a:latin typeface="Courier New"/>
                <a:cs typeface="Courier New"/>
              </a:rPr>
              <a:t> </a:t>
            </a:r>
            <a:r>
              <a:rPr sz="1800" spc="-5" dirty="0">
                <a:latin typeface="Courier New"/>
                <a:cs typeface="Courier New"/>
              </a:rPr>
              <a:t>);</a:t>
            </a:r>
            <a:endParaRPr sz="1800" dirty="0">
              <a:latin typeface="Courier New"/>
              <a:cs typeface="Courier New"/>
            </a:endParaRPr>
          </a:p>
          <a:p>
            <a:pPr marL="831215">
              <a:lnSpc>
                <a:spcPct val="100000"/>
              </a:lnSpc>
              <a:spcBef>
                <a:spcPts val="430"/>
              </a:spcBef>
            </a:pPr>
            <a:r>
              <a:rPr sz="1800" spc="-10" dirty="0">
                <a:solidFill>
                  <a:srgbClr val="00009A"/>
                </a:solidFill>
                <a:latin typeface="Courier New"/>
                <a:cs typeface="Courier New"/>
              </a:rPr>
              <a:t>retur</a:t>
            </a:r>
            <a:r>
              <a:rPr sz="1800" dirty="0">
                <a:solidFill>
                  <a:srgbClr val="00009A"/>
                </a:solidFill>
                <a:latin typeface="Courier New"/>
                <a:cs typeface="Courier New"/>
              </a:rPr>
              <a:t>n</a:t>
            </a:r>
            <a:r>
              <a:rPr sz="1800" spc="-5" dirty="0">
                <a:solidFill>
                  <a:srgbClr val="00009A"/>
                </a:solidFill>
                <a:latin typeface="Courier New"/>
                <a:cs typeface="Courier New"/>
              </a:rPr>
              <a:t> </a:t>
            </a:r>
            <a:r>
              <a:rPr sz="1800" spc="-10" dirty="0">
                <a:latin typeface="Courier New"/>
                <a:cs typeface="Courier New"/>
              </a:rPr>
              <a:t>-1;</a:t>
            </a:r>
            <a:endParaRPr sz="1800" dirty="0">
              <a:latin typeface="Courier New"/>
              <a:cs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27500" y="0"/>
            <a:ext cx="2970652" cy="689931"/>
          </a:xfrm>
          <a:prstGeom prst="rect">
            <a:avLst/>
          </a:prstGeom>
        </p:spPr>
        <p:txBody>
          <a:bodyPr vert="horz" wrap="square" lIns="0" tIns="73659" rIns="0" bIns="0" rtlCol="0">
            <a:spAutoFit/>
          </a:bodyPr>
          <a:lstStyle/>
          <a:p>
            <a:pPr>
              <a:lnSpc>
                <a:spcPct val="100000"/>
              </a:lnSpc>
            </a:pPr>
            <a:r>
              <a:rPr lang="en-US" sz="4000" spc="-5" dirty="0"/>
              <a:t>…Continued</a:t>
            </a:r>
            <a:endParaRPr sz="4000" dirty="0"/>
          </a:p>
        </p:txBody>
      </p:sp>
      <p:sp>
        <p:nvSpPr>
          <p:cNvPr id="3" name="object 3"/>
          <p:cNvSpPr txBox="1"/>
          <p:nvPr/>
        </p:nvSpPr>
        <p:spPr>
          <a:xfrm>
            <a:off x="32034" y="1571625"/>
            <a:ext cx="11801354" cy="4870564"/>
          </a:xfrm>
          <a:prstGeom prst="rect">
            <a:avLst/>
          </a:prstGeom>
        </p:spPr>
        <p:txBody>
          <a:bodyPr vert="horz" wrap="square" lIns="0" tIns="0" rIns="0" bIns="0" rtlCol="0">
            <a:spAutoFit/>
          </a:bodyPr>
          <a:lstStyle/>
          <a:p>
            <a:pPr marL="165100">
              <a:lnSpc>
                <a:spcPct val="100000"/>
              </a:lnSpc>
            </a:pPr>
            <a:r>
              <a:rPr sz="1800" spc="-10" dirty="0">
                <a:solidFill>
                  <a:srgbClr val="003300"/>
                </a:solidFill>
                <a:latin typeface="Courier New"/>
                <a:cs typeface="Courier New"/>
              </a:rPr>
              <a:t>/</a:t>
            </a:r>
            <a:r>
              <a:rPr sz="1800" dirty="0">
                <a:solidFill>
                  <a:srgbClr val="003300"/>
                </a:solidFill>
                <a:latin typeface="Courier New"/>
                <a:cs typeface="Courier New"/>
              </a:rPr>
              <a:t>*</a:t>
            </a:r>
            <a:r>
              <a:rPr sz="1800" spc="-10" dirty="0">
                <a:solidFill>
                  <a:srgbClr val="003300"/>
                </a:solidFill>
                <a:latin typeface="Courier New"/>
                <a:cs typeface="Courier New"/>
              </a:rPr>
              <a:t> -</a:t>
            </a:r>
            <a:r>
              <a:rPr sz="1800" dirty="0">
                <a:solidFill>
                  <a:srgbClr val="003300"/>
                </a:solidFill>
                <a:latin typeface="Courier New"/>
                <a:cs typeface="Courier New"/>
              </a:rPr>
              <a:t>-</a:t>
            </a:r>
            <a:r>
              <a:rPr sz="1800" spc="-10" dirty="0">
                <a:solidFill>
                  <a:srgbClr val="003300"/>
                </a:solidFill>
                <a:latin typeface="Courier New"/>
                <a:cs typeface="Courier New"/>
              </a:rPr>
              <a:t> functio</a:t>
            </a:r>
            <a:r>
              <a:rPr sz="1800" dirty="0">
                <a:solidFill>
                  <a:srgbClr val="003300"/>
                </a:solidFill>
                <a:latin typeface="Courier New"/>
                <a:cs typeface="Courier New"/>
              </a:rPr>
              <a:t>n</a:t>
            </a:r>
            <a:r>
              <a:rPr sz="1800" spc="-10" dirty="0">
                <a:solidFill>
                  <a:srgbClr val="003300"/>
                </a:solidFill>
                <a:latin typeface="Courier New"/>
                <a:cs typeface="Courier New"/>
              </a:rPr>
              <a:t> definitio</a:t>
            </a:r>
            <a:r>
              <a:rPr sz="1800" dirty="0">
                <a:solidFill>
                  <a:srgbClr val="003300"/>
                </a:solidFill>
                <a:latin typeface="Courier New"/>
                <a:cs typeface="Courier New"/>
              </a:rPr>
              <a:t>n</a:t>
            </a:r>
            <a:r>
              <a:rPr sz="1800" spc="-10" dirty="0">
                <a:solidFill>
                  <a:srgbClr val="003300"/>
                </a:solidFill>
                <a:latin typeface="Courier New"/>
                <a:cs typeface="Courier New"/>
              </a:rPr>
              <a:t> -</a:t>
            </a:r>
            <a:r>
              <a:rPr sz="1800" dirty="0">
                <a:solidFill>
                  <a:srgbClr val="003300"/>
                </a:solidFill>
                <a:latin typeface="Courier New"/>
                <a:cs typeface="Courier New"/>
              </a:rPr>
              <a:t>-</a:t>
            </a:r>
            <a:r>
              <a:rPr sz="1800" spc="-15" dirty="0">
                <a:solidFill>
                  <a:srgbClr val="003300"/>
                </a:solidFill>
                <a:latin typeface="Courier New"/>
                <a:cs typeface="Courier New"/>
              </a:rPr>
              <a:t> </a:t>
            </a:r>
            <a:r>
              <a:rPr sz="1800" spc="-10" dirty="0">
                <a:solidFill>
                  <a:srgbClr val="003300"/>
                </a:solidFill>
                <a:latin typeface="Courier New"/>
                <a:cs typeface="Courier New"/>
              </a:rPr>
              <a:t>*/</a:t>
            </a:r>
            <a:endParaRPr sz="1800" dirty="0">
              <a:latin typeface="Courier New"/>
              <a:cs typeface="Courier New"/>
            </a:endParaRPr>
          </a:p>
          <a:p>
            <a:pPr>
              <a:lnSpc>
                <a:spcPct val="100000"/>
              </a:lnSpc>
              <a:spcBef>
                <a:spcPts val="41"/>
              </a:spcBef>
            </a:pPr>
            <a:endParaRPr sz="1900" dirty="0">
              <a:latin typeface="Times New Roman"/>
              <a:cs typeface="Times New Roman"/>
            </a:endParaRPr>
          </a:p>
          <a:p>
            <a:pPr marL="12700">
              <a:lnSpc>
                <a:spcPct val="100000"/>
              </a:lnSpc>
            </a:pPr>
            <a:r>
              <a:rPr sz="1800" spc="-5" dirty="0">
                <a:solidFill>
                  <a:srgbClr val="00009A"/>
                </a:solidFill>
                <a:latin typeface="Courier New"/>
                <a:cs typeface="Courier New"/>
              </a:rPr>
              <a:t>boo</a:t>
            </a:r>
            <a:r>
              <a:rPr sz="1800" dirty="0">
                <a:solidFill>
                  <a:srgbClr val="00009A"/>
                </a:solidFill>
                <a:latin typeface="Courier New"/>
                <a:cs typeface="Courier New"/>
              </a:rPr>
              <a:t>l</a:t>
            </a:r>
            <a:r>
              <a:rPr sz="1800" spc="-10" dirty="0">
                <a:solidFill>
                  <a:srgbClr val="00009A"/>
                </a:solidFill>
                <a:latin typeface="Courier New"/>
                <a:cs typeface="Courier New"/>
              </a:rPr>
              <a:t> </a:t>
            </a:r>
            <a:r>
              <a:rPr sz="1800" spc="-5" dirty="0">
                <a:latin typeface="Courier New"/>
                <a:cs typeface="Courier New"/>
              </a:rPr>
              <a:t>copyData</a:t>
            </a:r>
            <a:r>
              <a:rPr sz="1800" dirty="0">
                <a:latin typeface="Courier New"/>
                <a:cs typeface="Courier New"/>
              </a:rPr>
              <a:t>(</a:t>
            </a:r>
            <a:r>
              <a:rPr sz="1800" spc="-15" dirty="0">
                <a:latin typeface="Courier New"/>
                <a:cs typeface="Courier New"/>
              </a:rPr>
              <a:t> </a:t>
            </a:r>
            <a:r>
              <a:rPr sz="1800" b="1" spc="-5" dirty="0">
                <a:solidFill>
                  <a:srgbClr val="0033CC"/>
                </a:solidFill>
                <a:latin typeface="Courier New"/>
                <a:cs typeface="Courier New"/>
              </a:rPr>
              <a:t>FIL</a:t>
            </a:r>
            <a:r>
              <a:rPr sz="1800" b="1" dirty="0">
                <a:solidFill>
                  <a:srgbClr val="0033CC"/>
                </a:solidFill>
                <a:latin typeface="Courier New"/>
                <a:cs typeface="Courier New"/>
              </a:rPr>
              <a:t>E</a:t>
            </a:r>
            <a:r>
              <a:rPr sz="1800" spc="-15" dirty="0">
                <a:latin typeface="Courier New"/>
                <a:cs typeface="Courier New"/>
              </a:rPr>
              <a:t> </a:t>
            </a:r>
            <a:r>
              <a:rPr sz="1800" spc="-5" dirty="0">
                <a:latin typeface="Courier New"/>
                <a:cs typeface="Courier New"/>
              </a:rPr>
              <a:t>*flText</a:t>
            </a:r>
            <a:r>
              <a:rPr sz="1800" dirty="0">
                <a:latin typeface="Courier New"/>
                <a:cs typeface="Courier New"/>
              </a:rPr>
              <a:t>,</a:t>
            </a:r>
            <a:r>
              <a:rPr sz="1800" spc="-15" dirty="0">
                <a:latin typeface="Courier New"/>
                <a:cs typeface="Courier New"/>
              </a:rPr>
              <a:t> </a:t>
            </a:r>
            <a:r>
              <a:rPr sz="1800" b="1" spc="-5" dirty="0">
                <a:solidFill>
                  <a:srgbClr val="0033CC"/>
                </a:solidFill>
                <a:latin typeface="Courier New"/>
                <a:cs typeface="Courier New"/>
              </a:rPr>
              <a:t>FIL</a:t>
            </a:r>
            <a:r>
              <a:rPr sz="1800" b="1" dirty="0">
                <a:solidFill>
                  <a:srgbClr val="0033CC"/>
                </a:solidFill>
                <a:latin typeface="Courier New"/>
                <a:cs typeface="Courier New"/>
              </a:rPr>
              <a:t>E</a:t>
            </a:r>
            <a:r>
              <a:rPr sz="1800" spc="-15" dirty="0">
                <a:latin typeface="Courier New"/>
                <a:cs typeface="Courier New"/>
              </a:rPr>
              <a:t> </a:t>
            </a:r>
            <a:r>
              <a:rPr sz="1800" spc="-5" dirty="0">
                <a:latin typeface="Courier New"/>
                <a:cs typeface="Courier New"/>
              </a:rPr>
              <a:t>*flBin)</a:t>
            </a:r>
            <a:endParaRPr sz="1800" dirty="0">
              <a:latin typeface="Courier New"/>
              <a:cs typeface="Courier New"/>
            </a:endParaRPr>
          </a:p>
          <a:p>
            <a:pPr marL="12700">
              <a:lnSpc>
                <a:spcPct val="100000"/>
              </a:lnSpc>
            </a:pPr>
            <a:r>
              <a:rPr sz="1800" dirty="0">
                <a:latin typeface="Courier New"/>
                <a:cs typeface="Courier New"/>
              </a:rPr>
              <a:t>{</a:t>
            </a:r>
          </a:p>
          <a:p>
            <a:pPr marL="558800">
              <a:lnSpc>
                <a:spcPct val="100000"/>
              </a:lnSpc>
              <a:tabLst>
                <a:tab pos="2197100" algn="l"/>
              </a:tabLst>
            </a:pPr>
            <a:r>
              <a:rPr lang="en-US" spc="-5" dirty="0" err="1">
                <a:solidFill>
                  <a:srgbClr val="00009A"/>
                </a:solidFill>
                <a:latin typeface="Courier New"/>
                <a:cs typeface="Courier New"/>
              </a:rPr>
              <a:t>p</a:t>
            </a:r>
            <a:r>
              <a:rPr sz="1800" spc="-5" dirty="0" err="1">
                <a:solidFill>
                  <a:srgbClr val="00009A"/>
                </a:solidFill>
                <a:latin typeface="Courier New"/>
                <a:cs typeface="Courier New"/>
              </a:rPr>
              <a:t>ar</a:t>
            </a:r>
            <a:r>
              <a:rPr sz="1800" dirty="0" err="1">
                <a:solidFill>
                  <a:srgbClr val="00009A"/>
                </a:solidFill>
                <a:latin typeface="Courier New"/>
                <a:cs typeface="Courier New"/>
              </a:rPr>
              <a:t>t</a:t>
            </a:r>
            <a:r>
              <a:rPr lang="en-US" sz="1800" dirty="0" err="1">
                <a:solidFill>
                  <a:srgbClr val="00009A"/>
                </a:solidFill>
                <a:latin typeface="Courier New"/>
                <a:cs typeface="Courier New"/>
              </a:rPr>
              <a:t>_t</a:t>
            </a:r>
            <a:r>
              <a:rPr sz="1800" spc="-15" dirty="0">
                <a:solidFill>
                  <a:srgbClr val="00009A"/>
                </a:solidFill>
                <a:latin typeface="Courier New"/>
                <a:cs typeface="Courier New"/>
              </a:rPr>
              <a:t> </a:t>
            </a:r>
            <a:r>
              <a:rPr sz="1800" spc="-10" dirty="0">
                <a:latin typeface="Courier New"/>
                <a:cs typeface="Courier New"/>
              </a:rPr>
              <a:t>data</a:t>
            </a:r>
            <a:r>
              <a:rPr sz="1800" dirty="0">
                <a:latin typeface="Courier New"/>
                <a:cs typeface="Courier New"/>
              </a:rPr>
              <a:t>;	</a:t>
            </a:r>
            <a:r>
              <a:rPr sz="1800" spc="-5" dirty="0">
                <a:solidFill>
                  <a:srgbClr val="003300"/>
                </a:solidFill>
                <a:latin typeface="Courier New"/>
                <a:cs typeface="Courier New"/>
              </a:rPr>
              <a:t>/</a:t>
            </a:r>
            <a:r>
              <a:rPr sz="1800" dirty="0">
                <a:solidFill>
                  <a:srgbClr val="003300"/>
                </a:solidFill>
                <a:latin typeface="Courier New"/>
                <a:cs typeface="Courier New"/>
              </a:rPr>
              <a:t>*</a:t>
            </a:r>
            <a:r>
              <a:rPr sz="1800" spc="-10" dirty="0">
                <a:solidFill>
                  <a:srgbClr val="003300"/>
                </a:solidFill>
                <a:latin typeface="Courier New"/>
                <a:cs typeface="Courier New"/>
              </a:rPr>
              <a:t> </a:t>
            </a:r>
            <a:r>
              <a:rPr sz="1800" spc="-5" dirty="0">
                <a:solidFill>
                  <a:srgbClr val="003300"/>
                </a:solidFill>
                <a:latin typeface="Courier New"/>
                <a:cs typeface="Courier New"/>
              </a:rPr>
              <a:t>struc</a:t>
            </a:r>
            <a:r>
              <a:rPr sz="1800" dirty="0">
                <a:solidFill>
                  <a:srgbClr val="003300"/>
                </a:solidFill>
                <a:latin typeface="Courier New"/>
                <a:cs typeface="Courier New"/>
              </a:rPr>
              <a:t>t</a:t>
            </a:r>
            <a:r>
              <a:rPr sz="1800" spc="-10" dirty="0">
                <a:solidFill>
                  <a:srgbClr val="003300"/>
                </a:solidFill>
                <a:latin typeface="Courier New"/>
                <a:cs typeface="Courier New"/>
              </a:rPr>
              <a:t> </a:t>
            </a:r>
            <a:r>
              <a:rPr sz="1800" spc="-5" dirty="0">
                <a:solidFill>
                  <a:srgbClr val="003300"/>
                </a:solidFill>
                <a:latin typeface="Courier New"/>
                <a:cs typeface="Courier New"/>
              </a:rPr>
              <a:t>variabl</a:t>
            </a:r>
            <a:r>
              <a:rPr sz="1800" dirty="0">
                <a:solidFill>
                  <a:srgbClr val="003300"/>
                </a:solidFill>
                <a:latin typeface="Courier New"/>
                <a:cs typeface="Courier New"/>
              </a:rPr>
              <a:t>e</a:t>
            </a:r>
            <a:r>
              <a:rPr sz="1800" spc="-10" dirty="0">
                <a:solidFill>
                  <a:srgbClr val="003300"/>
                </a:solidFill>
                <a:latin typeface="Courier New"/>
                <a:cs typeface="Courier New"/>
              </a:rPr>
              <a:t> </a:t>
            </a:r>
            <a:r>
              <a:rPr sz="1800" spc="-5" dirty="0">
                <a:solidFill>
                  <a:srgbClr val="003300"/>
                </a:solidFill>
                <a:latin typeface="Courier New"/>
                <a:cs typeface="Courier New"/>
              </a:rPr>
              <a:t>t</a:t>
            </a:r>
            <a:r>
              <a:rPr sz="1800" dirty="0">
                <a:solidFill>
                  <a:srgbClr val="003300"/>
                </a:solidFill>
                <a:latin typeface="Courier New"/>
                <a:cs typeface="Courier New"/>
              </a:rPr>
              <a:t>o</a:t>
            </a:r>
            <a:r>
              <a:rPr sz="1800" spc="-10" dirty="0">
                <a:solidFill>
                  <a:srgbClr val="003300"/>
                </a:solidFill>
                <a:latin typeface="Courier New"/>
                <a:cs typeface="Courier New"/>
              </a:rPr>
              <a:t> </a:t>
            </a:r>
            <a:r>
              <a:rPr sz="1800" spc="-5" dirty="0">
                <a:solidFill>
                  <a:srgbClr val="003300"/>
                </a:solidFill>
                <a:latin typeface="Courier New"/>
                <a:cs typeface="Courier New"/>
              </a:rPr>
              <a:t>serv</a:t>
            </a:r>
            <a:r>
              <a:rPr sz="1800" dirty="0">
                <a:solidFill>
                  <a:srgbClr val="003300"/>
                </a:solidFill>
                <a:latin typeface="Courier New"/>
                <a:cs typeface="Courier New"/>
              </a:rPr>
              <a:t>e</a:t>
            </a:r>
            <a:r>
              <a:rPr sz="1800" spc="-10" dirty="0">
                <a:solidFill>
                  <a:srgbClr val="003300"/>
                </a:solidFill>
                <a:latin typeface="Courier New"/>
                <a:cs typeface="Courier New"/>
              </a:rPr>
              <a:t> </a:t>
            </a:r>
            <a:r>
              <a:rPr sz="1800" spc="-5" dirty="0">
                <a:solidFill>
                  <a:srgbClr val="003300"/>
                </a:solidFill>
                <a:latin typeface="Courier New"/>
                <a:cs typeface="Courier New"/>
              </a:rPr>
              <a:t>a</a:t>
            </a:r>
            <a:r>
              <a:rPr sz="1800" dirty="0">
                <a:solidFill>
                  <a:srgbClr val="003300"/>
                </a:solidFill>
                <a:latin typeface="Courier New"/>
                <a:cs typeface="Courier New"/>
              </a:rPr>
              <a:t>s</a:t>
            </a:r>
            <a:r>
              <a:rPr sz="1800" spc="-10" dirty="0">
                <a:solidFill>
                  <a:srgbClr val="003300"/>
                </a:solidFill>
                <a:latin typeface="Courier New"/>
                <a:cs typeface="Courier New"/>
              </a:rPr>
              <a:t> </a:t>
            </a:r>
            <a:r>
              <a:rPr sz="1800" dirty="0">
                <a:solidFill>
                  <a:srgbClr val="003300"/>
                </a:solidFill>
                <a:latin typeface="Courier New"/>
                <a:cs typeface="Courier New"/>
              </a:rPr>
              <a:t>a</a:t>
            </a:r>
            <a:r>
              <a:rPr sz="1800" spc="-10" dirty="0">
                <a:solidFill>
                  <a:srgbClr val="003300"/>
                </a:solidFill>
                <a:latin typeface="Courier New"/>
                <a:cs typeface="Courier New"/>
              </a:rPr>
              <a:t> </a:t>
            </a:r>
            <a:r>
              <a:rPr sz="1800" spc="-5" dirty="0">
                <a:solidFill>
                  <a:srgbClr val="003300"/>
                </a:solidFill>
                <a:latin typeface="Courier New"/>
                <a:cs typeface="Courier New"/>
              </a:rPr>
              <a:t>buffe</a:t>
            </a:r>
            <a:r>
              <a:rPr sz="1800" dirty="0">
                <a:solidFill>
                  <a:srgbClr val="003300"/>
                </a:solidFill>
                <a:latin typeface="Courier New"/>
                <a:cs typeface="Courier New"/>
              </a:rPr>
              <a:t>r</a:t>
            </a:r>
            <a:r>
              <a:rPr sz="1800" spc="-10" dirty="0">
                <a:solidFill>
                  <a:srgbClr val="003300"/>
                </a:solidFill>
                <a:latin typeface="Courier New"/>
                <a:cs typeface="Courier New"/>
              </a:rPr>
              <a:t> </a:t>
            </a:r>
            <a:r>
              <a:rPr sz="1800" spc="-5" dirty="0">
                <a:solidFill>
                  <a:srgbClr val="003300"/>
                </a:solidFill>
                <a:latin typeface="Courier New"/>
                <a:cs typeface="Courier New"/>
              </a:rPr>
              <a:t>*/</a:t>
            </a:r>
            <a:endParaRPr sz="1800" dirty="0">
              <a:latin typeface="Courier New"/>
              <a:cs typeface="Courier New"/>
            </a:endParaRPr>
          </a:p>
          <a:p>
            <a:pPr marL="1377950" marR="1096010" indent="-819785">
              <a:lnSpc>
                <a:spcPct val="100000"/>
              </a:lnSpc>
            </a:pPr>
            <a:endParaRPr lang="en-US" sz="1850" dirty="0">
              <a:latin typeface="Times New Roman"/>
              <a:cs typeface="Times New Roman"/>
            </a:endParaRPr>
          </a:p>
          <a:p>
            <a:pPr marL="57150" marR="1096010" indent="-57150">
              <a:lnSpc>
                <a:spcPct val="100000"/>
              </a:lnSpc>
            </a:pPr>
            <a:r>
              <a:rPr sz="1600" spc="-5" dirty="0">
                <a:solidFill>
                  <a:srgbClr val="00009A"/>
                </a:solidFill>
                <a:latin typeface="Courier New"/>
                <a:cs typeface="Courier New"/>
              </a:rPr>
              <a:t>while</a:t>
            </a:r>
            <a:r>
              <a:rPr sz="1600" dirty="0">
                <a:latin typeface="Courier New"/>
                <a:cs typeface="Courier New"/>
              </a:rPr>
              <a:t>(</a:t>
            </a:r>
            <a:r>
              <a:rPr sz="1600" spc="-10" dirty="0">
                <a:latin typeface="Courier New"/>
                <a:cs typeface="Courier New"/>
              </a:rPr>
              <a:t> </a:t>
            </a:r>
            <a:r>
              <a:rPr sz="1600" b="1" spc="-10" dirty="0">
                <a:solidFill>
                  <a:srgbClr val="0033CC"/>
                </a:solidFill>
                <a:latin typeface="Courier New"/>
                <a:cs typeface="Courier New"/>
              </a:rPr>
              <a:t>fscanf</a:t>
            </a:r>
            <a:r>
              <a:rPr sz="1600" dirty="0">
                <a:latin typeface="Courier New"/>
                <a:cs typeface="Courier New"/>
              </a:rPr>
              <a:t>(</a:t>
            </a:r>
            <a:r>
              <a:rPr sz="1600" spc="-10" dirty="0">
                <a:latin typeface="Courier New"/>
                <a:cs typeface="Courier New"/>
              </a:rPr>
              <a:t> flText</a:t>
            </a:r>
            <a:r>
              <a:rPr sz="1600" dirty="0">
                <a:latin typeface="Courier New"/>
                <a:cs typeface="Courier New"/>
              </a:rPr>
              <a:t>,</a:t>
            </a:r>
            <a:r>
              <a:rPr sz="1600" spc="-10" dirty="0">
                <a:latin typeface="Courier New"/>
                <a:cs typeface="Courier New"/>
              </a:rPr>
              <a:t> "%d%9s%f"</a:t>
            </a:r>
            <a:r>
              <a:rPr sz="1600" dirty="0">
                <a:latin typeface="Courier New"/>
                <a:cs typeface="Courier New"/>
              </a:rPr>
              <a:t>,</a:t>
            </a:r>
            <a:r>
              <a:rPr sz="1600" spc="-5" dirty="0">
                <a:latin typeface="Courier New"/>
                <a:cs typeface="Courier New"/>
              </a:rPr>
              <a:t> &amp;(data.partN), data.component</a:t>
            </a:r>
            <a:r>
              <a:rPr sz="1600" dirty="0">
                <a:latin typeface="Courier New"/>
                <a:cs typeface="Courier New"/>
              </a:rPr>
              <a:t>,</a:t>
            </a:r>
            <a:r>
              <a:rPr sz="1600" spc="-15" dirty="0">
                <a:latin typeface="Courier New"/>
                <a:cs typeface="Courier New"/>
              </a:rPr>
              <a:t> </a:t>
            </a:r>
            <a:r>
              <a:rPr sz="1600" spc="-5" dirty="0">
                <a:latin typeface="Courier New"/>
                <a:cs typeface="Courier New"/>
              </a:rPr>
              <a:t>&amp;(dat</a:t>
            </a:r>
            <a:r>
              <a:rPr sz="1600" dirty="0">
                <a:latin typeface="Courier New"/>
                <a:cs typeface="Courier New"/>
              </a:rPr>
              <a:t>a</a:t>
            </a:r>
            <a:r>
              <a:rPr sz="1600" spc="-10" dirty="0">
                <a:latin typeface="Courier New"/>
                <a:cs typeface="Courier New"/>
              </a:rPr>
              <a:t>.price</a:t>
            </a:r>
            <a:r>
              <a:rPr sz="1600" dirty="0">
                <a:latin typeface="Courier New"/>
                <a:cs typeface="Courier New"/>
              </a:rPr>
              <a:t>)</a:t>
            </a:r>
            <a:r>
              <a:rPr sz="1600" spc="-10" dirty="0">
                <a:latin typeface="Courier New"/>
                <a:cs typeface="Courier New"/>
              </a:rPr>
              <a:t> </a:t>
            </a:r>
            <a:r>
              <a:rPr sz="1600" dirty="0">
                <a:latin typeface="Courier New"/>
                <a:cs typeface="Courier New"/>
              </a:rPr>
              <a:t>)</a:t>
            </a:r>
            <a:r>
              <a:rPr sz="1600" spc="-10" dirty="0">
                <a:latin typeface="Courier New"/>
                <a:cs typeface="Courier New"/>
              </a:rPr>
              <a:t> =</a:t>
            </a:r>
            <a:r>
              <a:rPr sz="1600" dirty="0">
                <a:latin typeface="Courier New"/>
                <a:cs typeface="Courier New"/>
              </a:rPr>
              <a:t>=</a:t>
            </a:r>
            <a:r>
              <a:rPr sz="1600" spc="-10" dirty="0">
                <a:latin typeface="Courier New"/>
                <a:cs typeface="Courier New"/>
              </a:rPr>
              <a:t> </a:t>
            </a:r>
            <a:r>
              <a:rPr sz="1600" dirty="0">
                <a:latin typeface="Courier New"/>
                <a:cs typeface="Courier New"/>
              </a:rPr>
              <a:t>3</a:t>
            </a:r>
            <a:r>
              <a:rPr sz="1600" spc="-10" dirty="0">
                <a:latin typeface="Courier New"/>
                <a:cs typeface="Courier New"/>
              </a:rPr>
              <a:t> </a:t>
            </a:r>
            <a:r>
              <a:rPr sz="1600" dirty="0">
                <a:latin typeface="Courier New"/>
                <a:cs typeface="Courier New"/>
              </a:rPr>
              <a:t>)</a:t>
            </a:r>
          </a:p>
          <a:p>
            <a:pPr marL="558800">
              <a:lnSpc>
                <a:spcPct val="100000"/>
              </a:lnSpc>
            </a:pPr>
            <a:r>
              <a:rPr sz="1600" dirty="0">
                <a:latin typeface="Courier New"/>
                <a:cs typeface="Courier New"/>
              </a:rPr>
              <a:t>{</a:t>
            </a:r>
          </a:p>
          <a:p>
            <a:pPr marL="1104900" marR="549910" indent="-136525">
              <a:lnSpc>
                <a:spcPct val="100000"/>
              </a:lnSpc>
              <a:tabLst>
                <a:tab pos="3289935" algn="l"/>
              </a:tabLst>
            </a:pPr>
            <a:r>
              <a:rPr sz="1600" spc="-10" dirty="0">
                <a:solidFill>
                  <a:srgbClr val="00009A"/>
                </a:solidFill>
                <a:latin typeface="Courier New"/>
                <a:cs typeface="Courier New"/>
              </a:rPr>
              <a:t>if</a:t>
            </a:r>
            <a:r>
              <a:rPr sz="1600" dirty="0">
                <a:latin typeface="Courier New"/>
                <a:cs typeface="Courier New"/>
              </a:rPr>
              <a:t>(</a:t>
            </a:r>
            <a:r>
              <a:rPr sz="1600" spc="-15" dirty="0">
                <a:latin typeface="Courier New"/>
                <a:cs typeface="Courier New"/>
              </a:rPr>
              <a:t> </a:t>
            </a:r>
            <a:r>
              <a:rPr sz="1600" b="1" spc="-5" dirty="0">
                <a:solidFill>
                  <a:srgbClr val="0033CC"/>
                </a:solidFill>
                <a:latin typeface="Courier New"/>
                <a:cs typeface="Courier New"/>
              </a:rPr>
              <a:t>fwrite</a:t>
            </a:r>
            <a:r>
              <a:rPr sz="1600" dirty="0">
                <a:latin typeface="Courier New"/>
                <a:cs typeface="Courier New"/>
              </a:rPr>
              <a:t>(</a:t>
            </a:r>
            <a:r>
              <a:rPr sz="1600" spc="-15" dirty="0">
                <a:latin typeface="Courier New"/>
                <a:cs typeface="Courier New"/>
              </a:rPr>
              <a:t> </a:t>
            </a:r>
            <a:r>
              <a:rPr sz="1600" spc="-5" dirty="0">
                <a:latin typeface="Courier New"/>
                <a:cs typeface="Courier New"/>
              </a:rPr>
              <a:t>&amp;data</a:t>
            </a:r>
            <a:r>
              <a:rPr sz="1600" dirty="0">
                <a:latin typeface="Courier New"/>
                <a:cs typeface="Courier New"/>
              </a:rPr>
              <a:t>,</a:t>
            </a:r>
            <a:r>
              <a:rPr sz="1600" spc="-15" dirty="0">
                <a:latin typeface="Courier New"/>
                <a:cs typeface="Courier New"/>
              </a:rPr>
              <a:t> </a:t>
            </a:r>
            <a:r>
              <a:rPr sz="1600" b="1" spc="-5" dirty="0">
                <a:solidFill>
                  <a:srgbClr val="0033CC"/>
                </a:solidFill>
                <a:latin typeface="Courier New"/>
                <a:cs typeface="Courier New"/>
              </a:rPr>
              <a:t>sizeof</a:t>
            </a:r>
            <a:r>
              <a:rPr sz="1600" spc="-5" dirty="0">
                <a:latin typeface="Courier New"/>
                <a:cs typeface="Courier New"/>
              </a:rPr>
              <a:t>(</a:t>
            </a:r>
            <a:r>
              <a:rPr sz="1600" spc="-5" dirty="0" err="1">
                <a:latin typeface="Courier New"/>
                <a:cs typeface="Courier New"/>
              </a:rPr>
              <a:t>par</a:t>
            </a:r>
            <a:r>
              <a:rPr sz="1600" spc="5" dirty="0" err="1">
                <a:latin typeface="Courier New"/>
                <a:cs typeface="Courier New"/>
              </a:rPr>
              <a:t>t</a:t>
            </a:r>
            <a:r>
              <a:rPr lang="en-US" sz="1600" spc="5" dirty="0" err="1">
                <a:latin typeface="Courier New"/>
                <a:cs typeface="Courier New"/>
              </a:rPr>
              <a:t>_t</a:t>
            </a:r>
            <a:r>
              <a:rPr sz="1600" spc="-10" dirty="0">
                <a:latin typeface="Courier New"/>
                <a:cs typeface="Courier New"/>
              </a:rPr>
              <a:t>)</a:t>
            </a:r>
            <a:r>
              <a:rPr sz="1600" dirty="0">
                <a:latin typeface="Courier New"/>
                <a:cs typeface="Courier New"/>
              </a:rPr>
              <a:t>,</a:t>
            </a:r>
            <a:r>
              <a:rPr sz="1600" spc="-15" dirty="0">
                <a:latin typeface="Courier New"/>
                <a:cs typeface="Courier New"/>
              </a:rPr>
              <a:t> </a:t>
            </a:r>
            <a:r>
              <a:rPr sz="1600" spc="-10" dirty="0">
                <a:latin typeface="Courier New"/>
                <a:cs typeface="Courier New"/>
              </a:rPr>
              <a:t>1</a:t>
            </a:r>
            <a:r>
              <a:rPr sz="1600" dirty="0">
                <a:latin typeface="Courier New"/>
                <a:cs typeface="Courier New"/>
              </a:rPr>
              <a:t>,</a:t>
            </a:r>
            <a:r>
              <a:rPr sz="1600" spc="-15" dirty="0">
                <a:latin typeface="Courier New"/>
                <a:cs typeface="Courier New"/>
              </a:rPr>
              <a:t> </a:t>
            </a:r>
            <a:r>
              <a:rPr sz="1600" spc="-10" dirty="0">
                <a:latin typeface="Courier New"/>
                <a:cs typeface="Courier New"/>
              </a:rPr>
              <a:t>flBin</a:t>
            </a:r>
            <a:r>
              <a:rPr sz="1600" dirty="0">
                <a:latin typeface="Courier New"/>
                <a:cs typeface="Courier New"/>
              </a:rPr>
              <a:t>)</a:t>
            </a:r>
            <a:r>
              <a:rPr sz="1600" spc="-15" dirty="0">
                <a:latin typeface="Courier New"/>
                <a:cs typeface="Courier New"/>
              </a:rPr>
              <a:t> </a:t>
            </a:r>
            <a:r>
              <a:rPr sz="1600" spc="-10" dirty="0">
                <a:latin typeface="Courier New"/>
                <a:cs typeface="Courier New"/>
              </a:rPr>
              <a:t>!</a:t>
            </a:r>
            <a:r>
              <a:rPr sz="1600" dirty="0">
                <a:latin typeface="Courier New"/>
                <a:cs typeface="Courier New"/>
              </a:rPr>
              <a:t>=</a:t>
            </a:r>
            <a:r>
              <a:rPr sz="1600" spc="-15" dirty="0">
                <a:latin typeface="Courier New"/>
                <a:cs typeface="Courier New"/>
              </a:rPr>
              <a:t> </a:t>
            </a:r>
            <a:r>
              <a:rPr sz="1600" dirty="0">
                <a:latin typeface="Courier New"/>
                <a:cs typeface="Courier New"/>
              </a:rPr>
              <a:t>1</a:t>
            </a:r>
            <a:r>
              <a:rPr sz="1600" spc="-15" dirty="0">
                <a:latin typeface="Courier New"/>
                <a:cs typeface="Courier New"/>
              </a:rPr>
              <a:t> </a:t>
            </a:r>
            <a:r>
              <a:rPr sz="1600" dirty="0">
                <a:latin typeface="Courier New"/>
                <a:cs typeface="Courier New"/>
              </a:rPr>
              <a:t>)</a:t>
            </a:r>
            <a:endParaRPr lang="en-US" sz="1600" dirty="0">
              <a:latin typeface="Courier New"/>
              <a:cs typeface="Courier New"/>
            </a:endParaRPr>
          </a:p>
          <a:p>
            <a:pPr marL="1104900" marR="549910" indent="-136525">
              <a:lnSpc>
                <a:spcPct val="100000"/>
              </a:lnSpc>
              <a:tabLst>
                <a:tab pos="3289935" algn="l"/>
              </a:tabLst>
            </a:pPr>
            <a:r>
              <a:rPr sz="1600" dirty="0">
                <a:latin typeface="Courier New"/>
                <a:cs typeface="Courier New"/>
              </a:rPr>
              <a:t> </a:t>
            </a:r>
            <a:r>
              <a:rPr sz="1600" spc="-10" dirty="0">
                <a:solidFill>
                  <a:srgbClr val="00009A"/>
                </a:solidFill>
                <a:latin typeface="Courier New"/>
                <a:cs typeface="Courier New"/>
              </a:rPr>
              <a:t>retur</a:t>
            </a:r>
            <a:r>
              <a:rPr sz="1600" dirty="0">
                <a:solidFill>
                  <a:srgbClr val="00009A"/>
                </a:solidFill>
                <a:latin typeface="Courier New"/>
                <a:cs typeface="Courier New"/>
              </a:rPr>
              <a:t>n</a:t>
            </a:r>
            <a:r>
              <a:rPr sz="1600" spc="-10" dirty="0">
                <a:solidFill>
                  <a:srgbClr val="00009A"/>
                </a:solidFill>
                <a:latin typeface="Courier New"/>
                <a:cs typeface="Courier New"/>
              </a:rPr>
              <a:t> </a:t>
            </a:r>
            <a:r>
              <a:rPr sz="1600" spc="-10" dirty="0">
                <a:latin typeface="Courier New"/>
                <a:cs typeface="Courier New"/>
              </a:rPr>
              <a:t>false</a:t>
            </a:r>
            <a:r>
              <a:rPr sz="1600" dirty="0">
                <a:latin typeface="Courier New"/>
                <a:cs typeface="Courier New"/>
              </a:rPr>
              <a:t>;	</a:t>
            </a:r>
            <a:r>
              <a:rPr sz="1600" spc="-5" dirty="0">
                <a:solidFill>
                  <a:srgbClr val="003300"/>
                </a:solidFill>
                <a:latin typeface="Courier New"/>
                <a:cs typeface="Courier New"/>
              </a:rPr>
              <a:t>/</a:t>
            </a:r>
            <a:r>
              <a:rPr sz="1600" dirty="0">
                <a:solidFill>
                  <a:srgbClr val="003300"/>
                </a:solidFill>
                <a:latin typeface="Courier New"/>
                <a:cs typeface="Courier New"/>
              </a:rPr>
              <a:t>*</a:t>
            </a:r>
            <a:r>
              <a:rPr sz="1600" spc="-10" dirty="0">
                <a:solidFill>
                  <a:srgbClr val="003300"/>
                </a:solidFill>
                <a:latin typeface="Courier New"/>
                <a:cs typeface="Courier New"/>
              </a:rPr>
              <a:t> </a:t>
            </a:r>
            <a:r>
              <a:rPr sz="1600" spc="-5" dirty="0">
                <a:solidFill>
                  <a:srgbClr val="003300"/>
                </a:solidFill>
                <a:latin typeface="Courier New"/>
                <a:cs typeface="Courier New"/>
              </a:rPr>
              <a:t>binar</a:t>
            </a:r>
            <a:r>
              <a:rPr sz="1600" dirty="0">
                <a:solidFill>
                  <a:srgbClr val="003300"/>
                </a:solidFill>
                <a:latin typeface="Courier New"/>
                <a:cs typeface="Courier New"/>
              </a:rPr>
              <a:t>y</a:t>
            </a:r>
            <a:r>
              <a:rPr sz="1600" spc="-10" dirty="0">
                <a:solidFill>
                  <a:srgbClr val="003300"/>
                </a:solidFill>
                <a:latin typeface="Courier New"/>
                <a:cs typeface="Courier New"/>
              </a:rPr>
              <a:t> </a:t>
            </a:r>
            <a:r>
              <a:rPr sz="1600" spc="-5" dirty="0">
                <a:solidFill>
                  <a:srgbClr val="003300"/>
                </a:solidFill>
                <a:latin typeface="Courier New"/>
                <a:cs typeface="Courier New"/>
              </a:rPr>
              <a:t>fil</a:t>
            </a:r>
            <a:r>
              <a:rPr sz="1600" dirty="0">
                <a:solidFill>
                  <a:srgbClr val="003300"/>
                </a:solidFill>
                <a:latin typeface="Courier New"/>
                <a:cs typeface="Courier New"/>
              </a:rPr>
              <a:t>e</a:t>
            </a:r>
            <a:r>
              <a:rPr sz="1600" spc="-10" dirty="0">
                <a:solidFill>
                  <a:srgbClr val="003300"/>
                </a:solidFill>
                <a:latin typeface="Courier New"/>
                <a:cs typeface="Courier New"/>
              </a:rPr>
              <a:t> </a:t>
            </a:r>
            <a:r>
              <a:rPr sz="1600" spc="-5" dirty="0">
                <a:solidFill>
                  <a:srgbClr val="003300"/>
                </a:solidFill>
                <a:latin typeface="Courier New"/>
                <a:cs typeface="Courier New"/>
              </a:rPr>
              <a:t>writ</a:t>
            </a:r>
            <a:r>
              <a:rPr sz="1600" dirty="0">
                <a:solidFill>
                  <a:srgbClr val="003300"/>
                </a:solidFill>
                <a:latin typeface="Courier New"/>
                <a:cs typeface="Courier New"/>
              </a:rPr>
              <a:t>e</a:t>
            </a:r>
            <a:r>
              <a:rPr sz="1600" spc="-10" dirty="0">
                <a:solidFill>
                  <a:srgbClr val="003300"/>
                </a:solidFill>
                <a:latin typeface="Courier New"/>
                <a:cs typeface="Courier New"/>
              </a:rPr>
              <a:t> </a:t>
            </a:r>
            <a:r>
              <a:rPr sz="1600" spc="-5" dirty="0">
                <a:solidFill>
                  <a:srgbClr val="003300"/>
                </a:solidFill>
                <a:latin typeface="Courier New"/>
                <a:cs typeface="Courier New"/>
              </a:rPr>
              <a:t>erro</a:t>
            </a:r>
            <a:r>
              <a:rPr sz="1600" dirty="0">
                <a:solidFill>
                  <a:srgbClr val="003300"/>
                </a:solidFill>
                <a:latin typeface="Courier New"/>
                <a:cs typeface="Courier New"/>
              </a:rPr>
              <a:t>r</a:t>
            </a:r>
            <a:r>
              <a:rPr sz="1600" spc="-10" dirty="0">
                <a:solidFill>
                  <a:srgbClr val="003300"/>
                </a:solidFill>
                <a:latin typeface="Courier New"/>
                <a:cs typeface="Courier New"/>
              </a:rPr>
              <a:t> </a:t>
            </a:r>
            <a:r>
              <a:rPr sz="1600" spc="-5" dirty="0">
                <a:solidFill>
                  <a:srgbClr val="003300"/>
                </a:solidFill>
                <a:latin typeface="Courier New"/>
                <a:cs typeface="Courier New"/>
              </a:rPr>
              <a:t>*/</a:t>
            </a:r>
            <a:endParaRPr sz="1600" dirty="0">
              <a:latin typeface="Courier New"/>
              <a:cs typeface="Courier New"/>
            </a:endParaRPr>
          </a:p>
          <a:p>
            <a:pPr marL="558800">
              <a:lnSpc>
                <a:spcPct val="100000"/>
              </a:lnSpc>
            </a:pPr>
            <a:r>
              <a:rPr sz="1600" dirty="0">
                <a:latin typeface="Courier New"/>
                <a:cs typeface="Courier New"/>
              </a:rPr>
              <a:t>}</a:t>
            </a:r>
          </a:p>
          <a:p>
            <a:pPr>
              <a:lnSpc>
                <a:spcPct val="100000"/>
              </a:lnSpc>
              <a:spcBef>
                <a:spcPts val="32"/>
              </a:spcBef>
            </a:pPr>
            <a:endParaRPr sz="1850" dirty="0">
              <a:highlight>
                <a:srgbClr val="FFFF00"/>
              </a:highlight>
              <a:latin typeface="Times New Roman"/>
              <a:cs typeface="Times New Roman"/>
            </a:endParaRPr>
          </a:p>
          <a:p>
            <a:pPr marL="831215" marR="5080" indent="-273050">
              <a:lnSpc>
                <a:spcPct val="100000"/>
              </a:lnSpc>
            </a:pPr>
            <a:r>
              <a:rPr sz="1800" spc="-10" dirty="0">
                <a:solidFill>
                  <a:srgbClr val="00009A"/>
                </a:solidFill>
                <a:highlight>
                  <a:srgbClr val="FFFF00"/>
                </a:highlight>
                <a:latin typeface="Courier New"/>
                <a:cs typeface="Courier New"/>
              </a:rPr>
              <a:t>if</a:t>
            </a:r>
            <a:r>
              <a:rPr sz="1800" dirty="0">
                <a:highlight>
                  <a:srgbClr val="FFFF00"/>
                </a:highlight>
                <a:latin typeface="Courier New"/>
                <a:cs typeface="Courier New"/>
              </a:rPr>
              <a:t>(</a:t>
            </a:r>
            <a:r>
              <a:rPr sz="1800" spc="-15" dirty="0">
                <a:highlight>
                  <a:srgbClr val="FFFF00"/>
                </a:highlight>
                <a:latin typeface="Courier New"/>
                <a:cs typeface="Courier New"/>
              </a:rPr>
              <a:t> </a:t>
            </a:r>
            <a:r>
              <a:rPr sz="1800" spc="-5" dirty="0">
                <a:highlight>
                  <a:srgbClr val="FFFF00"/>
                </a:highlight>
                <a:latin typeface="Courier New"/>
                <a:cs typeface="Courier New"/>
              </a:rPr>
              <a:t>!</a:t>
            </a:r>
            <a:r>
              <a:rPr sz="1800" b="1" spc="-5" dirty="0">
                <a:solidFill>
                  <a:srgbClr val="0033CC"/>
                </a:solidFill>
                <a:highlight>
                  <a:srgbClr val="FFFF00"/>
                </a:highlight>
                <a:latin typeface="Courier New"/>
                <a:cs typeface="Courier New"/>
              </a:rPr>
              <a:t>feof</a:t>
            </a:r>
            <a:r>
              <a:rPr sz="1800" dirty="0">
                <a:highlight>
                  <a:srgbClr val="FFFF00"/>
                </a:highlight>
                <a:latin typeface="Courier New"/>
                <a:cs typeface="Courier New"/>
              </a:rPr>
              <a:t>(</a:t>
            </a:r>
            <a:r>
              <a:rPr sz="1800" spc="-15" dirty="0">
                <a:highlight>
                  <a:srgbClr val="FFFF00"/>
                </a:highlight>
                <a:latin typeface="Courier New"/>
                <a:cs typeface="Courier New"/>
              </a:rPr>
              <a:t> </a:t>
            </a:r>
            <a:r>
              <a:rPr sz="1800" spc="-5" dirty="0">
                <a:highlight>
                  <a:srgbClr val="FFFF00"/>
                </a:highlight>
                <a:latin typeface="Courier New"/>
                <a:cs typeface="Courier New"/>
              </a:rPr>
              <a:t>flText</a:t>
            </a:r>
            <a:r>
              <a:rPr sz="1800" dirty="0">
                <a:highlight>
                  <a:srgbClr val="FFFF00"/>
                </a:highlight>
                <a:latin typeface="Courier New"/>
                <a:cs typeface="Courier New"/>
              </a:rPr>
              <a:t>)</a:t>
            </a:r>
            <a:r>
              <a:rPr sz="1800" spc="-15" dirty="0">
                <a:highlight>
                  <a:srgbClr val="FFFF00"/>
                </a:highlight>
                <a:latin typeface="Courier New"/>
                <a:cs typeface="Courier New"/>
              </a:rPr>
              <a:t> </a:t>
            </a:r>
            <a:r>
              <a:rPr sz="1800" dirty="0">
                <a:highlight>
                  <a:srgbClr val="FFFF00"/>
                </a:highlight>
                <a:latin typeface="Courier New"/>
                <a:cs typeface="Courier New"/>
              </a:rPr>
              <a:t>)</a:t>
            </a:r>
            <a:r>
              <a:rPr sz="1800" spc="-10" dirty="0">
                <a:highlight>
                  <a:srgbClr val="FFFF00"/>
                </a:highlight>
                <a:latin typeface="Courier New"/>
                <a:cs typeface="Courier New"/>
              </a:rPr>
              <a:t> </a:t>
            </a:r>
            <a:r>
              <a:rPr sz="1800" spc="-5" dirty="0">
                <a:solidFill>
                  <a:srgbClr val="003300"/>
                </a:solidFill>
                <a:highlight>
                  <a:srgbClr val="FFFF00"/>
                </a:highlight>
                <a:latin typeface="Courier New"/>
                <a:cs typeface="Courier New"/>
              </a:rPr>
              <a:t>/*no</a:t>
            </a:r>
            <a:r>
              <a:rPr sz="1800" dirty="0">
                <a:solidFill>
                  <a:srgbClr val="003300"/>
                </a:solidFill>
                <a:highlight>
                  <a:srgbClr val="FFFF00"/>
                </a:highlight>
                <a:latin typeface="Courier New"/>
                <a:cs typeface="Courier New"/>
              </a:rPr>
              <a:t>t</a:t>
            </a:r>
            <a:r>
              <a:rPr sz="1800" spc="-15" dirty="0">
                <a:solidFill>
                  <a:srgbClr val="003300"/>
                </a:solidFill>
                <a:highlight>
                  <a:srgbClr val="FFFF00"/>
                </a:highlight>
                <a:latin typeface="Courier New"/>
                <a:cs typeface="Courier New"/>
              </a:rPr>
              <a:t> </a:t>
            </a:r>
            <a:r>
              <a:rPr sz="1800" spc="-5" dirty="0">
                <a:solidFill>
                  <a:srgbClr val="003300"/>
                </a:solidFill>
                <a:highlight>
                  <a:srgbClr val="FFFF00"/>
                </a:highlight>
                <a:latin typeface="Courier New"/>
                <a:cs typeface="Courier New"/>
              </a:rPr>
              <a:t>al</a:t>
            </a:r>
            <a:r>
              <a:rPr sz="1800" dirty="0">
                <a:solidFill>
                  <a:srgbClr val="003300"/>
                </a:solidFill>
                <a:highlight>
                  <a:srgbClr val="FFFF00"/>
                </a:highlight>
                <a:latin typeface="Courier New"/>
                <a:cs typeface="Courier New"/>
              </a:rPr>
              <a:t>l</a:t>
            </a:r>
            <a:r>
              <a:rPr sz="1800" spc="-15" dirty="0">
                <a:solidFill>
                  <a:srgbClr val="003300"/>
                </a:solidFill>
                <a:highlight>
                  <a:srgbClr val="FFFF00"/>
                </a:highlight>
                <a:latin typeface="Courier New"/>
                <a:cs typeface="Courier New"/>
              </a:rPr>
              <a:t> </a:t>
            </a:r>
            <a:r>
              <a:rPr sz="1800" spc="-5" dirty="0">
                <a:solidFill>
                  <a:srgbClr val="003300"/>
                </a:solidFill>
                <a:highlight>
                  <a:srgbClr val="FFFF00"/>
                </a:highlight>
                <a:latin typeface="Courier New"/>
                <a:cs typeface="Courier New"/>
              </a:rPr>
              <a:t>tex</a:t>
            </a:r>
            <a:r>
              <a:rPr sz="1800" dirty="0">
                <a:solidFill>
                  <a:srgbClr val="003300"/>
                </a:solidFill>
                <a:highlight>
                  <a:srgbClr val="FFFF00"/>
                </a:highlight>
                <a:latin typeface="Courier New"/>
                <a:cs typeface="Courier New"/>
              </a:rPr>
              <a:t>t</a:t>
            </a:r>
            <a:r>
              <a:rPr sz="1800" spc="-15" dirty="0">
                <a:solidFill>
                  <a:srgbClr val="003300"/>
                </a:solidFill>
                <a:highlight>
                  <a:srgbClr val="FFFF00"/>
                </a:highlight>
                <a:latin typeface="Courier New"/>
                <a:cs typeface="Courier New"/>
              </a:rPr>
              <a:t> </a:t>
            </a:r>
            <a:r>
              <a:rPr sz="1800" spc="-5" dirty="0">
                <a:solidFill>
                  <a:srgbClr val="003300"/>
                </a:solidFill>
                <a:highlight>
                  <a:srgbClr val="FFFF00"/>
                </a:highlight>
                <a:latin typeface="Courier New"/>
                <a:cs typeface="Courier New"/>
              </a:rPr>
              <a:t>fil</a:t>
            </a:r>
            <a:r>
              <a:rPr sz="1800" dirty="0">
                <a:solidFill>
                  <a:srgbClr val="003300"/>
                </a:solidFill>
                <a:highlight>
                  <a:srgbClr val="FFFF00"/>
                </a:highlight>
                <a:latin typeface="Courier New"/>
                <a:cs typeface="Courier New"/>
              </a:rPr>
              <a:t>e</a:t>
            </a:r>
            <a:r>
              <a:rPr sz="1800" spc="-15" dirty="0">
                <a:solidFill>
                  <a:srgbClr val="003300"/>
                </a:solidFill>
                <a:highlight>
                  <a:srgbClr val="FFFF00"/>
                </a:highlight>
                <a:latin typeface="Courier New"/>
                <a:cs typeface="Courier New"/>
              </a:rPr>
              <a:t> </a:t>
            </a:r>
            <a:r>
              <a:rPr sz="1800" spc="-5" dirty="0">
                <a:solidFill>
                  <a:srgbClr val="003300"/>
                </a:solidFill>
                <a:highlight>
                  <a:srgbClr val="FFFF00"/>
                </a:highlight>
                <a:latin typeface="Courier New"/>
                <a:cs typeface="Courier New"/>
              </a:rPr>
              <a:t>ha</a:t>
            </a:r>
            <a:r>
              <a:rPr sz="1800" dirty="0">
                <a:solidFill>
                  <a:srgbClr val="003300"/>
                </a:solidFill>
                <a:highlight>
                  <a:srgbClr val="FFFF00"/>
                </a:highlight>
                <a:latin typeface="Courier New"/>
                <a:cs typeface="Courier New"/>
              </a:rPr>
              <a:t>s</a:t>
            </a:r>
            <a:r>
              <a:rPr sz="1800" spc="-15" dirty="0">
                <a:solidFill>
                  <a:srgbClr val="003300"/>
                </a:solidFill>
                <a:highlight>
                  <a:srgbClr val="FFFF00"/>
                </a:highlight>
                <a:latin typeface="Courier New"/>
                <a:cs typeface="Courier New"/>
              </a:rPr>
              <a:t> </a:t>
            </a:r>
            <a:r>
              <a:rPr sz="1800" spc="-5" dirty="0">
                <a:solidFill>
                  <a:srgbClr val="003300"/>
                </a:solidFill>
                <a:highlight>
                  <a:srgbClr val="FFFF00"/>
                </a:highlight>
                <a:latin typeface="Courier New"/>
                <a:cs typeface="Courier New"/>
              </a:rPr>
              <a:t>bee</a:t>
            </a:r>
            <a:r>
              <a:rPr sz="1800" dirty="0">
                <a:solidFill>
                  <a:srgbClr val="003300"/>
                </a:solidFill>
                <a:highlight>
                  <a:srgbClr val="FFFF00"/>
                </a:highlight>
                <a:latin typeface="Courier New"/>
                <a:cs typeface="Courier New"/>
              </a:rPr>
              <a:t>n</a:t>
            </a:r>
            <a:r>
              <a:rPr sz="1800" spc="-15" dirty="0">
                <a:solidFill>
                  <a:srgbClr val="003300"/>
                </a:solidFill>
                <a:highlight>
                  <a:srgbClr val="FFFF00"/>
                </a:highlight>
                <a:latin typeface="Courier New"/>
                <a:cs typeface="Courier New"/>
              </a:rPr>
              <a:t> </a:t>
            </a:r>
            <a:r>
              <a:rPr sz="1800" spc="-5" dirty="0">
                <a:solidFill>
                  <a:srgbClr val="003300"/>
                </a:solidFill>
                <a:highlight>
                  <a:srgbClr val="FFFF00"/>
                </a:highlight>
                <a:latin typeface="Courier New"/>
                <a:cs typeface="Courier New"/>
              </a:rPr>
              <a:t>read*/ </a:t>
            </a:r>
            <a:endParaRPr lang="en-US" sz="1800" spc="-5" dirty="0">
              <a:solidFill>
                <a:srgbClr val="003300"/>
              </a:solidFill>
              <a:highlight>
                <a:srgbClr val="FFFF00"/>
              </a:highlight>
              <a:latin typeface="Courier New"/>
              <a:cs typeface="Courier New"/>
            </a:endParaRPr>
          </a:p>
          <a:p>
            <a:pPr marL="831215" marR="5080" indent="-273050">
              <a:lnSpc>
                <a:spcPct val="100000"/>
              </a:lnSpc>
            </a:pPr>
            <a:r>
              <a:rPr lang="en-US" spc="-5" dirty="0">
                <a:solidFill>
                  <a:srgbClr val="003300"/>
                </a:solidFill>
                <a:highlight>
                  <a:srgbClr val="FFFF00"/>
                </a:highlight>
                <a:latin typeface="Courier New"/>
                <a:cs typeface="Courier New"/>
              </a:rPr>
              <a:t>     </a:t>
            </a:r>
            <a:r>
              <a:rPr sz="1800" spc="-10" dirty="0">
                <a:solidFill>
                  <a:srgbClr val="00009A"/>
                </a:solidFill>
                <a:highlight>
                  <a:srgbClr val="FFFF00"/>
                </a:highlight>
                <a:latin typeface="Courier New"/>
                <a:cs typeface="Courier New"/>
              </a:rPr>
              <a:t>retur</a:t>
            </a:r>
            <a:r>
              <a:rPr sz="1800" dirty="0">
                <a:solidFill>
                  <a:srgbClr val="00009A"/>
                </a:solidFill>
                <a:highlight>
                  <a:srgbClr val="FFFF00"/>
                </a:highlight>
                <a:latin typeface="Courier New"/>
                <a:cs typeface="Courier New"/>
              </a:rPr>
              <a:t>n</a:t>
            </a:r>
            <a:r>
              <a:rPr sz="1800" spc="-5" dirty="0">
                <a:solidFill>
                  <a:srgbClr val="00009A"/>
                </a:solidFill>
                <a:highlight>
                  <a:srgbClr val="FFFF00"/>
                </a:highlight>
                <a:latin typeface="Courier New"/>
                <a:cs typeface="Courier New"/>
              </a:rPr>
              <a:t> </a:t>
            </a:r>
            <a:r>
              <a:rPr sz="1800" spc="-10" dirty="0">
                <a:highlight>
                  <a:srgbClr val="FFFF00"/>
                </a:highlight>
                <a:latin typeface="Courier New"/>
                <a:cs typeface="Courier New"/>
              </a:rPr>
              <a:t>false;</a:t>
            </a:r>
            <a:endParaRPr sz="1800" dirty="0">
              <a:highlight>
                <a:srgbClr val="FFFF00"/>
              </a:highlight>
              <a:latin typeface="Courier New"/>
              <a:cs typeface="Courier New"/>
            </a:endParaRPr>
          </a:p>
          <a:p>
            <a:pPr>
              <a:lnSpc>
                <a:spcPct val="100000"/>
              </a:lnSpc>
              <a:spcBef>
                <a:spcPts val="32"/>
              </a:spcBef>
            </a:pPr>
            <a:endParaRPr sz="1850" dirty="0">
              <a:latin typeface="Times New Roman"/>
              <a:cs typeface="Times New Roman"/>
            </a:endParaRPr>
          </a:p>
          <a:p>
            <a:pPr marL="558800">
              <a:lnSpc>
                <a:spcPct val="100000"/>
              </a:lnSpc>
            </a:pPr>
            <a:r>
              <a:rPr lang="en-US" sz="1800" spc="-10" dirty="0">
                <a:solidFill>
                  <a:srgbClr val="00009A"/>
                </a:solidFill>
                <a:latin typeface="Courier New"/>
                <a:cs typeface="Courier New"/>
              </a:rPr>
              <a:t>if (</a:t>
            </a:r>
            <a:r>
              <a:rPr lang="en-US" sz="1800" spc="-10" dirty="0" err="1">
                <a:solidFill>
                  <a:srgbClr val="00009A"/>
                </a:solidFill>
                <a:latin typeface="Courier New"/>
                <a:cs typeface="Courier New"/>
              </a:rPr>
              <a:t>ferror</a:t>
            </a:r>
            <a:r>
              <a:rPr lang="en-US" sz="1800" spc="-10" dirty="0">
                <a:solidFill>
                  <a:srgbClr val="00009A"/>
                </a:solidFill>
                <a:latin typeface="Courier New"/>
                <a:cs typeface="Courier New"/>
              </a:rPr>
              <a:t>(</a:t>
            </a:r>
            <a:r>
              <a:rPr lang="en-US" sz="1800" spc="-10" dirty="0" err="1">
                <a:solidFill>
                  <a:srgbClr val="00009A"/>
                </a:solidFill>
                <a:latin typeface="Courier New"/>
                <a:cs typeface="Courier New"/>
              </a:rPr>
              <a:t>flText</a:t>
            </a:r>
            <a:r>
              <a:rPr lang="en-US" spc="-10" dirty="0">
                <a:solidFill>
                  <a:srgbClr val="00009A"/>
                </a:solidFill>
                <a:latin typeface="Courier New"/>
                <a:cs typeface="Courier New"/>
              </a:rPr>
              <a:t>)||</a:t>
            </a:r>
            <a:r>
              <a:rPr lang="en-US" spc="-10" dirty="0" err="1">
                <a:solidFill>
                  <a:srgbClr val="00009A"/>
                </a:solidFill>
                <a:latin typeface="Courier New"/>
                <a:cs typeface="Courier New"/>
              </a:rPr>
              <a:t>ferror</a:t>
            </a:r>
            <a:r>
              <a:rPr lang="en-US" spc="-10" dirty="0">
                <a:solidFill>
                  <a:srgbClr val="00009A"/>
                </a:solidFill>
                <a:latin typeface="Courier New"/>
                <a:cs typeface="Courier New"/>
              </a:rPr>
              <a:t>(</a:t>
            </a:r>
            <a:r>
              <a:rPr lang="en-US" spc="-10" dirty="0" err="1">
                <a:solidFill>
                  <a:srgbClr val="00009A"/>
                </a:solidFill>
                <a:latin typeface="Courier New"/>
                <a:cs typeface="Courier New"/>
              </a:rPr>
              <a:t>flBin</a:t>
            </a:r>
            <a:r>
              <a:rPr lang="en-US" spc="-10" dirty="0">
                <a:solidFill>
                  <a:srgbClr val="00009A"/>
                </a:solidFill>
                <a:latin typeface="Courier New"/>
                <a:cs typeface="Courier New"/>
              </a:rPr>
              <a:t>) </a:t>
            </a:r>
            <a:r>
              <a:rPr lang="en-US" sz="1800" spc="-10" dirty="0">
                <a:solidFill>
                  <a:srgbClr val="00009A"/>
                </a:solidFill>
                <a:latin typeface="Courier New"/>
                <a:cs typeface="Courier New"/>
              </a:rPr>
              <a:t>)return false;</a:t>
            </a:r>
          </a:p>
          <a:p>
            <a:pPr marL="558800">
              <a:lnSpc>
                <a:spcPct val="100000"/>
              </a:lnSpc>
            </a:pPr>
            <a:r>
              <a:rPr sz="1800" spc="-10" dirty="0">
                <a:solidFill>
                  <a:srgbClr val="00009A"/>
                </a:solidFill>
                <a:latin typeface="Courier New"/>
                <a:cs typeface="Courier New"/>
              </a:rPr>
              <a:t>retur</a:t>
            </a:r>
            <a:r>
              <a:rPr sz="1800" dirty="0">
                <a:solidFill>
                  <a:srgbClr val="00009A"/>
                </a:solidFill>
                <a:latin typeface="Courier New"/>
                <a:cs typeface="Courier New"/>
              </a:rPr>
              <a:t>n</a:t>
            </a:r>
            <a:r>
              <a:rPr sz="1800" spc="-10" dirty="0">
                <a:solidFill>
                  <a:srgbClr val="00009A"/>
                </a:solidFill>
                <a:latin typeface="Courier New"/>
                <a:cs typeface="Courier New"/>
              </a:rPr>
              <a:t> </a:t>
            </a:r>
            <a:r>
              <a:rPr sz="1800" spc="-10" dirty="0">
                <a:latin typeface="Courier New"/>
                <a:cs typeface="Courier New"/>
              </a:rPr>
              <a:t>true</a:t>
            </a:r>
            <a:r>
              <a:rPr sz="1800" dirty="0">
                <a:latin typeface="Courier New"/>
                <a:cs typeface="Courier New"/>
              </a:rPr>
              <a:t>;</a:t>
            </a:r>
            <a:r>
              <a:rPr sz="1800" spc="-5" dirty="0">
                <a:latin typeface="Courier New"/>
                <a:cs typeface="Courier New"/>
              </a:rPr>
              <a:t> </a:t>
            </a:r>
            <a:r>
              <a:rPr sz="1800" spc="-10" dirty="0">
                <a:solidFill>
                  <a:srgbClr val="003300"/>
                </a:solidFill>
                <a:latin typeface="Courier New"/>
                <a:cs typeface="Courier New"/>
              </a:rPr>
              <a:t>/*retur</a:t>
            </a:r>
            <a:r>
              <a:rPr sz="1800" dirty="0">
                <a:solidFill>
                  <a:srgbClr val="003300"/>
                </a:solidFill>
                <a:latin typeface="Courier New"/>
                <a:cs typeface="Courier New"/>
              </a:rPr>
              <a:t>n</a:t>
            </a:r>
            <a:r>
              <a:rPr sz="1800" spc="-10" dirty="0">
                <a:solidFill>
                  <a:srgbClr val="003300"/>
                </a:solidFill>
                <a:latin typeface="Courier New"/>
                <a:cs typeface="Courier New"/>
              </a:rPr>
              <a:t> tru</a:t>
            </a:r>
            <a:r>
              <a:rPr sz="1800" dirty="0">
                <a:solidFill>
                  <a:srgbClr val="003300"/>
                </a:solidFill>
                <a:latin typeface="Courier New"/>
                <a:cs typeface="Courier New"/>
              </a:rPr>
              <a:t>e</a:t>
            </a:r>
            <a:r>
              <a:rPr sz="1800" spc="-10" dirty="0">
                <a:solidFill>
                  <a:srgbClr val="003300"/>
                </a:solidFill>
                <a:latin typeface="Courier New"/>
                <a:cs typeface="Courier New"/>
              </a:rPr>
              <a:t> i</a:t>
            </a:r>
            <a:r>
              <a:rPr sz="1800" dirty="0">
                <a:solidFill>
                  <a:srgbClr val="003300"/>
                </a:solidFill>
                <a:latin typeface="Courier New"/>
                <a:cs typeface="Courier New"/>
              </a:rPr>
              <a:t>f</a:t>
            </a:r>
            <a:r>
              <a:rPr sz="1800" spc="-10" dirty="0">
                <a:solidFill>
                  <a:srgbClr val="003300"/>
                </a:solidFill>
                <a:latin typeface="Courier New"/>
                <a:cs typeface="Courier New"/>
              </a:rPr>
              <a:t> complete</a:t>
            </a:r>
            <a:r>
              <a:rPr sz="1800" dirty="0">
                <a:solidFill>
                  <a:srgbClr val="003300"/>
                </a:solidFill>
                <a:latin typeface="Courier New"/>
                <a:cs typeface="Courier New"/>
              </a:rPr>
              <a:t>d</a:t>
            </a:r>
            <a:r>
              <a:rPr sz="1800" spc="-10" dirty="0">
                <a:solidFill>
                  <a:srgbClr val="003300"/>
                </a:solidFill>
                <a:latin typeface="Courier New"/>
                <a:cs typeface="Courier New"/>
              </a:rPr>
              <a:t> withou</a:t>
            </a:r>
            <a:r>
              <a:rPr sz="1800" dirty="0">
                <a:solidFill>
                  <a:srgbClr val="003300"/>
                </a:solidFill>
                <a:latin typeface="Courier New"/>
                <a:cs typeface="Courier New"/>
              </a:rPr>
              <a:t>t</a:t>
            </a:r>
            <a:r>
              <a:rPr sz="1800" spc="-10" dirty="0">
                <a:solidFill>
                  <a:srgbClr val="003300"/>
                </a:solidFill>
                <a:latin typeface="Courier New"/>
                <a:cs typeface="Courier New"/>
              </a:rPr>
              <a:t> errors*/</a:t>
            </a:r>
            <a:endParaRPr sz="1800" dirty="0">
              <a:latin typeface="Courier New"/>
              <a:cs typeface="Courier New"/>
            </a:endParaRPr>
          </a:p>
          <a:p>
            <a:pPr marL="148590">
              <a:lnSpc>
                <a:spcPct val="100000"/>
              </a:lnSpc>
            </a:pPr>
            <a:r>
              <a:rPr sz="1800" dirty="0">
                <a:latin typeface="Courier New"/>
                <a:cs typeface="Courier New"/>
              </a:rPr>
              <a:t>}</a:t>
            </a:r>
          </a:p>
        </p:txBody>
      </p:sp>
      <p:pic>
        <p:nvPicPr>
          <p:cNvPr id="6" name="Picture 5">
            <a:extLst>
              <a:ext uri="{FF2B5EF4-FFF2-40B4-BE49-F238E27FC236}">
                <a16:creationId xmlns:a16="http://schemas.microsoft.com/office/drawing/2014/main" id="{7EE34059-AD0D-401B-8544-23F68A220B8D}"/>
              </a:ext>
            </a:extLst>
          </p:cNvPr>
          <p:cNvPicPr>
            <a:picLocks noChangeAspect="1"/>
          </p:cNvPicPr>
          <p:nvPr/>
        </p:nvPicPr>
        <p:blipFill>
          <a:blip r:embed="rId2"/>
          <a:stretch>
            <a:fillRect/>
          </a:stretch>
        </p:blipFill>
        <p:spPr>
          <a:xfrm>
            <a:off x="8744505" y="344965"/>
            <a:ext cx="1982067" cy="101313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5561" y="14734"/>
            <a:ext cx="6324600" cy="711092"/>
          </a:xfrm>
          <a:prstGeom prst="rect">
            <a:avLst/>
          </a:prstGeom>
        </p:spPr>
        <p:txBody>
          <a:bodyPr vert="horz" wrap="square" lIns="0" tIns="94615" rIns="0" bIns="0" rtlCol="0">
            <a:spAutoFit/>
          </a:bodyPr>
          <a:lstStyle/>
          <a:p>
            <a:pPr marL="905510">
              <a:lnSpc>
                <a:spcPct val="100000"/>
              </a:lnSpc>
            </a:pPr>
            <a:r>
              <a:rPr lang="en-US" spc="-5" dirty="0"/>
              <a:t>V. </a:t>
            </a:r>
            <a:r>
              <a:rPr spc="-5" dirty="0"/>
              <a:t>Random</a:t>
            </a:r>
            <a:r>
              <a:rPr spc="15" dirty="0"/>
              <a:t> </a:t>
            </a:r>
            <a:r>
              <a:rPr lang="en-AU" spc="-5" dirty="0"/>
              <a:t>D</a:t>
            </a:r>
            <a:r>
              <a:rPr spc="-45" dirty="0" err="1"/>
              <a:t>a</a:t>
            </a:r>
            <a:r>
              <a:rPr spc="-60" dirty="0" err="1"/>
              <a:t>t</a:t>
            </a:r>
            <a:r>
              <a:rPr spc="-5" dirty="0" err="1"/>
              <a:t>a</a:t>
            </a:r>
            <a:r>
              <a:rPr spc="25" dirty="0"/>
              <a:t> </a:t>
            </a:r>
            <a:r>
              <a:rPr lang="en-AU" spc="-5" dirty="0"/>
              <a:t>A</a:t>
            </a:r>
            <a:r>
              <a:rPr spc="-5" dirty="0" err="1"/>
              <a:t>ccess</a:t>
            </a:r>
            <a:endParaRPr spc="-5" dirty="0"/>
          </a:p>
        </p:txBody>
      </p:sp>
      <p:sp>
        <p:nvSpPr>
          <p:cNvPr id="3" name="object 3"/>
          <p:cNvSpPr txBox="1">
            <a:spLocks noGrp="1"/>
          </p:cNvSpPr>
          <p:nvPr>
            <p:ph type="body" idx="1"/>
          </p:nvPr>
        </p:nvSpPr>
        <p:spPr>
          <a:xfrm>
            <a:off x="0" y="809118"/>
            <a:ext cx="10693400" cy="3847207"/>
          </a:xfrm>
          <a:prstGeom prst="rect">
            <a:avLst/>
          </a:prstGeom>
        </p:spPr>
        <p:txBody>
          <a:bodyPr vert="horz" wrap="square" lIns="0" tIns="0" rIns="0" bIns="0" rtlCol="0">
            <a:spAutoFit/>
          </a:bodyPr>
          <a:lstStyle/>
          <a:p>
            <a:pPr marL="457200" indent="-457200">
              <a:lnSpc>
                <a:spcPct val="150000"/>
              </a:lnSpc>
              <a:buFont typeface="Arial" panose="020B0604020202020204" pitchFamily="34" charset="0"/>
              <a:buChar char="•"/>
            </a:pPr>
            <a:r>
              <a:rPr lang="en-US" kern="1200" dirty="0"/>
              <a:t>In C, the data stored in a file can be accessed in the following ways:</a:t>
            </a:r>
          </a:p>
          <a:p>
            <a:pPr marL="914400" lvl="1" indent="-457200">
              <a:lnSpc>
                <a:spcPct val="150000"/>
              </a:lnSpc>
              <a:buFont typeface="Arial" panose="020B0604020202020204" pitchFamily="34" charset="0"/>
              <a:buChar char="•"/>
            </a:pPr>
            <a:r>
              <a:rPr lang="en-US" sz="2300" b="1" kern="1200" dirty="0">
                <a:solidFill>
                  <a:srgbClr val="0033CC"/>
                </a:solidFill>
              </a:rPr>
              <a:t>Sequential Access: </a:t>
            </a:r>
            <a:r>
              <a:rPr lang="en-US" sz="2300" kern="1200" dirty="0"/>
              <a:t>data is saved and accessed in sequential order</a:t>
            </a:r>
          </a:p>
          <a:p>
            <a:pPr marL="914400" lvl="1" indent="-457200">
              <a:lnSpc>
                <a:spcPct val="150000"/>
              </a:lnSpc>
              <a:buFont typeface="Arial" panose="020B0604020202020204" pitchFamily="34" charset="0"/>
              <a:buChar char="•"/>
            </a:pPr>
            <a:r>
              <a:rPr lang="en-US" sz="2300" b="1" kern="1200" dirty="0">
                <a:solidFill>
                  <a:srgbClr val="0033CC"/>
                </a:solidFill>
              </a:rPr>
              <a:t>Random Access : </a:t>
            </a:r>
            <a:r>
              <a:rPr lang="en-US" sz="2300" kern="1200" dirty="0"/>
              <a:t>Access any location in the file without having to access its precedent order</a:t>
            </a:r>
          </a:p>
          <a:p>
            <a:pPr marL="1371600" lvl="2" indent="-457200">
              <a:lnSpc>
                <a:spcPct val="150000"/>
              </a:lnSpc>
              <a:buFont typeface="Arial" panose="020B0604020202020204" pitchFamily="34" charset="0"/>
              <a:buChar char="•"/>
            </a:pPr>
            <a:r>
              <a:rPr lang="en-US" sz="2300" kern="1200" dirty="0"/>
              <a:t>C supports Random Access through three functions: </a:t>
            </a:r>
            <a:r>
              <a:rPr lang="en-US" sz="2300" b="1" kern="1200" dirty="0" err="1">
                <a:solidFill>
                  <a:srgbClr val="0033CC"/>
                </a:solidFill>
              </a:rPr>
              <a:t>ftell</a:t>
            </a:r>
            <a:r>
              <a:rPr lang="en-US" sz="2300" b="1" kern="1200" dirty="0">
                <a:solidFill>
                  <a:srgbClr val="0033CC"/>
                </a:solidFill>
              </a:rPr>
              <a:t>(),</a:t>
            </a:r>
            <a:r>
              <a:rPr lang="en-US" sz="2300" b="1" kern="1200" dirty="0" err="1">
                <a:solidFill>
                  <a:srgbClr val="0033CC"/>
                </a:solidFill>
              </a:rPr>
              <a:t>fseek</a:t>
            </a:r>
            <a:r>
              <a:rPr lang="en-US" sz="2300" b="1" kern="1200" dirty="0">
                <a:solidFill>
                  <a:srgbClr val="0033CC"/>
                </a:solidFill>
              </a:rPr>
              <a:t>(), </a:t>
            </a:r>
            <a:r>
              <a:rPr lang="en-US" sz="2300" b="1" kern="1200" dirty="0" err="1">
                <a:solidFill>
                  <a:srgbClr val="0033CC"/>
                </a:solidFill>
              </a:rPr>
              <a:t>frewind</a:t>
            </a:r>
            <a:r>
              <a:rPr lang="en-US" sz="2300" b="1" kern="1200" dirty="0">
                <a:solidFill>
                  <a:srgbClr val="0033CC"/>
                </a:solidFill>
              </a:rPr>
              <a:t>()</a:t>
            </a:r>
          </a:p>
          <a:p>
            <a:pPr marL="914400" lvl="1" indent="-457200">
              <a:lnSpc>
                <a:spcPct val="150000"/>
              </a:lnSpc>
              <a:buFont typeface="Arial" panose="020B0604020202020204" pitchFamily="34" charset="0"/>
              <a:buChar char="•"/>
            </a:pPr>
            <a:endParaRPr lang="en-US" sz="2300" kern="1200" dirty="0"/>
          </a:p>
          <a:p>
            <a:pPr marL="529200" indent="-457200">
              <a:lnSpc>
                <a:spcPct val="100000"/>
              </a:lnSpc>
              <a:spcBef>
                <a:spcPts val="869"/>
              </a:spcBef>
              <a:buFont typeface="Arial" panose="020B0604020202020204" pitchFamily="34" charset="0"/>
              <a:buChar char="•"/>
            </a:pPr>
            <a:endParaRPr spc="-5" dirty="0"/>
          </a:p>
        </p:txBody>
      </p:sp>
      <p:sp>
        <p:nvSpPr>
          <p:cNvPr id="6" name="object 6"/>
          <p:cNvSpPr/>
          <p:nvPr/>
        </p:nvSpPr>
        <p:spPr>
          <a:xfrm>
            <a:off x="6132461" y="6441947"/>
            <a:ext cx="585470" cy="311785"/>
          </a:xfrm>
          <a:custGeom>
            <a:avLst/>
            <a:gdLst/>
            <a:ahLst/>
            <a:cxnLst/>
            <a:rect l="l" t="t" r="r" b="b"/>
            <a:pathLst>
              <a:path w="585470" h="311784">
                <a:moveTo>
                  <a:pt x="555259" y="73747"/>
                </a:moveTo>
                <a:lnTo>
                  <a:pt x="543558" y="69218"/>
                </a:lnTo>
                <a:lnTo>
                  <a:pt x="542544" y="71627"/>
                </a:lnTo>
                <a:lnTo>
                  <a:pt x="534380" y="88973"/>
                </a:lnTo>
                <a:lnTo>
                  <a:pt x="513991" y="122388"/>
                </a:lnTo>
                <a:lnTo>
                  <a:pt x="480385" y="160332"/>
                </a:lnTo>
                <a:lnTo>
                  <a:pt x="451217" y="184915"/>
                </a:lnTo>
                <a:lnTo>
                  <a:pt x="419382" y="207104"/>
                </a:lnTo>
                <a:lnTo>
                  <a:pt x="384048" y="228599"/>
                </a:lnTo>
                <a:lnTo>
                  <a:pt x="370332" y="235457"/>
                </a:lnTo>
                <a:lnTo>
                  <a:pt x="356825" y="242574"/>
                </a:lnTo>
                <a:lnTo>
                  <a:pt x="315448" y="260382"/>
                </a:lnTo>
                <a:lnTo>
                  <a:pt x="272946" y="273516"/>
                </a:lnTo>
                <a:lnTo>
                  <a:pt x="229523" y="282797"/>
                </a:lnTo>
                <a:lnTo>
                  <a:pt x="185386" y="289043"/>
                </a:lnTo>
                <a:lnTo>
                  <a:pt x="140739" y="293073"/>
                </a:lnTo>
                <a:lnTo>
                  <a:pt x="95788" y="295708"/>
                </a:lnTo>
                <a:lnTo>
                  <a:pt x="44196" y="297179"/>
                </a:lnTo>
                <a:lnTo>
                  <a:pt x="0" y="298703"/>
                </a:lnTo>
                <a:lnTo>
                  <a:pt x="762" y="311657"/>
                </a:lnTo>
                <a:lnTo>
                  <a:pt x="44196" y="310133"/>
                </a:lnTo>
                <a:lnTo>
                  <a:pt x="81534" y="308609"/>
                </a:lnTo>
                <a:lnTo>
                  <a:pt x="97199" y="308058"/>
                </a:lnTo>
                <a:lnTo>
                  <a:pt x="143384" y="305730"/>
                </a:lnTo>
                <a:lnTo>
                  <a:pt x="188486" y="301781"/>
                </a:lnTo>
                <a:lnTo>
                  <a:pt x="232681" y="295432"/>
                </a:lnTo>
                <a:lnTo>
                  <a:pt x="276141" y="285899"/>
                </a:lnTo>
                <a:lnTo>
                  <a:pt x="319040" y="272402"/>
                </a:lnTo>
                <a:lnTo>
                  <a:pt x="361551" y="254158"/>
                </a:lnTo>
                <a:lnTo>
                  <a:pt x="375666" y="246887"/>
                </a:lnTo>
                <a:lnTo>
                  <a:pt x="389382" y="240029"/>
                </a:lnTo>
                <a:lnTo>
                  <a:pt x="427408" y="216910"/>
                </a:lnTo>
                <a:lnTo>
                  <a:pt x="459089" y="194533"/>
                </a:lnTo>
                <a:lnTo>
                  <a:pt x="488465" y="169941"/>
                </a:lnTo>
                <a:lnTo>
                  <a:pt x="522654" y="132364"/>
                </a:lnTo>
                <a:lnTo>
                  <a:pt x="543558" y="99501"/>
                </a:lnTo>
                <a:lnTo>
                  <a:pt x="553974" y="76961"/>
                </a:lnTo>
                <a:lnTo>
                  <a:pt x="555259" y="73747"/>
                </a:lnTo>
                <a:close/>
              </a:path>
              <a:path w="585470" h="311784">
                <a:moveTo>
                  <a:pt x="585216" y="85343"/>
                </a:moveTo>
                <a:lnTo>
                  <a:pt x="576834" y="0"/>
                </a:lnTo>
                <a:lnTo>
                  <a:pt x="514350" y="57911"/>
                </a:lnTo>
                <a:lnTo>
                  <a:pt x="543558" y="69218"/>
                </a:lnTo>
                <a:lnTo>
                  <a:pt x="548640" y="57149"/>
                </a:lnTo>
                <a:lnTo>
                  <a:pt x="560070" y="61721"/>
                </a:lnTo>
                <a:lnTo>
                  <a:pt x="560070" y="75610"/>
                </a:lnTo>
                <a:lnTo>
                  <a:pt x="585216" y="85343"/>
                </a:lnTo>
                <a:close/>
              </a:path>
              <a:path w="585470" h="311784">
                <a:moveTo>
                  <a:pt x="560070" y="61721"/>
                </a:moveTo>
                <a:lnTo>
                  <a:pt x="548640" y="57149"/>
                </a:lnTo>
                <a:lnTo>
                  <a:pt x="543558" y="69218"/>
                </a:lnTo>
                <a:lnTo>
                  <a:pt x="555259" y="73747"/>
                </a:lnTo>
                <a:lnTo>
                  <a:pt x="560070" y="61721"/>
                </a:lnTo>
                <a:close/>
              </a:path>
              <a:path w="585470" h="311784">
                <a:moveTo>
                  <a:pt x="560070" y="75610"/>
                </a:moveTo>
                <a:lnTo>
                  <a:pt x="560070" y="61721"/>
                </a:lnTo>
                <a:lnTo>
                  <a:pt x="555259" y="73747"/>
                </a:lnTo>
                <a:lnTo>
                  <a:pt x="560070" y="75610"/>
                </a:lnTo>
                <a:close/>
              </a:path>
            </a:pathLst>
          </a:custGeom>
          <a:solidFill>
            <a:srgbClr val="006600"/>
          </a:solidFill>
        </p:spPr>
        <p:txBody>
          <a:bodyPr wrap="square" lIns="0" tIns="0" rIns="0" bIns="0" rtlCol="0"/>
          <a:lstStyle/>
          <a:p>
            <a:endParaRPr/>
          </a:p>
        </p:txBody>
      </p:sp>
      <p:pic>
        <p:nvPicPr>
          <p:cNvPr id="8" name="Picture 7">
            <a:extLst>
              <a:ext uri="{FF2B5EF4-FFF2-40B4-BE49-F238E27FC236}">
                <a16:creationId xmlns:a16="http://schemas.microsoft.com/office/drawing/2014/main" id="{2B1CB4A7-04FC-4506-95BB-E3648825A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500" y="3762246"/>
            <a:ext cx="5956300" cy="357378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8017" y="835277"/>
            <a:ext cx="10517366" cy="1676356"/>
          </a:xfrm>
          <a:prstGeom prst="rect">
            <a:avLst/>
          </a:prstGeom>
        </p:spPr>
        <p:txBody>
          <a:bodyPr vert="horz" wrap="square" lIns="0" tIns="0" rIns="0" bIns="0" rtlCol="0">
            <a:spAutoFit/>
          </a:bodyPr>
          <a:lstStyle/>
          <a:p>
            <a:pPr marL="247650" indent="-234950">
              <a:lnSpc>
                <a:spcPct val="150000"/>
              </a:lnSpc>
              <a:buSzPct val="114285"/>
              <a:buFont typeface="Arial"/>
              <a:buChar char="•"/>
              <a:tabLst>
                <a:tab pos="248285" algn="l"/>
              </a:tabLst>
            </a:pPr>
            <a:r>
              <a:rPr sz="2400" spc="-50" dirty="0">
                <a:latin typeface="Calibri"/>
                <a:cs typeface="Calibri"/>
              </a:rPr>
              <a:t>E</a:t>
            </a:r>
            <a:r>
              <a:rPr sz="2400" dirty="0">
                <a:latin typeface="Calibri"/>
                <a:cs typeface="Calibri"/>
              </a:rPr>
              <a:t>a</a:t>
            </a:r>
            <a:r>
              <a:rPr sz="2400" spc="-5" dirty="0">
                <a:latin typeface="Calibri"/>
                <a:cs typeface="Calibri"/>
              </a:rPr>
              <a:t>c</a:t>
            </a:r>
            <a:r>
              <a:rPr sz="2400" dirty="0">
                <a:latin typeface="Calibri"/>
                <a:cs typeface="Calibri"/>
              </a:rPr>
              <a:t>h </a:t>
            </a:r>
            <a:r>
              <a:rPr sz="2400" spc="-5" dirty="0">
                <a:latin typeface="Calibri"/>
                <a:cs typeface="Calibri"/>
              </a:rPr>
              <a:t>fil</a:t>
            </a:r>
            <a:r>
              <a:rPr sz="2400" dirty="0">
                <a:latin typeface="Calibri"/>
                <a:cs typeface="Calibri"/>
              </a:rPr>
              <a:t>e</a:t>
            </a:r>
            <a:r>
              <a:rPr sz="2400" spc="-15" dirty="0">
                <a:latin typeface="Calibri"/>
                <a:cs typeface="Calibri"/>
              </a:rPr>
              <a:t> </a:t>
            </a:r>
            <a:r>
              <a:rPr sz="2400" spc="-35" dirty="0">
                <a:latin typeface="Calibri"/>
                <a:cs typeface="Calibri"/>
              </a:rPr>
              <a:t>s</a:t>
            </a:r>
            <a:r>
              <a:rPr sz="2400" spc="-5" dirty="0">
                <a:latin typeface="Calibri"/>
                <a:cs typeface="Calibri"/>
              </a:rPr>
              <a:t>t</a:t>
            </a:r>
            <a:r>
              <a:rPr sz="2400" spc="-40" dirty="0">
                <a:latin typeface="Calibri"/>
                <a:cs typeface="Calibri"/>
              </a:rPr>
              <a:t>r</a:t>
            </a:r>
            <a:r>
              <a:rPr sz="2400" spc="-10" dirty="0">
                <a:latin typeface="Calibri"/>
                <a:cs typeface="Calibri"/>
              </a:rPr>
              <a:t>e</a:t>
            </a:r>
            <a:r>
              <a:rPr sz="2400" dirty="0">
                <a:latin typeface="Calibri"/>
                <a:cs typeface="Calibri"/>
              </a:rPr>
              <a:t>am</a:t>
            </a:r>
            <a:r>
              <a:rPr sz="2400" spc="-15" dirty="0">
                <a:latin typeface="Calibri"/>
                <a:cs typeface="Calibri"/>
              </a:rPr>
              <a:t> </a:t>
            </a:r>
            <a:r>
              <a:rPr sz="2400" spc="-5" dirty="0">
                <a:latin typeface="Calibri"/>
                <a:cs typeface="Calibri"/>
              </a:rPr>
              <a:t>ha</a:t>
            </a:r>
            <a:r>
              <a:rPr sz="2400" dirty="0">
                <a:latin typeface="Calibri"/>
                <a:cs typeface="Calibri"/>
              </a:rPr>
              <a:t>s</a:t>
            </a:r>
            <a:r>
              <a:rPr sz="2400" spc="5" dirty="0">
                <a:latin typeface="Calibri"/>
                <a:cs typeface="Calibri"/>
              </a:rPr>
              <a:t> </a:t>
            </a:r>
            <a:r>
              <a:rPr sz="2400" dirty="0">
                <a:latin typeface="Calibri"/>
                <a:cs typeface="Calibri"/>
              </a:rPr>
              <a:t>a</a:t>
            </a:r>
            <a:r>
              <a:rPr sz="2400" spc="-5" dirty="0">
                <a:latin typeface="Calibri"/>
                <a:cs typeface="Calibri"/>
              </a:rPr>
              <a:t> </a:t>
            </a:r>
            <a:r>
              <a:rPr sz="2400" b="1" spc="-5" dirty="0">
                <a:latin typeface="Calibri"/>
                <a:cs typeface="Calibri"/>
              </a:rPr>
              <a:t>positio</a:t>
            </a:r>
            <a:r>
              <a:rPr sz="2400" b="1" dirty="0">
                <a:latin typeface="Calibri"/>
                <a:cs typeface="Calibri"/>
              </a:rPr>
              <a:t>n</a:t>
            </a:r>
            <a:r>
              <a:rPr sz="2400" b="1" spc="15" dirty="0">
                <a:latin typeface="Calibri"/>
                <a:cs typeface="Calibri"/>
              </a:rPr>
              <a:t> </a:t>
            </a:r>
            <a:r>
              <a:rPr sz="2400" b="1" spc="-5" dirty="0">
                <a:latin typeface="Calibri"/>
                <a:cs typeface="Calibri"/>
              </a:rPr>
              <a:t>indi</a:t>
            </a:r>
            <a:r>
              <a:rPr sz="2400" b="1" spc="-30" dirty="0">
                <a:latin typeface="Calibri"/>
                <a:cs typeface="Calibri"/>
              </a:rPr>
              <a:t>c</a:t>
            </a:r>
            <a:r>
              <a:rPr sz="2400" b="1" spc="-25" dirty="0">
                <a:latin typeface="Calibri"/>
                <a:cs typeface="Calibri"/>
              </a:rPr>
              <a:t>a</a:t>
            </a:r>
            <a:r>
              <a:rPr sz="2400" b="1" spc="-35" dirty="0">
                <a:latin typeface="Calibri"/>
                <a:cs typeface="Calibri"/>
              </a:rPr>
              <a:t>t</a:t>
            </a:r>
            <a:r>
              <a:rPr sz="2400" b="1" spc="-5" dirty="0">
                <a:latin typeface="Calibri"/>
                <a:cs typeface="Calibri"/>
              </a:rPr>
              <a:t>or</a:t>
            </a:r>
            <a:endParaRPr sz="2400" b="1" dirty="0">
              <a:latin typeface="Calibri"/>
              <a:cs typeface="Calibri"/>
            </a:endParaRPr>
          </a:p>
          <a:p>
            <a:pPr marL="812800" marR="5080" lvl="1" indent="-342900">
              <a:lnSpc>
                <a:spcPct val="150000"/>
              </a:lnSpc>
              <a:spcBef>
                <a:spcPts val="869"/>
              </a:spcBef>
              <a:buFont typeface="Wingdings" panose="05000000000000000000" pitchFamily="2" charset="2"/>
              <a:buChar char="§"/>
            </a:pPr>
            <a:r>
              <a:rPr sz="2300" spc="-465" dirty="0">
                <a:latin typeface="Calibri"/>
                <a:cs typeface="Calibri"/>
              </a:rPr>
              <a:t> </a:t>
            </a:r>
            <a:r>
              <a:rPr lang="en-US" sz="2300" spc="-465" dirty="0">
                <a:latin typeface="Calibri"/>
                <a:cs typeface="Calibri"/>
              </a:rPr>
              <a:t> </a:t>
            </a:r>
            <a:r>
              <a:rPr sz="2300" spc="-5" dirty="0">
                <a:latin typeface="Calibri"/>
                <a:cs typeface="Calibri"/>
              </a:rPr>
              <a:t>Th</a:t>
            </a:r>
            <a:r>
              <a:rPr sz="2300" dirty="0">
                <a:latin typeface="Calibri"/>
                <a:cs typeface="Calibri"/>
              </a:rPr>
              <a:t>e</a:t>
            </a:r>
            <a:r>
              <a:rPr sz="2300" spc="5" dirty="0">
                <a:latin typeface="Calibri"/>
                <a:cs typeface="Calibri"/>
              </a:rPr>
              <a:t> </a:t>
            </a:r>
            <a:r>
              <a:rPr sz="2300" b="1" spc="-5" dirty="0">
                <a:latin typeface="Calibri"/>
                <a:cs typeface="Calibri"/>
              </a:rPr>
              <a:t>positio</a:t>
            </a:r>
            <a:r>
              <a:rPr sz="2300" b="1" dirty="0">
                <a:latin typeface="Calibri"/>
                <a:cs typeface="Calibri"/>
              </a:rPr>
              <a:t>n</a:t>
            </a:r>
            <a:r>
              <a:rPr sz="2300" b="1" spc="-5" dirty="0">
                <a:latin typeface="Calibri"/>
                <a:cs typeface="Calibri"/>
              </a:rPr>
              <a:t> indi</a:t>
            </a:r>
            <a:r>
              <a:rPr sz="2300" b="1" spc="-20" dirty="0">
                <a:latin typeface="Calibri"/>
                <a:cs typeface="Calibri"/>
              </a:rPr>
              <a:t>c</a:t>
            </a:r>
            <a:r>
              <a:rPr sz="2300" b="1" spc="-25" dirty="0">
                <a:latin typeface="Calibri"/>
                <a:cs typeface="Calibri"/>
              </a:rPr>
              <a:t>at</a:t>
            </a:r>
            <a:r>
              <a:rPr sz="2300" b="1" spc="-5" dirty="0">
                <a:latin typeface="Calibri"/>
                <a:cs typeface="Calibri"/>
              </a:rPr>
              <a:t>or</a:t>
            </a:r>
            <a:r>
              <a:rPr sz="2300" b="1" spc="-15" dirty="0">
                <a:latin typeface="Calibri"/>
                <a:cs typeface="Calibri"/>
              </a:rPr>
              <a:t> </a:t>
            </a:r>
            <a:r>
              <a:rPr sz="2300" b="1" spc="-50" dirty="0">
                <a:latin typeface="Calibri"/>
                <a:cs typeface="Calibri"/>
              </a:rPr>
              <a:t>f</a:t>
            </a:r>
            <a:r>
              <a:rPr sz="2300" b="1" spc="-5" dirty="0">
                <a:latin typeface="Calibri"/>
                <a:cs typeface="Calibri"/>
              </a:rPr>
              <a:t>or </a:t>
            </a:r>
            <a:r>
              <a:rPr sz="2300" b="1" dirty="0">
                <a:latin typeface="Calibri"/>
                <a:cs typeface="Calibri"/>
              </a:rPr>
              <a:t>an</a:t>
            </a:r>
            <a:r>
              <a:rPr sz="2300" b="1" spc="-5" dirty="0">
                <a:latin typeface="Calibri"/>
                <a:cs typeface="Calibri"/>
              </a:rPr>
              <a:t> inpu</a:t>
            </a:r>
            <a:r>
              <a:rPr sz="2300" b="1" dirty="0">
                <a:latin typeface="Calibri"/>
                <a:cs typeface="Calibri"/>
              </a:rPr>
              <a:t>t </a:t>
            </a:r>
            <a:r>
              <a:rPr sz="2300" b="1" spc="-35" dirty="0">
                <a:latin typeface="Calibri"/>
                <a:cs typeface="Calibri"/>
              </a:rPr>
              <a:t>s</a:t>
            </a:r>
            <a:r>
              <a:rPr sz="2300" b="1" dirty="0">
                <a:latin typeface="Calibri"/>
                <a:cs typeface="Calibri"/>
              </a:rPr>
              <a:t>t</a:t>
            </a:r>
            <a:r>
              <a:rPr sz="2300" b="1" spc="-40" dirty="0">
                <a:latin typeface="Calibri"/>
                <a:cs typeface="Calibri"/>
              </a:rPr>
              <a:t>r</a:t>
            </a:r>
            <a:r>
              <a:rPr sz="2300" b="1" spc="-5" dirty="0">
                <a:latin typeface="Calibri"/>
                <a:cs typeface="Calibri"/>
              </a:rPr>
              <a:t>e</a:t>
            </a:r>
            <a:r>
              <a:rPr sz="2300" b="1" dirty="0">
                <a:latin typeface="Calibri"/>
                <a:cs typeface="Calibri"/>
              </a:rPr>
              <a:t>a</a:t>
            </a:r>
            <a:r>
              <a:rPr sz="2300" b="1" spc="-5" dirty="0">
                <a:latin typeface="Calibri"/>
                <a:cs typeface="Calibri"/>
              </a:rPr>
              <a:t>m</a:t>
            </a:r>
            <a:r>
              <a:rPr sz="2300" b="1" spc="-10" dirty="0">
                <a:latin typeface="Calibri"/>
                <a:cs typeface="Calibri"/>
              </a:rPr>
              <a:t> </a:t>
            </a:r>
            <a:r>
              <a:rPr sz="2300" spc="-5" dirty="0">
                <a:latin typeface="Calibri"/>
                <a:cs typeface="Calibri"/>
              </a:rPr>
              <a:t>indi</a:t>
            </a:r>
            <a:r>
              <a:rPr sz="2300" spc="-20" dirty="0">
                <a:latin typeface="Calibri"/>
                <a:cs typeface="Calibri"/>
              </a:rPr>
              <a:t>c</a:t>
            </a:r>
            <a:r>
              <a:rPr sz="2300" spc="-25" dirty="0">
                <a:latin typeface="Calibri"/>
                <a:cs typeface="Calibri"/>
              </a:rPr>
              <a:t>at</a:t>
            </a:r>
            <a:r>
              <a:rPr sz="2300" spc="-5" dirty="0">
                <a:latin typeface="Calibri"/>
                <a:cs typeface="Calibri"/>
              </a:rPr>
              <a:t>e</a:t>
            </a:r>
            <a:r>
              <a:rPr sz="2300" dirty="0">
                <a:latin typeface="Calibri"/>
                <a:cs typeface="Calibri"/>
              </a:rPr>
              <a:t>s</a:t>
            </a:r>
            <a:r>
              <a:rPr sz="2300" spc="-10" dirty="0">
                <a:latin typeface="Calibri"/>
                <a:cs typeface="Calibri"/>
              </a:rPr>
              <a:t> </a:t>
            </a:r>
            <a:r>
              <a:rPr sz="2300" b="1" spc="-5" dirty="0">
                <a:latin typeface="Calibri"/>
                <a:cs typeface="Calibri"/>
              </a:rPr>
              <a:t>th</a:t>
            </a:r>
            <a:r>
              <a:rPr sz="2300" b="1" dirty="0">
                <a:latin typeface="Calibri"/>
                <a:cs typeface="Calibri"/>
              </a:rPr>
              <a:t>e </a:t>
            </a:r>
            <a:r>
              <a:rPr sz="2300" b="1" spc="-5" dirty="0">
                <a:latin typeface="Calibri"/>
                <a:cs typeface="Calibri"/>
              </a:rPr>
              <a:t>position </a:t>
            </a:r>
            <a:r>
              <a:rPr sz="2300" b="1" dirty="0">
                <a:latin typeface="Calibri"/>
                <a:cs typeface="Calibri"/>
              </a:rPr>
              <a:t>in</a:t>
            </a:r>
            <a:r>
              <a:rPr sz="2300" b="1" spc="-5" dirty="0">
                <a:latin typeface="Calibri"/>
                <a:cs typeface="Calibri"/>
              </a:rPr>
              <a:t> th</a:t>
            </a:r>
            <a:r>
              <a:rPr sz="2300" b="1" dirty="0">
                <a:latin typeface="Calibri"/>
                <a:cs typeface="Calibri"/>
              </a:rPr>
              <a:t>e</a:t>
            </a:r>
            <a:r>
              <a:rPr sz="2300" b="1" spc="-5" dirty="0">
                <a:latin typeface="Calibri"/>
                <a:cs typeface="Calibri"/>
              </a:rPr>
              <a:t> </a:t>
            </a:r>
            <a:r>
              <a:rPr sz="2300" b="1" dirty="0">
                <a:latin typeface="Calibri"/>
                <a:cs typeface="Calibri"/>
              </a:rPr>
              <a:t>file </a:t>
            </a:r>
            <a:r>
              <a:rPr sz="2300" b="1" spc="-10" dirty="0">
                <a:latin typeface="Calibri"/>
                <a:cs typeface="Calibri"/>
              </a:rPr>
              <a:t>f</a:t>
            </a:r>
            <a:r>
              <a:rPr sz="2300" b="1" spc="-45" dirty="0">
                <a:latin typeface="Calibri"/>
                <a:cs typeface="Calibri"/>
              </a:rPr>
              <a:t>r</a:t>
            </a:r>
            <a:r>
              <a:rPr sz="2300" b="1" spc="-5" dirty="0">
                <a:latin typeface="Calibri"/>
                <a:cs typeface="Calibri"/>
              </a:rPr>
              <a:t>o</a:t>
            </a:r>
            <a:r>
              <a:rPr sz="2300" b="1" dirty="0">
                <a:latin typeface="Calibri"/>
                <a:cs typeface="Calibri"/>
              </a:rPr>
              <a:t>m</a:t>
            </a:r>
            <a:r>
              <a:rPr sz="2300" b="1" spc="-10" dirty="0">
                <a:latin typeface="Calibri"/>
                <a:cs typeface="Calibri"/>
              </a:rPr>
              <a:t> </a:t>
            </a:r>
            <a:r>
              <a:rPr sz="2300" b="1" dirty="0">
                <a:latin typeface="Calibri"/>
                <a:cs typeface="Calibri"/>
              </a:rPr>
              <a:t>which</a:t>
            </a:r>
            <a:r>
              <a:rPr sz="2300" b="1" spc="-15" dirty="0">
                <a:latin typeface="Calibri"/>
                <a:cs typeface="Calibri"/>
              </a:rPr>
              <a:t> </a:t>
            </a:r>
            <a:r>
              <a:rPr sz="2300" b="1" spc="-5" dirty="0">
                <a:latin typeface="Calibri"/>
                <a:cs typeface="Calibri"/>
              </a:rPr>
              <a:t>d</a:t>
            </a:r>
            <a:r>
              <a:rPr sz="2300" b="1" spc="-25" dirty="0">
                <a:latin typeface="Calibri"/>
                <a:cs typeface="Calibri"/>
              </a:rPr>
              <a:t>a</a:t>
            </a:r>
            <a:r>
              <a:rPr sz="2300" b="1" spc="-30" dirty="0">
                <a:latin typeface="Calibri"/>
                <a:cs typeface="Calibri"/>
              </a:rPr>
              <a:t>t</a:t>
            </a:r>
            <a:r>
              <a:rPr sz="2300" b="1" dirty="0">
                <a:latin typeface="Calibri"/>
                <a:cs typeface="Calibri"/>
              </a:rPr>
              <a:t>a</a:t>
            </a:r>
            <a:r>
              <a:rPr sz="2300" b="1" spc="-5" dirty="0">
                <a:latin typeface="Calibri"/>
                <a:cs typeface="Calibri"/>
              </a:rPr>
              <a:t> </a:t>
            </a:r>
            <a:r>
              <a:rPr sz="2300" b="1" dirty="0">
                <a:latin typeface="Calibri"/>
                <a:cs typeface="Calibri"/>
              </a:rPr>
              <a:t>will</a:t>
            </a:r>
            <a:r>
              <a:rPr sz="2300" b="1" spc="-15" dirty="0">
                <a:latin typeface="Calibri"/>
                <a:cs typeface="Calibri"/>
              </a:rPr>
              <a:t> </a:t>
            </a:r>
            <a:r>
              <a:rPr sz="2300" b="1" spc="-5" dirty="0">
                <a:latin typeface="Calibri"/>
                <a:cs typeface="Calibri"/>
              </a:rPr>
              <a:t>b</a:t>
            </a:r>
            <a:r>
              <a:rPr sz="2300" b="1" dirty="0">
                <a:latin typeface="Calibri"/>
                <a:cs typeface="Calibri"/>
              </a:rPr>
              <a:t>e </a:t>
            </a:r>
            <a:r>
              <a:rPr sz="2300" b="1" spc="-45" dirty="0">
                <a:latin typeface="Calibri"/>
                <a:cs typeface="Calibri"/>
              </a:rPr>
              <a:t>e</a:t>
            </a:r>
            <a:r>
              <a:rPr sz="2300" b="1" dirty="0">
                <a:latin typeface="Calibri"/>
                <a:cs typeface="Calibri"/>
              </a:rPr>
              <a:t>x</a:t>
            </a:r>
            <a:r>
              <a:rPr sz="2300" b="1" spc="-5" dirty="0">
                <a:latin typeface="Calibri"/>
                <a:cs typeface="Calibri"/>
              </a:rPr>
              <a:t>t</a:t>
            </a:r>
            <a:r>
              <a:rPr sz="2300" b="1" spc="-55" dirty="0">
                <a:latin typeface="Calibri"/>
                <a:cs typeface="Calibri"/>
              </a:rPr>
              <a:t>r</a:t>
            </a:r>
            <a:r>
              <a:rPr sz="2300" b="1" spc="-5" dirty="0">
                <a:latin typeface="Calibri"/>
                <a:cs typeface="Calibri"/>
              </a:rPr>
              <a:t>ac</a:t>
            </a:r>
            <a:r>
              <a:rPr sz="2300" b="1" spc="-30" dirty="0">
                <a:latin typeface="Calibri"/>
                <a:cs typeface="Calibri"/>
              </a:rPr>
              <a:t>t</a:t>
            </a:r>
            <a:r>
              <a:rPr sz="2300" b="1" spc="-5" dirty="0">
                <a:latin typeface="Calibri"/>
                <a:cs typeface="Calibri"/>
              </a:rPr>
              <a:t>e</a:t>
            </a:r>
            <a:r>
              <a:rPr sz="2300" b="1" dirty="0">
                <a:latin typeface="Calibri"/>
                <a:cs typeface="Calibri"/>
              </a:rPr>
              <a:t>d</a:t>
            </a:r>
            <a:r>
              <a:rPr lang="en-AU" sz="2300" b="1" dirty="0">
                <a:latin typeface="Calibri"/>
                <a:cs typeface="Calibri"/>
              </a:rPr>
              <a:t>.</a:t>
            </a:r>
            <a:endParaRPr sz="2300" b="1" dirty="0">
              <a:latin typeface="Calibri"/>
              <a:cs typeface="Calibri"/>
            </a:endParaRPr>
          </a:p>
        </p:txBody>
      </p:sp>
      <p:sp>
        <p:nvSpPr>
          <p:cNvPr id="4" name="object 4"/>
          <p:cNvSpPr txBox="1"/>
          <p:nvPr/>
        </p:nvSpPr>
        <p:spPr>
          <a:xfrm>
            <a:off x="622300" y="4095767"/>
            <a:ext cx="10071100" cy="738664"/>
          </a:xfrm>
          <a:prstGeom prst="rect">
            <a:avLst/>
          </a:prstGeom>
        </p:spPr>
        <p:txBody>
          <a:bodyPr vert="horz" wrap="square" lIns="0" tIns="0" rIns="0" bIns="0" rtlCol="0">
            <a:spAutoFit/>
          </a:bodyPr>
          <a:lstStyle/>
          <a:p>
            <a:pPr marL="355600" marR="5080" indent="-342900">
              <a:lnSpc>
                <a:spcPct val="100000"/>
              </a:lnSpc>
              <a:buFont typeface="Arial" panose="020B0604020202020204" pitchFamily="34" charset="0"/>
              <a:buChar char="•"/>
            </a:pPr>
            <a:r>
              <a:rPr sz="2400" spc="-465" dirty="0">
                <a:latin typeface="Calibri"/>
                <a:cs typeface="Calibri"/>
              </a:rPr>
              <a:t> </a:t>
            </a:r>
            <a:r>
              <a:rPr sz="2400" b="1" spc="-5" dirty="0">
                <a:latin typeface="Calibri"/>
                <a:cs typeface="Calibri"/>
              </a:rPr>
              <a:t>Th</a:t>
            </a:r>
            <a:r>
              <a:rPr sz="2400" b="1" dirty="0">
                <a:latin typeface="Calibri"/>
                <a:cs typeface="Calibri"/>
              </a:rPr>
              <a:t>e</a:t>
            </a:r>
            <a:r>
              <a:rPr sz="2400" b="1" spc="5" dirty="0">
                <a:latin typeface="Calibri"/>
                <a:cs typeface="Calibri"/>
              </a:rPr>
              <a:t> </a:t>
            </a:r>
            <a:r>
              <a:rPr sz="2400" b="1" spc="-5" dirty="0">
                <a:latin typeface="Calibri"/>
                <a:cs typeface="Calibri"/>
              </a:rPr>
              <a:t>positio</a:t>
            </a:r>
            <a:r>
              <a:rPr sz="2400" b="1" dirty="0">
                <a:latin typeface="Calibri"/>
                <a:cs typeface="Calibri"/>
              </a:rPr>
              <a:t>n</a:t>
            </a:r>
            <a:r>
              <a:rPr sz="2400" b="1" spc="-5" dirty="0">
                <a:latin typeface="Calibri"/>
                <a:cs typeface="Calibri"/>
              </a:rPr>
              <a:t> indi</a:t>
            </a:r>
            <a:r>
              <a:rPr sz="2400" b="1" spc="-20" dirty="0">
                <a:latin typeface="Calibri"/>
                <a:cs typeface="Calibri"/>
              </a:rPr>
              <a:t>c</a:t>
            </a:r>
            <a:r>
              <a:rPr sz="2400" b="1" spc="-25" dirty="0">
                <a:latin typeface="Calibri"/>
                <a:cs typeface="Calibri"/>
              </a:rPr>
              <a:t>at</a:t>
            </a:r>
            <a:r>
              <a:rPr sz="2400" b="1" spc="-5" dirty="0">
                <a:latin typeface="Calibri"/>
                <a:cs typeface="Calibri"/>
              </a:rPr>
              <a:t>or</a:t>
            </a:r>
            <a:r>
              <a:rPr sz="2400" b="1" spc="-15" dirty="0">
                <a:latin typeface="Calibri"/>
                <a:cs typeface="Calibri"/>
              </a:rPr>
              <a:t> </a:t>
            </a:r>
            <a:r>
              <a:rPr sz="2400" b="1" spc="-50" dirty="0">
                <a:latin typeface="Calibri"/>
                <a:cs typeface="Calibri"/>
              </a:rPr>
              <a:t>f</a:t>
            </a:r>
            <a:r>
              <a:rPr sz="2400" b="1" spc="-5" dirty="0">
                <a:latin typeface="Calibri"/>
                <a:cs typeface="Calibri"/>
              </a:rPr>
              <a:t>or </a:t>
            </a:r>
            <a:r>
              <a:rPr sz="2400" b="1" dirty="0">
                <a:latin typeface="Calibri"/>
                <a:cs typeface="Calibri"/>
              </a:rPr>
              <a:t>an</a:t>
            </a:r>
            <a:r>
              <a:rPr sz="2400" b="1" spc="-5" dirty="0">
                <a:latin typeface="Calibri"/>
                <a:cs typeface="Calibri"/>
              </a:rPr>
              <a:t> outpu</a:t>
            </a:r>
            <a:r>
              <a:rPr sz="2400" b="1" dirty="0">
                <a:latin typeface="Calibri"/>
                <a:cs typeface="Calibri"/>
              </a:rPr>
              <a:t>t</a:t>
            </a:r>
            <a:r>
              <a:rPr sz="2400" b="1" spc="-5" dirty="0">
                <a:latin typeface="Calibri"/>
                <a:cs typeface="Calibri"/>
              </a:rPr>
              <a:t> </a:t>
            </a:r>
            <a:r>
              <a:rPr sz="2400" b="1" spc="-35" dirty="0">
                <a:latin typeface="Calibri"/>
                <a:cs typeface="Calibri"/>
              </a:rPr>
              <a:t>s</a:t>
            </a:r>
            <a:r>
              <a:rPr sz="2400" b="1" dirty="0">
                <a:latin typeface="Calibri"/>
                <a:cs typeface="Calibri"/>
              </a:rPr>
              <a:t>t</a:t>
            </a:r>
            <a:r>
              <a:rPr sz="2400" b="1" spc="-40" dirty="0">
                <a:latin typeface="Calibri"/>
                <a:cs typeface="Calibri"/>
              </a:rPr>
              <a:t>r</a:t>
            </a:r>
            <a:r>
              <a:rPr sz="2400" b="1" spc="-5" dirty="0">
                <a:latin typeface="Calibri"/>
                <a:cs typeface="Calibri"/>
              </a:rPr>
              <a:t>e</a:t>
            </a:r>
            <a:r>
              <a:rPr sz="2400" b="1" dirty="0">
                <a:latin typeface="Calibri"/>
                <a:cs typeface="Calibri"/>
              </a:rPr>
              <a:t>a</a:t>
            </a:r>
            <a:r>
              <a:rPr sz="2400" b="1" spc="-5" dirty="0">
                <a:latin typeface="Calibri"/>
                <a:cs typeface="Calibri"/>
              </a:rPr>
              <a:t>m</a:t>
            </a:r>
            <a:r>
              <a:rPr sz="2400" b="1" spc="-10" dirty="0">
                <a:latin typeface="Calibri"/>
                <a:cs typeface="Calibri"/>
              </a:rPr>
              <a:t> </a:t>
            </a:r>
            <a:r>
              <a:rPr sz="2400" b="1" spc="-5" dirty="0">
                <a:latin typeface="Calibri"/>
                <a:cs typeface="Calibri"/>
              </a:rPr>
              <a:t>indi</a:t>
            </a:r>
            <a:r>
              <a:rPr sz="2400" b="1" spc="-20" dirty="0">
                <a:latin typeface="Calibri"/>
                <a:cs typeface="Calibri"/>
              </a:rPr>
              <a:t>c</a:t>
            </a:r>
            <a:r>
              <a:rPr sz="2400" b="1" spc="-25" dirty="0">
                <a:latin typeface="Calibri"/>
                <a:cs typeface="Calibri"/>
              </a:rPr>
              <a:t>at</a:t>
            </a:r>
            <a:r>
              <a:rPr sz="2400" b="1" spc="-5" dirty="0">
                <a:latin typeface="Calibri"/>
                <a:cs typeface="Calibri"/>
              </a:rPr>
              <a:t>e</a:t>
            </a:r>
            <a:r>
              <a:rPr sz="2400" b="1" dirty="0">
                <a:latin typeface="Calibri"/>
                <a:cs typeface="Calibri"/>
              </a:rPr>
              <a:t>s</a:t>
            </a:r>
            <a:r>
              <a:rPr sz="2400" b="1" spc="-10" dirty="0">
                <a:latin typeface="Calibri"/>
                <a:cs typeface="Calibri"/>
              </a:rPr>
              <a:t> </a:t>
            </a:r>
            <a:r>
              <a:rPr sz="2400" b="1" spc="-5" dirty="0">
                <a:latin typeface="Calibri"/>
                <a:cs typeface="Calibri"/>
              </a:rPr>
              <a:t>the positio</a:t>
            </a:r>
            <a:r>
              <a:rPr sz="2400" b="1" dirty="0">
                <a:latin typeface="Calibri"/>
                <a:cs typeface="Calibri"/>
              </a:rPr>
              <a:t>n</a:t>
            </a:r>
            <a:r>
              <a:rPr sz="2400" b="1" spc="-10" dirty="0">
                <a:latin typeface="Calibri"/>
                <a:cs typeface="Calibri"/>
              </a:rPr>
              <a:t> </a:t>
            </a:r>
            <a:r>
              <a:rPr sz="2400" b="1" dirty="0">
                <a:latin typeface="Calibri"/>
                <a:cs typeface="Calibri"/>
              </a:rPr>
              <a:t>in</a:t>
            </a:r>
            <a:r>
              <a:rPr sz="2400" b="1" spc="-5" dirty="0">
                <a:latin typeface="Calibri"/>
                <a:cs typeface="Calibri"/>
              </a:rPr>
              <a:t> th</a:t>
            </a:r>
            <a:r>
              <a:rPr sz="2400" b="1" dirty="0">
                <a:latin typeface="Calibri"/>
                <a:cs typeface="Calibri"/>
              </a:rPr>
              <a:t>e</a:t>
            </a:r>
            <a:r>
              <a:rPr sz="2400" b="1" spc="-5" dirty="0">
                <a:latin typeface="Calibri"/>
                <a:cs typeface="Calibri"/>
              </a:rPr>
              <a:t> </a:t>
            </a:r>
            <a:r>
              <a:rPr sz="2400" b="1" dirty="0">
                <a:latin typeface="Calibri"/>
                <a:cs typeface="Calibri"/>
              </a:rPr>
              <a:t>file </a:t>
            </a:r>
            <a:r>
              <a:rPr sz="2400" b="1" spc="-5" dirty="0">
                <a:latin typeface="Calibri"/>
                <a:cs typeface="Calibri"/>
              </a:rPr>
              <a:t>whe</a:t>
            </a:r>
            <a:r>
              <a:rPr sz="2400" b="1" spc="-40" dirty="0">
                <a:latin typeface="Calibri"/>
                <a:cs typeface="Calibri"/>
              </a:rPr>
              <a:t>r</a:t>
            </a:r>
            <a:r>
              <a:rPr sz="2400" b="1" spc="-5" dirty="0">
                <a:latin typeface="Calibri"/>
                <a:cs typeface="Calibri"/>
              </a:rPr>
              <a:t>e</a:t>
            </a:r>
            <a:r>
              <a:rPr sz="2400" b="1" spc="5" dirty="0">
                <a:latin typeface="Calibri"/>
                <a:cs typeface="Calibri"/>
              </a:rPr>
              <a:t> </a:t>
            </a:r>
            <a:r>
              <a:rPr sz="2400" b="1" spc="-5" dirty="0">
                <a:latin typeface="Calibri"/>
                <a:cs typeface="Calibri"/>
              </a:rPr>
              <a:t>d</a:t>
            </a:r>
            <a:r>
              <a:rPr sz="2400" b="1" spc="-25" dirty="0">
                <a:latin typeface="Calibri"/>
                <a:cs typeface="Calibri"/>
              </a:rPr>
              <a:t>a</a:t>
            </a:r>
            <a:r>
              <a:rPr sz="2400" b="1" spc="-30" dirty="0">
                <a:latin typeface="Calibri"/>
                <a:cs typeface="Calibri"/>
              </a:rPr>
              <a:t>t</a:t>
            </a:r>
            <a:r>
              <a:rPr sz="2400" b="1" dirty="0">
                <a:latin typeface="Calibri"/>
                <a:cs typeface="Calibri"/>
              </a:rPr>
              <a:t>a</a:t>
            </a:r>
            <a:r>
              <a:rPr sz="2400" b="1" spc="-5" dirty="0">
                <a:latin typeface="Calibri"/>
                <a:cs typeface="Calibri"/>
              </a:rPr>
              <a:t> </a:t>
            </a:r>
            <a:r>
              <a:rPr sz="2400" b="1" dirty="0">
                <a:latin typeface="Calibri"/>
                <a:cs typeface="Calibri"/>
              </a:rPr>
              <a:t>is</a:t>
            </a:r>
            <a:r>
              <a:rPr sz="2400" b="1" spc="-10" dirty="0">
                <a:latin typeface="Calibri"/>
                <a:cs typeface="Calibri"/>
              </a:rPr>
              <a:t> </a:t>
            </a:r>
            <a:r>
              <a:rPr sz="2400" b="1" spc="-25" dirty="0">
                <a:latin typeface="Calibri"/>
                <a:cs typeface="Calibri"/>
              </a:rPr>
              <a:t>t</a:t>
            </a:r>
            <a:r>
              <a:rPr sz="2400" b="1" dirty="0">
                <a:latin typeface="Calibri"/>
                <a:cs typeface="Calibri"/>
              </a:rPr>
              <a:t>o</a:t>
            </a:r>
            <a:r>
              <a:rPr sz="2400" b="1" spc="-10" dirty="0">
                <a:latin typeface="Calibri"/>
                <a:cs typeface="Calibri"/>
              </a:rPr>
              <a:t> </a:t>
            </a:r>
            <a:r>
              <a:rPr sz="2400" b="1" spc="-5" dirty="0">
                <a:latin typeface="Calibri"/>
                <a:cs typeface="Calibri"/>
              </a:rPr>
              <a:t>b</a:t>
            </a:r>
            <a:r>
              <a:rPr sz="2400" b="1" dirty="0">
                <a:latin typeface="Calibri"/>
                <a:cs typeface="Calibri"/>
              </a:rPr>
              <a:t>e </a:t>
            </a:r>
            <a:r>
              <a:rPr sz="2400" b="1" spc="-5" dirty="0">
                <a:latin typeface="Calibri"/>
                <a:cs typeface="Calibri"/>
              </a:rPr>
              <a:t>inser</a:t>
            </a:r>
            <a:r>
              <a:rPr sz="2400" b="1" spc="-20" dirty="0">
                <a:latin typeface="Calibri"/>
                <a:cs typeface="Calibri"/>
              </a:rPr>
              <a:t>t</a:t>
            </a:r>
            <a:r>
              <a:rPr sz="2400" b="1" dirty="0">
                <a:latin typeface="Calibri"/>
                <a:cs typeface="Calibri"/>
              </a:rPr>
              <a:t>ed</a:t>
            </a:r>
            <a:r>
              <a:rPr lang="en-AU" sz="2400" b="1" dirty="0">
                <a:latin typeface="Calibri"/>
                <a:cs typeface="Calibri"/>
              </a:rPr>
              <a:t>.</a:t>
            </a:r>
            <a:endParaRPr sz="2400" b="1" dirty="0">
              <a:latin typeface="Calibri"/>
              <a:cs typeface="Calibri"/>
            </a:endParaRPr>
          </a:p>
        </p:txBody>
      </p:sp>
      <p:sp>
        <p:nvSpPr>
          <p:cNvPr id="5" name="object 5"/>
          <p:cNvSpPr/>
          <p:nvPr/>
        </p:nvSpPr>
        <p:spPr>
          <a:xfrm>
            <a:off x="1885073" y="2980182"/>
            <a:ext cx="3817620" cy="391795"/>
          </a:xfrm>
          <a:custGeom>
            <a:avLst/>
            <a:gdLst/>
            <a:ahLst/>
            <a:cxnLst/>
            <a:rect l="l" t="t" r="r" b="b"/>
            <a:pathLst>
              <a:path w="3817620" h="391795">
                <a:moveTo>
                  <a:pt x="3817620" y="391668"/>
                </a:moveTo>
                <a:lnTo>
                  <a:pt x="3817620" y="0"/>
                </a:lnTo>
                <a:lnTo>
                  <a:pt x="0" y="0"/>
                </a:lnTo>
                <a:lnTo>
                  <a:pt x="0" y="391668"/>
                </a:lnTo>
                <a:lnTo>
                  <a:pt x="6095" y="391668"/>
                </a:lnTo>
                <a:lnTo>
                  <a:pt x="6095" y="12192"/>
                </a:lnTo>
                <a:lnTo>
                  <a:pt x="12191" y="6096"/>
                </a:lnTo>
                <a:lnTo>
                  <a:pt x="12191" y="12192"/>
                </a:lnTo>
                <a:lnTo>
                  <a:pt x="3804666" y="12192"/>
                </a:lnTo>
                <a:lnTo>
                  <a:pt x="3804666" y="6095"/>
                </a:lnTo>
                <a:lnTo>
                  <a:pt x="3811523" y="12192"/>
                </a:lnTo>
                <a:lnTo>
                  <a:pt x="3811523" y="391668"/>
                </a:lnTo>
                <a:lnTo>
                  <a:pt x="3817620" y="391668"/>
                </a:lnTo>
                <a:close/>
              </a:path>
              <a:path w="3817620" h="391795">
                <a:moveTo>
                  <a:pt x="12191" y="12192"/>
                </a:moveTo>
                <a:lnTo>
                  <a:pt x="12191" y="6096"/>
                </a:lnTo>
                <a:lnTo>
                  <a:pt x="6095" y="12192"/>
                </a:lnTo>
                <a:lnTo>
                  <a:pt x="12191" y="12192"/>
                </a:lnTo>
                <a:close/>
              </a:path>
              <a:path w="3817620" h="391795">
                <a:moveTo>
                  <a:pt x="12191" y="378714"/>
                </a:moveTo>
                <a:lnTo>
                  <a:pt x="12191" y="12192"/>
                </a:lnTo>
                <a:lnTo>
                  <a:pt x="6095" y="12192"/>
                </a:lnTo>
                <a:lnTo>
                  <a:pt x="6095" y="378714"/>
                </a:lnTo>
                <a:lnTo>
                  <a:pt x="12191" y="378714"/>
                </a:lnTo>
                <a:close/>
              </a:path>
              <a:path w="3817620" h="391795">
                <a:moveTo>
                  <a:pt x="3811523" y="378714"/>
                </a:moveTo>
                <a:lnTo>
                  <a:pt x="6095" y="378714"/>
                </a:lnTo>
                <a:lnTo>
                  <a:pt x="12191" y="385572"/>
                </a:lnTo>
                <a:lnTo>
                  <a:pt x="12191" y="391668"/>
                </a:lnTo>
                <a:lnTo>
                  <a:pt x="3804666" y="391668"/>
                </a:lnTo>
                <a:lnTo>
                  <a:pt x="3804666" y="385572"/>
                </a:lnTo>
                <a:lnTo>
                  <a:pt x="3811523" y="378714"/>
                </a:lnTo>
                <a:close/>
              </a:path>
              <a:path w="3817620" h="391795">
                <a:moveTo>
                  <a:pt x="12191" y="391668"/>
                </a:moveTo>
                <a:lnTo>
                  <a:pt x="12191" y="385572"/>
                </a:lnTo>
                <a:lnTo>
                  <a:pt x="6095" y="378714"/>
                </a:lnTo>
                <a:lnTo>
                  <a:pt x="6095" y="391668"/>
                </a:lnTo>
                <a:lnTo>
                  <a:pt x="12191" y="391668"/>
                </a:lnTo>
                <a:close/>
              </a:path>
              <a:path w="3817620" h="391795">
                <a:moveTo>
                  <a:pt x="3811523" y="12192"/>
                </a:moveTo>
                <a:lnTo>
                  <a:pt x="3804666" y="6095"/>
                </a:lnTo>
                <a:lnTo>
                  <a:pt x="3804666" y="12192"/>
                </a:lnTo>
                <a:lnTo>
                  <a:pt x="3811523" y="12192"/>
                </a:lnTo>
                <a:close/>
              </a:path>
              <a:path w="3817620" h="391795">
                <a:moveTo>
                  <a:pt x="3811523" y="378714"/>
                </a:moveTo>
                <a:lnTo>
                  <a:pt x="3811523" y="12192"/>
                </a:lnTo>
                <a:lnTo>
                  <a:pt x="3804666" y="12192"/>
                </a:lnTo>
                <a:lnTo>
                  <a:pt x="3804666" y="378714"/>
                </a:lnTo>
                <a:lnTo>
                  <a:pt x="3811523" y="378714"/>
                </a:lnTo>
                <a:close/>
              </a:path>
              <a:path w="3817620" h="391795">
                <a:moveTo>
                  <a:pt x="3811523" y="391668"/>
                </a:moveTo>
                <a:lnTo>
                  <a:pt x="3811523" y="378714"/>
                </a:lnTo>
                <a:lnTo>
                  <a:pt x="3804666" y="385572"/>
                </a:lnTo>
                <a:lnTo>
                  <a:pt x="3804666" y="391668"/>
                </a:lnTo>
                <a:lnTo>
                  <a:pt x="3811523" y="391668"/>
                </a:lnTo>
                <a:close/>
              </a:path>
            </a:pathLst>
          </a:custGeom>
          <a:solidFill>
            <a:srgbClr val="000000"/>
          </a:solidFill>
        </p:spPr>
        <p:txBody>
          <a:bodyPr wrap="square" lIns="0" tIns="0" rIns="0" bIns="0" rtlCol="0"/>
          <a:lstStyle/>
          <a:p>
            <a:endParaRPr/>
          </a:p>
        </p:txBody>
      </p:sp>
      <p:sp>
        <p:nvSpPr>
          <p:cNvPr id="6" name="object 6"/>
          <p:cNvSpPr/>
          <p:nvPr/>
        </p:nvSpPr>
        <p:spPr>
          <a:xfrm>
            <a:off x="4410341" y="3525011"/>
            <a:ext cx="2067560" cy="76200"/>
          </a:xfrm>
          <a:custGeom>
            <a:avLst/>
            <a:gdLst/>
            <a:ahLst/>
            <a:cxnLst/>
            <a:rect l="l" t="t" r="r" b="b"/>
            <a:pathLst>
              <a:path w="2067560" h="76200">
                <a:moveTo>
                  <a:pt x="76962" y="0"/>
                </a:moveTo>
                <a:lnTo>
                  <a:pt x="0" y="37338"/>
                </a:lnTo>
                <a:lnTo>
                  <a:pt x="64008" y="69982"/>
                </a:lnTo>
                <a:lnTo>
                  <a:pt x="64008" y="31242"/>
                </a:lnTo>
                <a:lnTo>
                  <a:pt x="76648" y="31342"/>
                </a:lnTo>
                <a:lnTo>
                  <a:pt x="76962" y="0"/>
                </a:lnTo>
                <a:close/>
              </a:path>
              <a:path w="2067560" h="76200">
                <a:moveTo>
                  <a:pt x="76648" y="31342"/>
                </a:moveTo>
                <a:lnTo>
                  <a:pt x="64008" y="31242"/>
                </a:lnTo>
                <a:lnTo>
                  <a:pt x="64008" y="44196"/>
                </a:lnTo>
                <a:lnTo>
                  <a:pt x="76519" y="44291"/>
                </a:lnTo>
                <a:lnTo>
                  <a:pt x="76648" y="31342"/>
                </a:lnTo>
                <a:close/>
              </a:path>
              <a:path w="2067560" h="76200">
                <a:moveTo>
                  <a:pt x="76519" y="44291"/>
                </a:moveTo>
                <a:lnTo>
                  <a:pt x="64008" y="44196"/>
                </a:lnTo>
                <a:lnTo>
                  <a:pt x="64008" y="69982"/>
                </a:lnTo>
                <a:lnTo>
                  <a:pt x="76200" y="76200"/>
                </a:lnTo>
                <a:lnTo>
                  <a:pt x="76519" y="44291"/>
                </a:lnTo>
                <a:close/>
              </a:path>
              <a:path w="2067560" h="76200">
                <a:moveTo>
                  <a:pt x="2067306" y="59436"/>
                </a:moveTo>
                <a:lnTo>
                  <a:pt x="2067306" y="47244"/>
                </a:lnTo>
                <a:lnTo>
                  <a:pt x="76648" y="31342"/>
                </a:lnTo>
                <a:lnTo>
                  <a:pt x="76519" y="44291"/>
                </a:lnTo>
                <a:lnTo>
                  <a:pt x="2067306" y="59436"/>
                </a:lnTo>
                <a:close/>
              </a:path>
            </a:pathLst>
          </a:custGeom>
          <a:solidFill>
            <a:srgbClr val="006600"/>
          </a:solidFill>
        </p:spPr>
        <p:txBody>
          <a:bodyPr wrap="square" lIns="0" tIns="0" rIns="0" bIns="0" rtlCol="0"/>
          <a:lstStyle/>
          <a:p>
            <a:endParaRPr/>
          </a:p>
        </p:txBody>
      </p:sp>
      <p:sp>
        <p:nvSpPr>
          <p:cNvPr id="7" name="object 7"/>
          <p:cNvSpPr/>
          <p:nvPr/>
        </p:nvSpPr>
        <p:spPr>
          <a:xfrm>
            <a:off x="1981275" y="5425257"/>
            <a:ext cx="4224020" cy="392430"/>
          </a:xfrm>
          <a:custGeom>
            <a:avLst/>
            <a:gdLst/>
            <a:ahLst/>
            <a:cxnLst/>
            <a:rect l="l" t="t" r="r" b="b"/>
            <a:pathLst>
              <a:path w="4224020" h="392429">
                <a:moveTo>
                  <a:pt x="4223765" y="392429"/>
                </a:moveTo>
                <a:lnTo>
                  <a:pt x="4223765" y="0"/>
                </a:lnTo>
                <a:lnTo>
                  <a:pt x="0" y="0"/>
                </a:lnTo>
                <a:lnTo>
                  <a:pt x="0" y="392430"/>
                </a:lnTo>
                <a:lnTo>
                  <a:pt x="6095" y="392430"/>
                </a:lnTo>
                <a:lnTo>
                  <a:pt x="6095" y="12954"/>
                </a:lnTo>
                <a:lnTo>
                  <a:pt x="12191" y="6858"/>
                </a:lnTo>
                <a:lnTo>
                  <a:pt x="12191" y="12954"/>
                </a:lnTo>
                <a:lnTo>
                  <a:pt x="4211573" y="12953"/>
                </a:lnTo>
                <a:lnTo>
                  <a:pt x="4211573" y="6857"/>
                </a:lnTo>
                <a:lnTo>
                  <a:pt x="4217670" y="12953"/>
                </a:lnTo>
                <a:lnTo>
                  <a:pt x="4217670" y="392429"/>
                </a:lnTo>
                <a:lnTo>
                  <a:pt x="4223765" y="392429"/>
                </a:lnTo>
                <a:close/>
              </a:path>
              <a:path w="4224020" h="392429">
                <a:moveTo>
                  <a:pt x="12191" y="12954"/>
                </a:moveTo>
                <a:lnTo>
                  <a:pt x="12191" y="6858"/>
                </a:lnTo>
                <a:lnTo>
                  <a:pt x="6095" y="12954"/>
                </a:lnTo>
                <a:lnTo>
                  <a:pt x="12191" y="12954"/>
                </a:lnTo>
                <a:close/>
              </a:path>
              <a:path w="4224020" h="392429">
                <a:moveTo>
                  <a:pt x="12191" y="379476"/>
                </a:moveTo>
                <a:lnTo>
                  <a:pt x="12191" y="12954"/>
                </a:lnTo>
                <a:lnTo>
                  <a:pt x="6095" y="12954"/>
                </a:lnTo>
                <a:lnTo>
                  <a:pt x="6095" y="379476"/>
                </a:lnTo>
                <a:lnTo>
                  <a:pt x="12191" y="379476"/>
                </a:lnTo>
                <a:close/>
              </a:path>
              <a:path w="4224020" h="392429">
                <a:moveTo>
                  <a:pt x="4217670" y="379475"/>
                </a:moveTo>
                <a:lnTo>
                  <a:pt x="6095" y="379476"/>
                </a:lnTo>
                <a:lnTo>
                  <a:pt x="12191" y="386334"/>
                </a:lnTo>
                <a:lnTo>
                  <a:pt x="12192" y="392430"/>
                </a:lnTo>
                <a:lnTo>
                  <a:pt x="4211573" y="392429"/>
                </a:lnTo>
                <a:lnTo>
                  <a:pt x="4211573" y="386333"/>
                </a:lnTo>
                <a:lnTo>
                  <a:pt x="4217670" y="379475"/>
                </a:lnTo>
                <a:close/>
              </a:path>
              <a:path w="4224020" h="392429">
                <a:moveTo>
                  <a:pt x="12192" y="392430"/>
                </a:moveTo>
                <a:lnTo>
                  <a:pt x="12191" y="386334"/>
                </a:lnTo>
                <a:lnTo>
                  <a:pt x="6095" y="379476"/>
                </a:lnTo>
                <a:lnTo>
                  <a:pt x="6095" y="392430"/>
                </a:lnTo>
                <a:lnTo>
                  <a:pt x="12192" y="392430"/>
                </a:lnTo>
                <a:close/>
              </a:path>
              <a:path w="4224020" h="392429">
                <a:moveTo>
                  <a:pt x="4217670" y="12953"/>
                </a:moveTo>
                <a:lnTo>
                  <a:pt x="4211573" y="6857"/>
                </a:lnTo>
                <a:lnTo>
                  <a:pt x="4211573" y="12953"/>
                </a:lnTo>
                <a:lnTo>
                  <a:pt x="4217670" y="12953"/>
                </a:lnTo>
                <a:close/>
              </a:path>
              <a:path w="4224020" h="392429">
                <a:moveTo>
                  <a:pt x="4217670" y="379475"/>
                </a:moveTo>
                <a:lnTo>
                  <a:pt x="4217670" y="12953"/>
                </a:lnTo>
                <a:lnTo>
                  <a:pt x="4211573" y="12953"/>
                </a:lnTo>
                <a:lnTo>
                  <a:pt x="4211574" y="379475"/>
                </a:lnTo>
                <a:lnTo>
                  <a:pt x="4217670" y="379475"/>
                </a:lnTo>
                <a:close/>
              </a:path>
              <a:path w="4224020" h="392429">
                <a:moveTo>
                  <a:pt x="4217670" y="392429"/>
                </a:moveTo>
                <a:lnTo>
                  <a:pt x="4217670" y="379475"/>
                </a:lnTo>
                <a:lnTo>
                  <a:pt x="4211573" y="386333"/>
                </a:lnTo>
                <a:lnTo>
                  <a:pt x="4211573" y="392429"/>
                </a:lnTo>
                <a:lnTo>
                  <a:pt x="4217670" y="392429"/>
                </a:lnTo>
                <a:close/>
              </a:path>
            </a:pathLst>
          </a:custGeom>
          <a:solidFill>
            <a:srgbClr val="000000"/>
          </a:solidFill>
        </p:spPr>
        <p:txBody>
          <a:bodyPr wrap="square" lIns="0" tIns="0" rIns="0" bIns="0" rtlCol="0"/>
          <a:lstStyle/>
          <a:p>
            <a:endParaRPr/>
          </a:p>
        </p:txBody>
      </p:sp>
      <p:sp>
        <p:nvSpPr>
          <p:cNvPr id="8" name="object 8"/>
          <p:cNvSpPr/>
          <p:nvPr/>
        </p:nvSpPr>
        <p:spPr>
          <a:xfrm>
            <a:off x="5443041" y="6041715"/>
            <a:ext cx="732790" cy="76200"/>
          </a:xfrm>
          <a:custGeom>
            <a:avLst/>
            <a:gdLst/>
            <a:ahLst/>
            <a:cxnLst/>
            <a:rect l="l" t="t" r="r" b="b"/>
            <a:pathLst>
              <a:path w="732789" h="76200">
                <a:moveTo>
                  <a:pt x="76962" y="0"/>
                </a:moveTo>
                <a:lnTo>
                  <a:pt x="0" y="38099"/>
                </a:lnTo>
                <a:lnTo>
                  <a:pt x="64008" y="70103"/>
                </a:lnTo>
                <a:lnTo>
                  <a:pt x="64008" y="32003"/>
                </a:lnTo>
                <a:lnTo>
                  <a:pt x="76641" y="32018"/>
                </a:lnTo>
                <a:lnTo>
                  <a:pt x="76962" y="0"/>
                </a:lnTo>
                <a:close/>
              </a:path>
              <a:path w="732789" h="76200">
                <a:moveTo>
                  <a:pt x="76641" y="32018"/>
                </a:moveTo>
                <a:lnTo>
                  <a:pt x="64008" y="32003"/>
                </a:lnTo>
                <a:lnTo>
                  <a:pt x="64008" y="44195"/>
                </a:lnTo>
                <a:lnTo>
                  <a:pt x="76519" y="44224"/>
                </a:lnTo>
                <a:lnTo>
                  <a:pt x="76641" y="32018"/>
                </a:lnTo>
                <a:close/>
              </a:path>
              <a:path w="732789" h="76200">
                <a:moveTo>
                  <a:pt x="76519" y="44224"/>
                </a:moveTo>
                <a:lnTo>
                  <a:pt x="64008" y="44195"/>
                </a:lnTo>
                <a:lnTo>
                  <a:pt x="64008" y="70103"/>
                </a:lnTo>
                <a:lnTo>
                  <a:pt x="76200" y="76199"/>
                </a:lnTo>
                <a:lnTo>
                  <a:pt x="76519" y="44224"/>
                </a:lnTo>
                <a:close/>
              </a:path>
              <a:path w="732789" h="76200">
                <a:moveTo>
                  <a:pt x="732282" y="45719"/>
                </a:moveTo>
                <a:lnTo>
                  <a:pt x="732282" y="32765"/>
                </a:lnTo>
                <a:lnTo>
                  <a:pt x="76641" y="32018"/>
                </a:lnTo>
                <a:lnTo>
                  <a:pt x="76519" y="44224"/>
                </a:lnTo>
                <a:lnTo>
                  <a:pt x="732282" y="45719"/>
                </a:lnTo>
                <a:close/>
              </a:path>
            </a:pathLst>
          </a:custGeom>
          <a:solidFill>
            <a:srgbClr val="006600"/>
          </a:solidFill>
        </p:spPr>
        <p:txBody>
          <a:bodyPr wrap="square" lIns="0" tIns="0" rIns="0" bIns="0" rtlCol="0"/>
          <a:lstStyle/>
          <a:p>
            <a:endParaRPr/>
          </a:p>
        </p:txBody>
      </p:sp>
      <p:sp>
        <p:nvSpPr>
          <p:cNvPr id="9" name="object 9"/>
          <p:cNvSpPr txBox="1"/>
          <p:nvPr/>
        </p:nvSpPr>
        <p:spPr>
          <a:xfrm>
            <a:off x="1308100" y="6542907"/>
            <a:ext cx="8476863" cy="369332"/>
          </a:xfrm>
          <a:prstGeom prst="rect">
            <a:avLst/>
          </a:prstGeom>
        </p:spPr>
        <p:txBody>
          <a:bodyPr vert="horz" wrap="square" lIns="0" tIns="0" rIns="0" bIns="0" rtlCol="0">
            <a:spAutoFit/>
          </a:bodyPr>
          <a:lstStyle/>
          <a:p>
            <a:pPr marL="12700" marR="117475">
              <a:lnSpc>
                <a:spcPct val="100000"/>
              </a:lnSpc>
              <a:spcBef>
                <a:spcPts val="1000"/>
              </a:spcBef>
            </a:pPr>
            <a:r>
              <a:rPr sz="2400" b="1" u="sng" spc="-465" dirty="0">
                <a:solidFill>
                  <a:srgbClr val="0033CC"/>
                </a:solidFill>
                <a:latin typeface="Calibri"/>
                <a:cs typeface="Calibri"/>
              </a:rPr>
              <a:t>− </a:t>
            </a:r>
            <a:r>
              <a:rPr lang="en-US" sz="2400" b="1" u="sng" spc="-465" dirty="0">
                <a:solidFill>
                  <a:srgbClr val="0033CC"/>
                </a:solidFill>
                <a:latin typeface="Calibri"/>
                <a:cs typeface="Calibri"/>
              </a:rPr>
              <a:t>  </a:t>
            </a:r>
            <a:r>
              <a:rPr sz="2400" b="1" u="sng" spc="-60" dirty="0">
                <a:solidFill>
                  <a:srgbClr val="0033CC"/>
                </a:solidFill>
                <a:latin typeface="Calibri"/>
                <a:cs typeface="Calibri"/>
              </a:rPr>
              <a:t>E</a:t>
            </a:r>
            <a:r>
              <a:rPr sz="2400" b="1" u="sng" spc="-25" dirty="0">
                <a:solidFill>
                  <a:srgbClr val="0033CC"/>
                </a:solidFill>
                <a:latin typeface="Calibri"/>
                <a:cs typeface="Calibri"/>
              </a:rPr>
              <a:t>v</a:t>
            </a:r>
            <a:r>
              <a:rPr sz="2400" b="1" u="sng" spc="-5" dirty="0">
                <a:solidFill>
                  <a:srgbClr val="0033CC"/>
                </a:solidFill>
                <a:latin typeface="Calibri"/>
                <a:cs typeface="Calibri"/>
              </a:rPr>
              <a:t>e</a:t>
            </a:r>
            <a:r>
              <a:rPr sz="2400" b="1" u="sng" spc="0" dirty="0">
                <a:solidFill>
                  <a:srgbClr val="0033CC"/>
                </a:solidFill>
                <a:latin typeface="Calibri"/>
                <a:cs typeface="Calibri"/>
              </a:rPr>
              <a:t>r</a:t>
            </a:r>
            <a:r>
              <a:rPr sz="2400" b="1" u="sng" spc="-5" dirty="0">
                <a:solidFill>
                  <a:srgbClr val="0033CC"/>
                </a:solidFill>
                <a:latin typeface="Calibri"/>
                <a:cs typeface="Calibri"/>
              </a:rPr>
              <a:t>y</a:t>
            </a:r>
            <a:r>
              <a:rPr sz="2400" b="1" u="sng" spc="5" dirty="0">
                <a:solidFill>
                  <a:srgbClr val="0033CC"/>
                </a:solidFill>
                <a:latin typeface="Calibri"/>
                <a:cs typeface="Calibri"/>
              </a:rPr>
              <a:t> </a:t>
            </a:r>
            <a:r>
              <a:rPr sz="2400" b="1" u="sng" spc="-5" dirty="0">
                <a:solidFill>
                  <a:srgbClr val="0033CC"/>
                </a:solidFill>
                <a:latin typeface="Calibri"/>
                <a:cs typeface="Calibri"/>
              </a:rPr>
              <a:t>succes</a:t>
            </a:r>
            <a:r>
              <a:rPr sz="2400" b="1" u="sng" spc="-25" dirty="0">
                <a:solidFill>
                  <a:srgbClr val="0033CC"/>
                </a:solidFill>
                <a:latin typeface="Calibri"/>
                <a:cs typeface="Calibri"/>
              </a:rPr>
              <a:t>s</a:t>
            </a:r>
            <a:r>
              <a:rPr sz="2400" b="1" u="sng" spc="-5" dirty="0">
                <a:solidFill>
                  <a:srgbClr val="0033CC"/>
                </a:solidFill>
                <a:latin typeface="Calibri"/>
                <a:cs typeface="Calibri"/>
              </a:rPr>
              <a:t>fu</a:t>
            </a:r>
            <a:r>
              <a:rPr sz="2400" b="1" u="sng" dirty="0">
                <a:solidFill>
                  <a:srgbClr val="0033CC"/>
                </a:solidFill>
                <a:latin typeface="Calibri"/>
                <a:cs typeface="Calibri"/>
              </a:rPr>
              <a:t>l</a:t>
            </a:r>
            <a:r>
              <a:rPr sz="2400" b="1" u="sng" spc="10" dirty="0">
                <a:solidFill>
                  <a:srgbClr val="0033CC"/>
                </a:solidFill>
                <a:latin typeface="Calibri"/>
                <a:cs typeface="Calibri"/>
              </a:rPr>
              <a:t> </a:t>
            </a:r>
            <a:r>
              <a:rPr sz="2400" b="1" u="sng" dirty="0">
                <a:solidFill>
                  <a:srgbClr val="0033CC"/>
                </a:solidFill>
                <a:latin typeface="Calibri"/>
                <a:cs typeface="Calibri"/>
              </a:rPr>
              <a:t>I/O</a:t>
            </a:r>
            <a:r>
              <a:rPr sz="2400" b="1" u="sng" spc="-20" dirty="0">
                <a:solidFill>
                  <a:srgbClr val="0033CC"/>
                </a:solidFill>
                <a:latin typeface="Calibri"/>
                <a:cs typeface="Calibri"/>
              </a:rPr>
              <a:t> </a:t>
            </a:r>
            <a:r>
              <a:rPr sz="2400" b="1" u="sng" spc="-5" dirty="0">
                <a:solidFill>
                  <a:srgbClr val="0033CC"/>
                </a:solidFill>
                <a:latin typeface="Calibri"/>
                <a:cs typeface="Calibri"/>
              </a:rPr>
              <a:t>ope</a:t>
            </a:r>
            <a:r>
              <a:rPr sz="2400" b="1" u="sng" spc="-50" dirty="0">
                <a:solidFill>
                  <a:srgbClr val="0033CC"/>
                </a:solidFill>
                <a:latin typeface="Calibri"/>
                <a:cs typeface="Calibri"/>
              </a:rPr>
              <a:t>r</a:t>
            </a:r>
            <a:r>
              <a:rPr sz="2400" b="1" u="sng" spc="-25" dirty="0">
                <a:solidFill>
                  <a:srgbClr val="0033CC"/>
                </a:solidFill>
                <a:latin typeface="Calibri"/>
                <a:cs typeface="Calibri"/>
              </a:rPr>
              <a:t>a</a:t>
            </a:r>
            <a:r>
              <a:rPr sz="2400" b="1" u="sng" dirty="0">
                <a:solidFill>
                  <a:srgbClr val="0033CC"/>
                </a:solidFill>
                <a:latin typeface="Calibri"/>
                <a:cs typeface="Calibri"/>
              </a:rPr>
              <a:t>t</a:t>
            </a:r>
            <a:r>
              <a:rPr sz="2400" b="1" u="sng" spc="-5" dirty="0">
                <a:solidFill>
                  <a:srgbClr val="0033CC"/>
                </a:solidFill>
                <a:latin typeface="Calibri"/>
                <a:cs typeface="Calibri"/>
              </a:rPr>
              <a:t>io</a:t>
            </a:r>
            <a:r>
              <a:rPr sz="2400" b="1" u="sng" dirty="0">
                <a:solidFill>
                  <a:srgbClr val="0033CC"/>
                </a:solidFill>
                <a:latin typeface="Calibri"/>
                <a:cs typeface="Calibri"/>
              </a:rPr>
              <a:t>n</a:t>
            </a:r>
            <a:r>
              <a:rPr sz="2400" b="1" u="sng" spc="-5" dirty="0">
                <a:solidFill>
                  <a:srgbClr val="0033CC"/>
                </a:solidFill>
                <a:latin typeface="Calibri"/>
                <a:cs typeface="Calibri"/>
              </a:rPr>
              <a:t> </a:t>
            </a:r>
            <a:r>
              <a:rPr sz="2400" dirty="0">
                <a:latin typeface="Calibri"/>
                <a:cs typeface="Calibri"/>
              </a:rPr>
              <a:t>m</a:t>
            </a:r>
            <a:r>
              <a:rPr sz="2400" spc="-15" dirty="0">
                <a:latin typeface="Calibri"/>
                <a:cs typeface="Calibri"/>
              </a:rPr>
              <a:t>o</a:t>
            </a:r>
            <a:r>
              <a:rPr sz="2400" spc="-30" dirty="0">
                <a:latin typeface="Calibri"/>
                <a:cs typeface="Calibri"/>
              </a:rPr>
              <a:t>v</a:t>
            </a:r>
            <a:r>
              <a:rPr sz="2400" spc="-5" dirty="0">
                <a:latin typeface="Calibri"/>
                <a:cs typeface="Calibri"/>
              </a:rPr>
              <a:t>e</a:t>
            </a:r>
            <a:r>
              <a:rPr sz="2400" dirty="0">
                <a:latin typeface="Calibri"/>
                <a:cs typeface="Calibri"/>
              </a:rPr>
              <a:t>s</a:t>
            </a:r>
            <a:r>
              <a:rPr sz="2400" spc="-10" dirty="0">
                <a:latin typeface="Calibri"/>
                <a:cs typeface="Calibri"/>
              </a:rPr>
              <a:t> </a:t>
            </a:r>
            <a:r>
              <a:rPr sz="2400" spc="-5" dirty="0">
                <a:latin typeface="Calibri"/>
                <a:cs typeface="Calibri"/>
              </a:rPr>
              <a:t>th</a:t>
            </a:r>
            <a:r>
              <a:rPr sz="2400" dirty="0">
                <a:latin typeface="Calibri"/>
                <a:cs typeface="Calibri"/>
              </a:rPr>
              <a:t>e</a:t>
            </a:r>
            <a:r>
              <a:rPr sz="2400" spc="-5" dirty="0">
                <a:latin typeface="Calibri"/>
                <a:cs typeface="Calibri"/>
              </a:rPr>
              <a:t> indi</a:t>
            </a:r>
            <a:r>
              <a:rPr sz="2400" spc="-20" dirty="0">
                <a:latin typeface="Calibri"/>
                <a:cs typeface="Calibri"/>
              </a:rPr>
              <a:t>c</a:t>
            </a:r>
            <a:r>
              <a:rPr sz="2400" spc="-25" dirty="0">
                <a:latin typeface="Calibri"/>
                <a:cs typeface="Calibri"/>
              </a:rPr>
              <a:t>at</a:t>
            </a:r>
            <a:r>
              <a:rPr sz="2400" spc="-5" dirty="0">
                <a:latin typeface="Calibri"/>
                <a:cs typeface="Calibri"/>
              </a:rPr>
              <a:t>or </a:t>
            </a:r>
            <a:r>
              <a:rPr sz="2400" dirty="0">
                <a:latin typeface="Calibri"/>
                <a:cs typeface="Calibri"/>
              </a:rPr>
              <a:t>au</a:t>
            </a:r>
            <a:r>
              <a:rPr sz="2400" spc="-25" dirty="0">
                <a:latin typeface="Calibri"/>
                <a:cs typeface="Calibri"/>
              </a:rPr>
              <a:t>t</a:t>
            </a:r>
            <a:r>
              <a:rPr sz="2400" spc="-5" dirty="0">
                <a:latin typeface="Calibri"/>
                <a:cs typeface="Calibri"/>
              </a:rPr>
              <a:t>om</a:t>
            </a:r>
            <a:r>
              <a:rPr sz="2400" spc="-30" dirty="0">
                <a:latin typeface="Calibri"/>
                <a:cs typeface="Calibri"/>
              </a:rPr>
              <a:t>a</a:t>
            </a:r>
            <a:r>
              <a:rPr sz="2400" dirty="0">
                <a:latin typeface="Calibri"/>
                <a:cs typeface="Calibri"/>
              </a:rPr>
              <a:t>ti</a:t>
            </a:r>
            <a:r>
              <a:rPr sz="2400" spc="-30" dirty="0">
                <a:latin typeface="Calibri"/>
                <a:cs typeface="Calibri"/>
              </a:rPr>
              <a:t>c</a:t>
            </a:r>
            <a:r>
              <a:rPr sz="2400" dirty="0">
                <a:latin typeface="Calibri"/>
                <a:cs typeface="Calibri"/>
              </a:rPr>
              <a:t>a</a:t>
            </a:r>
            <a:r>
              <a:rPr sz="2400" spc="-5" dirty="0">
                <a:latin typeface="Calibri"/>
                <a:cs typeface="Calibri"/>
              </a:rPr>
              <a:t>lly</a:t>
            </a:r>
            <a:r>
              <a:rPr lang="en-AU" sz="2400" spc="-5" dirty="0">
                <a:latin typeface="Calibri"/>
                <a:cs typeface="Calibri"/>
              </a:rPr>
              <a:t>.</a:t>
            </a:r>
            <a:endParaRPr sz="2400" dirty="0">
              <a:latin typeface="Calibri"/>
              <a:cs typeface="Calibri"/>
            </a:endParaRPr>
          </a:p>
        </p:txBody>
      </p:sp>
      <p:sp>
        <p:nvSpPr>
          <p:cNvPr id="10" name="object 10"/>
          <p:cNvSpPr txBox="1"/>
          <p:nvPr/>
        </p:nvSpPr>
        <p:spPr>
          <a:xfrm>
            <a:off x="1891169" y="2986277"/>
            <a:ext cx="3805554" cy="379730"/>
          </a:xfrm>
          <a:prstGeom prst="rect">
            <a:avLst/>
          </a:prstGeom>
          <a:solidFill>
            <a:srgbClr val="EAEAEA"/>
          </a:solidFill>
        </p:spPr>
        <p:txBody>
          <a:bodyPr vert="horz" wrap="square" lIns="0" tIns="0" rIns="0" bIns="0" rtlCol="0">
            <a:spAutoFit/>
          </a:bodyPr>
          <a:lstStyle/>
          <a:p>
            <a:pPr marL="90805">
              <a:lnSpc>
                <a:spcPct val="100000"/>
              </a:lnSpc>
            </a:pPr>
            <a:r>
              <a:rPr sz="1800" spc="-10" dirty="0">
                <a:solidFill>
                  <a:srgbClr val="00339A"/>
                </a:solidFill>
                <a:latin typeface="Courier New"/>
                <a:cs typeface="Courier New"/>
              </a:rPr>
              <a:t>3</a:t>
            </a:r>
            <a:r>
              <a:rPr sz="1800" dirty="0">
                <a:solidFill>
                  <a:srgbClr val="00339A"/>
                </a:solidFill>
                <a:latin typeface="Courier New"/>
                <a:cs typeface="Courier New"/>
              </a:rPr>
              <a:t>4</a:t>
            </a:r>
            <a:r>
              <a:rPr sz="1800" spc="-15" dirty="0">
                <a:solidFill>
                  <a:srgbClr val="00339A"/>
                </a:solidFill>
                <a:latin typeface="Courier New"/>
                <a:cs typeface="Courier New"/>
              </a:rPr>
              <a:t> </a:t>
            </a:r>
            <a:r>
              <a:rPr sz="1800" spc="-10" dirty="0">
                <a:solidFill>
                  <a:srgbClr val="00339A"/>
                </a:solidFill>
                <a:latin typeface="Courier New"/>
                <a:cs typeface="Courier New"/>
              </a:rPr>
              <a:t>2</a:t>
            </a:r>
            <a:r>
              <a:rPr sz="1800" dirty="0">
                <a:solidFill>
                  <a:srgbClr val="00339A"/>
                </a:solidFill>
                <a:latin typeface="Courier New"/>
                <a:cs typeface="Courier New"/>
              </a:rPr>
              <a:t>5</a:t>
            </a:r>
            <a:r>
              <a:rPr sz="1800" spc="-15" dirty="0">
                <a:solidFill>
                  <a:srgbClr val="00339A"/>
                </a:solidFill>
                <a:latin typeface="Courier New"/>
                <a:cs typeface="Courier New"/>
              </a:rPr>
              <a:t> </a:t>
            </a:r>
            <a:r>
              <a:rPr sz="1800" spc="-10" dirty="0">
                <a:solidFill>
                  <a:srgbClr val="00339A"/>
                </a:solidFill>
                <a:latin typeface="Courier New"/>
                <a:cs typeface="Courier New"/>
              </a:rPr>
              <a:t>7</a:t>
            </a:r>
            <a:r>
              <a:rPr sz="1800" dirty="0">
                <a:solidFill>
                  <a:srgbClr val="00339A"/>
                </a:solidFill>
                <a:latin typeface="Courier New"/>
                <a:cs typeface="Courier New"/>
              </a:rPr>
              <a:t>7</a:t>
            </a:r>
            <a:r>
              <a:rPr sz="1800" spc="-15" dirty="0">
                <a:solidFill>
                  <a:srgbClr val="00339A"/>
                </a:solidFill>
                <a:latin typeface="Courier New"/>
                <a:cs typeface="Courier New"/>
              </a:rPr>
              <a:t> </a:t>
            </a:r>
            <a:r>
              <a:rPr sz="1800" spc="-10" dirty="0">
                <a:solidFill>
                  <a:srgbClr val="00339A"/>
                </a:solidFill>
                <a:latin typeface="Courier New"/>
                <a:cs typeface="Courier New"/>
              </a:rPr>
              <a:t>8</a:t>
            </a:r>
            <a:r>
              <a:rPr sz="1800" dirty="0">
                <a:solidFill>
                  <a:srgbClr val="00339A"/>
                </a:solidFill>
                <a:latin typeface="Courier New"/>
                <a:cs typeface="Courier New"/>
              </a:rPr>
              <a:t>4</a:t>
            </a:r>
            <a:r>
              <a:rPr sz="1800" spc="-15" dirty="0">
                <a:solidFill>
                  <a:srgbClr val="00339A"/>
                </a:solidFill>
                <a:latin typeface="Courier New"/>
                <a:cs typeface="Courier New"/>
              </a:rPr>
              <a:t> </a:t>
            </a:r>
            <a:r>
              <a:rPr sz="1800" spc="-10" dirty="0">
                <a:solidFill>
                  <a:srgbClr val="00339A"/>
                </a:solidFill>
                <a:latin typeface="Courier New"/>
                <a:cs typeface="Courier New"/>
              </a:rPr>
              <a:t>5</a:t>
            </a:r>
            <a:r>
              <a:rPr sz="1800" dirty="0">
                <a:solidFill>
                  <a:srgbClr val="00339A"/>
                </a:solidFill>
                <a:latin typeface="Courier New"/>
                <a:cs typeface="Courier New"/>
              </a:rPr>
              <a:t>9</a:t>
            </a:r>
            <a:r>
              <a:rPr sz="1800" spc="-15" dirty="0">
                <a:solidFill>
                  <a:srgbClr val="00339A"/>
                </a:solidFill>
                <a:latin typeface="Courier New"/>
                <a:cs typeface="Courier New"/>
              </a:rPr>
              <a:t> </a:t>
            </a:r>
            <a:r>
              <a:rPr sz="1800" spc="-10" dirty="0">
                <a:solidFill>
                  <a:srgbClr val="00339A"/>
                </a:solidFill>
                <a:latin typeface="Courier New"/>
                <a:cs typeface="Courier New"/>
              </a:rPr>
              <a:t>4</a:t>
            </a:r>
            <a:r>
              <a:rPr sz="1800" dirty="0">
                <a:solidFill>
                  <a:srgbClr val="00339A"/>
                </a:solidFill>
                <a:latin typeface="Courier New"/>
                <a:cs typeface="Courier New"/>
              </a:rPr>
              <a:t>4</a:t>
            </a:r>
            <a:r>
              <a:rPr sz="1800" spc="-15" dirty="0">
                <a:solidFill>
                  <a:srgbClr val="00339A"/>
                </a:solidFill>
                <a:latin typeface="Courier New"/>
                <a:cs typeface="Courier New"/>
              </a:rPr>
              <a:t> </a:t>
            </a:r>
            <a:r>
              <a:rPr sz="1800" spc="-10" dirty="0">
                <a:solidFill>
                  <a:srgbClr val="00339A"/>
                </a:solidFill>
                <a:latin typeface="Courier New"/>
                <a:cs typeface="Courier New"/>
              </a:rPr>
              <a:t>5</a:t>
            </a:r>
            <a:r>
              <a:rPr sz="1800" dirty="0">
                <a:solidFill>
                  <a:srgbClr val="00339A"/>
                </a:solidFill>
                <a:latin typeface="Courier New"/>
                <a:cs typeface="Courier New"/>
              </a:rPr>
              <a:t>8</a:t>
            </a:r>
            <a:r>
              <a:rPr sz="1800" spc="-15" dirty="0">
                <a:solidFill>
                  <a:srgbClr val="00339A"/>
                </a:solidFill>
                <a:latin typeface="Courier New"/>
                <a:cs typeface="Courier New"/>
              </a:rPr>
              <a:t> </a:t>
            </a:r>
            <a:r>
              <a:rPr sz="1800" spc="-10" dirty="0">
                <a:solidFill>
                  <a:srgbClr val="00339A"/>
                </a:solidFill>
                <a:latin typeface="Courier New"/>
                <a:cs typeface="Courier New"/>
              </a:rPr>
              <a:t>6</a:t>
            </a:r>
            <a:r>
              <a:rPr sz="1800" dirty="0">
                <a:solidFill>
                  <a:srgbClr val="00339A"/>
                </a:solidFill>
                <a:latin typeface="Courier New"/>
                <a:cs typeface="Courier New"/>
              </a:rPr>
              <a:t>5</a:t>
            </a:r>
            <a:r>
              <a:rPr sz="1800" spc="-15" dirty="0">
                <a:solidFill>
                  <a:srgbClr val="00339A"/>
                </a:solidFill>
                <a:latin typeface="Courier New"/>
                <a:cs typeface="Courier New"/>
              </a:rPr>
              <a:t> </a:t>
            </a:r>
            <a:r>
              <a:rPr sz="1800" spc="-10" dirty="0">
                <a:solidFill>
                  <a:srgbClr val="00339A"/>
                </a:solidFill>
                <a:latin typeface="Courier New"/>
                <a:cs typeface="Courier New"/>
              </a:rPr>
              <a:t>43</a:t>
            </a:r>
            <a:endParaRPr sz="1800">
              <a:latin typeface="Courier New"/>
              <a:cs typeface="Courier New"/>
            </a:endParaRPr>
          </a:p>
        </p:txBody>
      </p:sp>
      <p:sp>
        <p:nvSpPr>
          <p:cNvPr id="11" name="object 11"/>
          <p:cNvSpPr txBox="1"/>
          <p:nvPr/>
        </p:nvSpPr>
        <p:spPr>
          <a:xfrm>
            <a:off x="6575437" y="3436111"/>
            <a:ext cx="1424940" cy="254000"/>
          </a:xfrm>
          <a:prstGeom prst="rect">
            <a:avLst/>
          </a:prstGeom>
        </p:spPr>
        <p:txBody>
          <a:bodyPr vert="horz" wrap="square" lIns="0" tIns="0" rIns="0" bIns="0" rtlCol="0">
            <a:spAutoFit/>
          </a:bodyPr>
          <a:lstStyle/>
          <a:p>
            <a:pPr marL="12700">
              <a:lnSpc>
                <a:spcPct val="100000"/>
              </a:lnSpc>
            </a:pPr>
            <a:r>
              <a:rPr sz="1800" spc="-30" dirty="0">
                <a:solidFill>
                  <a:srgbClr val="006500"/>
                </a:solidFill>
                <a:latin typeface="Calibri"/>
                <a:cs typeface="Calibri"/>
              </a:rPr>
              <a:t>r</a:t>
            </a:r>
            <a:r>
              <a:rPr sz="1800" spc="-10" dirty="0">
                <a:solidFill>
                  <a:srgbClr val="006500"/>
                </a:solidFill>
                <a:latin typeface="Calibri"/>
                <a:cs typeface="Calibri"/>
              </a:rPr>
              <a:t>e</a:t>
            </a:r>
            <a:r>
              <a:rPr sz="1800" dirty="0">
                <a:solidFill>
                  <a:srgbClr val="006500"/>
                </a:solidFill>
                <a:latin typeface="Calibri"/>
                <a:cs typeface="Calibri"/>
              </a:rPr>
              <a:t>ad</a:t>
            </a:r>
            <a:r>
              <a:rPr sz="1800" spc="5" dirty="0">
                <a:solidFill>
                  <a:srgbClr val="006500"/>
                </a:solidFill>
                <a:latin typeface="Calibri"/>
                <a:cs typeface="Calibri"/>
              </a:rPr>
              <a:t> </a:t>
            </a:r>
            <a:r>
              <a:rPr sz="1800" spc="-5" dirty="0">
                <a:solidFill>
                  <a:srgbClr val="006500"/>
                </a:solidFill>
                <a:latin typeface="Calibri"/>
                <a:cs typeface="Calibri"/>
              </a:rPr>
              <a:t>f</a:t>
            </a:r>
            <a:r>
              <a:rPr sz="1800" spc="-35" dirty="0">
                <a:solidFill>
                  <a:srgbClr val="006500"/>
                </a:solidFill>
                <a:latin typeface="Calibri"/>
                <a:cs typeface="Calibri"/>
              </a:rPr>
              <a:t>r</a:t>
            </a:r>
            <a:r>
              <a:rPr sz="1800" dirty="0">
                <a:solidFill>
                  <a:srgbClr val="006500"/>
                </a:solidFill>
                <a:latin typeface="Calibri"/>
                <a:cs typeface="Calibri"/>
              </a:rPr>
              <a:t>om </a:t>
            </a:r>
            <a:r>
              <a:rPr sz="1800" spc="-10" dirty="0">
                <a:solidFill>
                  <a:srgbClr val="006500"/>
                </a:solidFill>
                <a:latin typeface="Calibri"/>
                <a:cs typeface="Calibri"/>
              </a:rPr>
              <a:t>he</a:t>
            </a:r>
            <a:r>
              <a:rPr sz="1800" spc="-25" dirty="0">
                <a:solidFill>
                  <a:srgbClr val="006500"/>
                </a:solidFill>
                <a:latin typeface="Calibri"/>
                <a:cs typeface="Calibri"/>
              </a:rPr>
              <a:t>r</a:t>
            </a:r>
            <a:r>
              <a:rPr sz="1800" spc="-5" dirty="0">
                <a:solidFill>
                  <a:srgbClr val="006500"/>
                </a:solidFill>
                <a:latin typeface="Calibri"/>
                <a:cs typeface="Calibri"/>
              </a:rPr>
              <a:t>e</a:t>
            </a:r>
            <a:endParaRPr sz="1800">
              <a:latin typeface="Calibri"/>
              <a:cs typeface="Calibri"/>
            </a:endParaRPr>
          </a:p>
        </p:txBody>
      </p:sp>
      <p:sp>
        <p:nvSpPr>
          <p:cNvPr id="12" name="object 12"/>
          <p:cNvSpPr txBox="1"/>
          <p:nvPr/>
        </p:nvSpPr>
        <p:spPr>
          <a:xfrm>
            <a:off x="1987371" y="5432115"/>
            <a:ext cx="4211955" cy="379730"/>
          </a:xfrm>
          <a:prstGeom prst="rect">
            <a:avLst/>
          </a:prstGeom>
          <a:solidFill>
            <a:srgbClr val="EAEAEA"/>
          </a:solidFill>
        </p:spPr>
        <p:txBody>
          <a:bodyPr vert="horz" wrap="square" lIns="0" tIns="0" rIns="0" bIns="0" rtlCol="0">
            <a:spAutoFit/>
          </a:bodyPr>
          <a:lstStyle/>
          <a:p>
            <a:pPr marL="90805">
              <a:lnSpc>
                <a:spcPct val="100000"/>
              </a:lnSpc>
            </a:pPr>
            <a:r>
              <a:rPr sz="1800" spc="-10" dirty="0">
                <a:solidFill>
                  <a:srgbClr val="00339A"/>
                </a:solidFill>
                <a:latin typeface="Courier New"/>
                <a:cs typeface="Courier New"/>
              </a:rPr>
              <a:t>3</a:t>
            </a:r>
            <a:r>
              <a:rPr sz="1800" dirty="0">
                <a:solidFill>
                  <a:srgbClr val="00339A"/>
                </a:solidFill>
                <a:latin typeface="Courier New"/>
                <a:cs typeface="Courier New"/>
              </a:rPr>
              <a:t>4</a:t>
            </a:r>
            <a:r>
              <a:rPr sz="1800" spc="-15" dirty="0">
                <a:solidFill>
                  <a:srgbClr val="00339A"/>
                </a:solidFill>
                <a:latin typeface="Courier New"/>
                <a:cs typeface="Courier New"/>
              </a:rPr>
              <a:t> </a:t>
            </a:r>
            <a:r>
              <a:rPr sz="1800" spc="-10" dirty="0">
                <a:solidFill>
                  <a:srgbClr val="00339A"/>
                </a:solidFill>
                <a:latin typeface="Courier New"/>
                <a:cs typeface="Courier New"/>
              </a:rPr>
              <a:t>2</a:t>
            </a:r>
            <a:r>
              <a:rPr sz="1800" dirty="0">
                <a:solidFill>
                  <a:srgbClr val="00339A"/>
                </a:solidFill>
                <a:latin typeface="Courier New"/>
                <a:cs typeface="Courier New"/>
              </a:rPr>
              <a:t>5</a:t>
            </a:r>
            <a:r>
              <a:rPr sz="1800" spc="-15" dirty="0">
                <a:solidFill>
                  <a:srgbClr val="00339A"/>
                </a:solidFill>
                <a:latin typeface="Courier New"/>
                <a:cs typeface="Courier New"/>
              </a:rPr>
              <a:t> </a:t>
            </a:r>
            <a:r>
              <a:rPr sz="1800" spc="-10" dirty="0">
                <a:solidFill>
                  <a:srgbClr val="00339A"/>
                </a:solidFill>
                <a:latin typeface="Courier New"/>
                <a:cs typeface="Courier New"/>
              </a:rPr>
              <a:t>7</a:t>
            </a:r>
            <a:r>
              <a:rPr sz="1800" dirty="0">
                <a:solidFill>
                  <a:srgbClr val="00339A"/>
                </a:solidFill>
                <a:latin typeface="Courier New"/>
                <a:cs typeface="Courier New"/>
              </a:rPr>
              <a:t>7</a:t>
            </a:r>
            <a:r>
              <a:rPr sz="1800" spc="-15" dirty="0">
                <a:solidFill>
                  <a:srgbClr val="00339A"/>
                </a:solidFill>
                <a:latin typeface="Courier New"/>
                <a:cs typeface="Courier New"/>
              </a:rPr>
              <a:t> </a:t>
            </a:r>
            <a:r>
              <a:rPr sz="1800" spc="-10" dirty="0">
                <a:solidFill>
                  <a:srgbClr val="00339A"/>
                </a:solidFill>
                <a:latin typeface="Courier New"/>
                <a:cs typeface="Courier New"/>
              </a:rPr>
              <a:t>8</a:t>
            </a:r>
            <a:r>
              <a:rPr sz="1800" dirty="0">
                <a:solidFill>
                  <a:srgbClr val="00339A"/>
                </a:solidFill>
                <a:latin typeface="Courier New"/>
                <a:cs typeface="Courier New"/>
              </a:rPr>
              <a:t>4</a:t>
            </a:r>
            <a:r>
              <a:rPr sz="1800" spc="-15" dirty="0">
                <a:solidFill>
                  <a:srgbClr val="00339A"/>
                </a:solidFill>
                <a:latin typeface="Courier New"/>
                <a:cs typeface="Courier New"/>
              </a:rPr>
              <a:t> </a:t>
            </a:r>
            <a:r>
              <a:rPr sz="1800" spc="-10" dirty="0">
                <a:solidFill>
                  <a:srgbClr val="00339A"/>
                </a:solidFill>
                <a:latin typeface="Courier New"/>
                <a:cs typeface="Courier New"/>
              </a:rPr>
              <a:t>5</a:t>
            </a:r>
            <a:r>
              <a:rPr sz="1800" dirty="0">
                <a:solidFill>
                  <a:srgbClr val="00339A"/>
                </a:solidFill>
                <a:latin typeface="Courier New"/>
                <a:cs typeface="Courier New"/>
              </a:rPr>
              <a:t>9</a:t>
            </a:r>
            <a:r>
              <a:rPr sz="1800" spc="-15" dirty="0">
                <a:solidFill>
                  <a:srgbClr val="00339A"/>
                </a:solidFill>
                <a:latin typeface="Courier New"/>
                <a:cs typeface="Courier New"/>
              </a:rPr>
              <a:t> </a:t>
            </a:r>
            <a:r>
              <a:rPr sz="1800" spc="-10" dirty="0">
                <a:solidFill>
                  <a:srgbClr val="00339A"/>
                </a:solidFill>
                <a:latin typeface="Courier New"/>
                <a:cs typeface="Courier New"/>
              </a:rPr>
              <a:t>4</a:t>
            </a:r>
            <a:r>
              <a:rPr sz="1800" dirty="0">
                <a:solidFill>
                  <a:srgbClr val="00339A"/>
                </a:solidFill>
                <a:latin typeface="Courier New"/>
                <a:cs typeface="Courier New"/>
              </a:rPr>
              <a:t>4</a:t>
            </a:r>
            <a:r>
              <a:rPr sz="1800" spc="-15" dirty="0">
                <a:solidFill>
                  <a:srgbClr val="00339A"/>
                </a:solidFill>
                <a:latin typeface="Courier New"/>
                <a:cs typeface="Courier New"/>
              </a:rPr>
              <a:t> </a:t>
            </a:r>
            <a:r>
              <a:rPr sz="1800" spc="-10" dirty="0">
                <a:solidFill>
                  <a:srgbClr val="00339A"/>
                </a:solidFill>
                <a:latin typeface="Courier New"/>
                <a:cs typeface="Courier New"/>
              </a:rPr>
              <a:t>5</a:t>
            </a:r>
            <a:r>
              <a:rPr sz="1800" dirty="0">
                <a:solidFill>
                  <a:srgbClr val="00339A"/>
                </a:solidFill>
                <a:latin typeface="Courier New"/>
                <a:cs typeface="Courier New"/>
              </a:rPr>
              <a:t>8</a:t>
            </a:r>
            <a:r>
              <a:rPr sz="1800" spc="-15" dirty="0">
                <a:solidFill>
                  <a:srgbClr val="00339A"/>
                </a:solidFill>
                <a:latin typeface="Courier New"/>
                <a:cs typeface="Courier New"/>
              </a:rPr>
              <a:t> </a:t>
            </a:r>
            <a:r>
              <a:rPr sz="1800" spc="-10" dirty="0">
                <a:solidFill>
                  <a:srgbClr val="00339A"/>
                </a:solidFill>
                <a:latin typeface="Courier New"/>
                <a:cs typeface="Courier New"/>
              </a:rPr>
              <a:t>6</a:t>
            </a:r>
            <a:r>
              <a:rPr sz="1800" dirty="0">
                <a:solidFill>
                  <a:srgbClr val="00339A"/>
                </a:solidFill>
                <a:latin typeface="Courier New"/>
                <a:cs typeface="Courier New"/>
              </a:rPr>
              <a:t>5</a:t>
            </a:r>
            <a:r>
              <a:rPr sz="1800" spc="-15" dirty="0">
                <a:solidFill>
                  <a:srgbClr val="00339A"/>
                </a:solidFill>
                <a:latin typeface="Courier New"/>
                <a:cs typeface="Courier New"/>
              </a:rPr>
              <a:t> </a:t>
            </a:r>
            <a:r>
              <a:rPr sz="1800" spc="-10" dirty="0">
                <a:solidFill>
                  <a:srgbClr val="00339A"/>
                </a:solidFill>
                <a:latin typeface="Courier New"/>
                <a:cs typeface="Courier New"/>
              </a:rPr>
              <a:t>43</a:t>
            </a:r>
            <a:endParaRPr sz="1800">
              <a:latin typeface="Courier New"/>
              <a:cs typeface="Courier New"/>
            </a:endParaRPr>
          </a:p>
        </p:txBody>
      </p:sp>
      <p:sp>
        <p:nvSpPr>
          <p:cNvPr id="13" name="object 13"/>
          <p:cNvSpPr/>
          <p:nvPr/>
        </p:nvSpPr>
        <p:spPr>
          <a:xfrm>
            <a:off x="4093349" y="3364229"/>
            <a:ext cx="215900" cy="359410"/>
          </a:xfrm>
          <a:custGeom>
            <a:avLst/>
            <a:gdLst/>
            <a:ahLst/>
            <a:cxnLst/>
            <a:rect l="l" t="t" r="r" b="b"/>
            <a:pathLst>
              <a:path w="215900" h="359410">
                <a:moveTo>
                  <a:pt x="215646" y="89153"/>
                </a:moveTo>
                <a:lnTo>
                  <a:pt x="107442" y="0"/>
                </a:lnTo>
                <a:lnTo>
                  <a:pt x="0" y="89153"/>
                </a:lnTo>
                <a:lnTo>
                  <a:pt x="53340" y="89153"/>
                </a:lnTo>
                <a:lnTo>
                  <a:pt x="53340" y="358901"/>
                </a:lnTo>
                <a:lnTo>
                  <a:pt x="161544" y="358901"/>
                </a:lnTo>
                <a:lnTo>
                  <a:pt x="161544" y="89153"/>
                </a:lnTo>
                <a:lnTo>
                  <a:pt x="215646" y="89153"/>
                </a:lnTo>
                <a:close/>
              </a:path>
            </a:pathLst>
          </a:custGeom>
          <a:solidFill>
            <a:srgbClr val="969696"/>
          </a:solidFill>
        </p:spPr>
        <p:txBody>
          <a:bodyPr wrap="square" lIns="0" tIns="0" rIns="0" bIns="0" rtlCol="0"/>
          <a:lstStyle/>
          <a:p>
            <a:endParaRPr/>
          </a:p>
        </p:txBody>
      </p:sp>
      <p:sp>
        <p:nvSpPr>
          <p:cNvPr id="14" name="object 14"/>
          <p:cNvSpPr/>
          <p:nvPr/>
        </p:nvSpPr>
        <p:spPr>
          <a:xfrm>
            <a:off x="4095635" y="3353561"/>
            <a:ext cx="217170" cy="377190"/>
          </a:xfrm>
          <a:custGeom>
            <a:avLst/>
            <a:gdLst/>
            <a:ahLst/>
            <a:cxnLst/>
            <a:rect l="l" t="t" r="r" b="b"/>
            <a:pathLst>
              <a:path w="217170" h="377189">
                <a:moveTo>
                  <a:pt x="51054" y="102870"/>
                </a:moveTo>
                <a:lnTo>
                  <a:pt x="51054" y="92201"/>
                </a:lnTo>
                <a:lnTo>
                  <a:pt x="35814" y="92201"/>
                </a:lnTo>
                <a:lnTo>
                  <a:pt x="35814" y="108203"/>
                </a:lnTo>
                <a:lnTo>
                  <a:pt x="43434" y="108203"/>
                </a:lnTo>
                <a:lnTo>
                  <a:pt x="43434" y="102870"/>
                </a:lnTo>
                <a:lnTo>
                  <a:pt x="51054" y="102870"/>
                </a:lnTo>
                <a:close/>
              </a:path>
              <a:path w="217170" h="377189">
                <a:moveTo>
                  <a:pt x="59436" y="118872"/>
                </a:moveTo>
                <a:lnTo>
                  <a:pt x="59436" y="102870"/>
                </a:lnTo>
                <a:lnTo>
                  <a:pt x="43434" y="102870"/>
                </a:lnTo>
                <a:lnTo>
                  <a:pt x="43434" y="108203"/>
                </a:lnTo>
                <a:lnTo>
                  <a:pt x="51054" y="108203"/>
                </a:lnTo>
                <a:lnTo>
                  <a:pt x="51054" y="118872"/>
                </a:lnTo>
                <a:lnTo>
                  <a:pt x="59436" y="118872"/>
                </a:lnTo>
                <a:close/>
              </a:path>
              <a:path w="217170" h="377189">
                <a:moveTo>
                  <a:pt x="51054" y="118872"/>
                </a:moveTo>
                <a:lnTo>
                  <a:pt x="51054" y="108203"/>
                </a:lnTo>
                <a:lnTo>
                  <a:pt x="43434" y="108203"/>
                </a:lnTo>
                <a:lnTo>
                  <a:pt x="43434" y="118872"/>
                </a:lnTo>
                <a:lnTo>
                  <a:pt x="51054" y="118872"/>
                </a:lnTo>
                <a:close/>
              </a:path>
              <a:path w="217170" h="377189">
                <a:moveTo>
                  <a:pt x="22098" y="89915"/>
                </a:moveTo>
                <a:lnTo>
                  <a:pt x="12192" y="77724"/>
                </a:lnTo>
                <a:lnTo>
                  <a:pt x="0" y="87629"/>
                </a:lnTo>
                <a:lnTo>
                  <a:pt x="3810" y="92319"/>
                </a:lnTo>
                <a:lnTo>
                  <a:pt x="19284" y="92201"/>
                </a:lnTo>
                <a:lnTo>
                  <a:pt x="22098" y="89915"/>
                </a:lnTo>
                <a:close/>
              </a:path>
              <a:path w="217170" h="377189">
                <a:moveTo>
                  <a:pt x="19284" y="92201"/>
                </a:moveTo>
                <a:lnTo>
                  <a:pt x="3810" y="92201"/>
                </a:lnTo>
                <a:lnTo>
                  <a:pt x="9906" y="99822"/>
                </a:lnTo>
                <a:lnTo>
                  <a:pt x="19284" y="92201"/>
                </a:lnTo>
                <a:close/>
              </a:path>
              <a:path w="217170" h="377189">
                <a:moveTo>
                  <a:pt x="19812" y="108203"/>
                </a:moveTo>
                <a:lnTo>
                  <a:pt x="19812" y="92201"/>
                </a:lnTo>
                <a:lnTo>
                  <a:pt x="19284" y="92201"/>
                </a:lnTo>
                <a:lnTo>
                  <a:pt x="9906" y="99822"/>
                </a:lnTo>
                <a:lnTo>
                  <a:pt x="3810" y="92319"/>
                </a:lnTo>
                <a:lnTo>
                  <a:pt x="3810" y="108203"/>
                </a:lnTo>
                <a:lnTo>
                  <a:pt x="19812" y="108203"/>
                </a:lnTo>
                <a:close/>
              </a:path>
              <a:path w="217170" h="377189">
                <a:moveTo>
                  <a:pt x="46482" y="70103"/>
                </a:moveTo>
                <a:lnTo>
                  <a:pt x="36575" y="57150"/>
                </a:lnTo>
                <a:lnTo>
                  <a:pt x="24384" y="67817"/>
                </a:lnTo>
                <a:lnTo>
                  <a:pt x="34289" y="80010"/>
                </a:lnTo>
                <a:lnTo>
                  <a:pt x="46482" y="70103"/>
                </a:lnTo>
                <a:close/>
              </a:path>
              <a:path w="217170" h="377189">
                <a:moveTo>
                  <a:pt x="70866" y="49529"/>
                </a:moveTo>
                <a:lnTo>
                  <a:pt x="60960" y="37337"/>
                </a:lnTo>
                <a:lnTo>
                  <a:pt x="48768" y="47243"/>
                </a:lnTo>
                <a:lnTo>
                  <a:pt x="58674" y="59436"/>
                </a:lnTo>
                <a:lnTo>
                  <a:pt x="70866" y="49529"/>
                </a:lnTo>
                <a:close/>
              </a:path>
              <a:path w="217170" h="377189">
                <a:moveTo>
                  <a:pt x="95250" y="28955"/>
                </a:moveTo>
                <a:lnTo>
                  <a:pt x="85344" y="16763"/>
                </a:lnTo>
                <a:lnTo>
                  <a:pt x="73151" y="27432"/>
                </a:lnTo>
                <a:lnTo>
                  <a:pt x="83058" y="39624"/>
                </a:lnTo>
                <a:lnTo>
                  <a:pt x="95250" y="28955"/>
                </a:lnTo>
                <a:close/>
              </a:path>
              <a:path w="217170" h="377189">
                <a:moveTo>
                  <a:pt x="119634" y="12191"/>
                </a:moveTo>
                <a:lnTo>
                  <a:pt x="105156" y="0"/>
                </a:lnTo>
                <a:lnTo>
                  <a:pt x="97536" y="6858"/>
                </a:lnTo>
                <a:lnTo>
                  <a:pt x="105584" y="16763"/>
                </a:lnTo>
                <a:lnTo>
                  <a:pt x="110489" y="16763"/>
                </a:lnTo>
                <a:lnTo>
                  <a:pt x="110489" y="23446"/>
                </a:lnTo>
                <a:lnTo>
                  <a:pt x="119634" y="12191"/>
                </a:lnTo>
                <a:close/>
              </a:path>
              <a:path w="217170" h="377189">
                <a:moveTo>
                  <a:pt x="110489" y="23446"/>
                </a:moveTo>
                <a:lnTo>
                  <a:pt x="110489" y="16763"/>
                </a:lnTo>
                <a:lnTo>
                  <a:pt x="107442" y="19050"/>
                </a:lnTo>
                <a:lnTo>
                  <a:pt x="105584" y="16763"/>
                </a:lnTo>
                <a:lnTo>
                  <a:pt x="100584" y="16763"/>
                </a:lnTo>
                <a:lnTo>
                  <a:pt x="109727" y="24384"/>
                </a:lnTo>
                <a:lnTo>
                  <a:pt x="110489" y="23446"/>
                </a:lnTo>
                <a:close/>
              </a:path>
              <a:path w="217170" h="377189">
                <a:moveTo>
                  <a:pt x="110489" y="16763"/>
                </a:moveTo>
                <a:lnTo>
                  <a:pt x="105584" y="16763"/>
                </a:lnTo>
                <a:lnTo>
                  <a:pt x="107442" y="19050"/>
                </a:lnTo>
                <a:lnTo>
                  <a:pt x="110489" y="16763"/>
                </a:lnTo>
                <a:close/>
              </a:path>
              <a:path w="217170" h="377189">
                <a:moveTo>
                  <a:pt x="144018" y="32003"/>
                </a:moveTo>
                <a:lnTo>
                  <a:pt x="131825" y="22098"/>
                </a:lnTo>
                <a:lnTo>
                  <a:pt x="121920" y="34289"/>
                </a:lnTo>
                <a:lnTo>
                  <a:pt x="134112" y="44196"/>
                </a:lnTo>
                <a:lnTo>
                  <a:pt x="144018" y="32003"/>
                </a:lnTo>
                <a:close/>
              </a:path>
              <a:path w="217170" h="377189">
                <a:moveTo>
                  <a:pt x="168401" y="52577"/>
                </a:moveTo>
                <a:lnTo>
                  <a:pt x="156210" y="42672"/>
                </a:lnTo>
                <a:lnTo>
                  <a:pt x="146304" y="54863"/>
                </a:lnTo>
                <a:lnTo>
                  <a:pt x="158496" y="64770"/>
                </a:lnTo>
                <a:lnTo>
                  <a:pt x="168401" y="52577"/>
                </a:lnTo>
                <a:close/>
              </a:path>
              <a:path w="217170" h="377189">
                <a:moveTo>
                  <a:pt x="192786" y="73151"/>
                </a:moveTo>
                <a:lnTo>
                  <a:pt x="180594" y="62484"/>
                </a:lnTo>
                <a:lnTo>
                  <a:pt x="170687" y="74675"/>
                </a:lnTo>
                <a:lnTo>
                  <a:pt x="182880" y="85343"/>
                </a:lnTo>
                <a:lnTo>
                  <a:pt x="192786" y="73151"/>
                </a:lnTo>
                <a:close/>
              </a:path>
              <a:path w="217170" h="377189">
                <a:moveTo>
                  <a:pt x="197548" y="92201"/>
                </a:moveTo>
                <a:lnTo>
                  <a:pt x="182880" y="92201"/>
                </a:lnTo>
                <a:lnTo>
                  <a:pt x="182880" y="108203"/>
                </a:lnTo>
                <a:lnTo>
                  <a:pt x="195072" y="108203"/>
                </a:lnTo>
                <a:lnTo>
                  <a:pt x="195072" y="95250"/>
                </a:lnTo>
                <a:lnTo>
                  <a:pt x="197548" y="92201"/>
                </a:lnTo>
                <a:close/>
              </a:path>
              <a:path w="217170" h="377189">
                <a:moveTo>
                  <a:pt x="198882" y="98345"/>
                </a:moveTo>
                <a:lnTo>
                  <a:pt x="198882" y="92201"/>
                </a:lnTo>
                <a:lnTo>
                  <a:pt x="197548" y="92201"/>
                </a:lnTo>
                <a:lnTo>
                  <a:pt x="195072" y="95250"/>
                </a:lnTo>
                <a:lnTo>
                  <a:pt x="198882" y="98345"/>
                </a:lnTo>
                <a:close/>
              </a:path>
              <a:path w="217170" h="377189">
                <a:moveTo>
                  <a:pt x="198882" y="108203"/>
                </a:moveTo>
                <a:lnTo>
                  <a:pt x="198882" y="98345"/>
                </a:lnTo>
                <a:lnTo>
                  <a:pt x="195072" y="95250"/>
                </a:lnTo>
                <a:lnTo>
                  <a:pt x="195072" y="108203"/>
                </a:lnTo>
                <a:lnTo>
                  <a:pt x="198882" y="108203"/>
                </a:lnTo>
                <a:close/>
              </a:path>
              <a:path w="217170" h="377189">
                <a:moveTo>
                  <a:pt x="217170" y="92963"/>
                </a:moveTo>
                <a:lnTo>
                  <a:pt x="204977" y="83058"/>
                </a:lnTo>
                <a:lnTo>
                  <a:pt x="197548" y="92201"/>
                </a:lnTo>
                <a:lnTo>
                  <a:pt x="198882" y="92201"/>
                </a:lnTo>
                <a:lnTo>
                  <a:pt x="198882" y="98345"/>
                </a:lnTo>
                <a:lnTo>
                  <a:pt x="207263" y="105155"/>
                </a:lnTo>
                <a:lnTo>
                  <a:pt x="217170" y="92963"/>
                </a:lnTo>
                <a:close/>
              </a:path>
              <a:path w="217170" h="377189">
                <a:moveTo>
                  <a:pt x="166877" y="100584"/>
                </a:moveTo>
                <a:lnTo>
                  <a:pt x="166877" y="92201"/>
                </a:lnTo>
                <a:lnTo>
                  <a:pt x="151637" y="92201"/>
                </a:lnTo>
                <a:lnTo>
                  <a:pt x="151637" y="108203"/>
                </a:lnTo>
                <a:lnTo>
                  <a:pt x="159258" y="108203"/>
                </a:lnTo>
                <a:lnTo>
                  <a:pt x="166877" y="100584"/>
                </a:lnTo>
                <a:close/>
              </a:path>
              <a:path w="217170" h="377189">
                <a:moveTo>
                  <a:pt x="167639" y="108203"/>
                </a:moveTo>
                <a:lnTo>
                  <a:pt x="167639" y="99822"/>
                </a:lnTo>
                <a:lnTo>
                  <a:pt x="159258" y="108203"/>
                </a:lnTo>
                <a:lnTo>
                  <a:pt x="167639" y="108203"/>
                </a:lnTo>
                <a:close/>
              </a:path>
              <a:path w="217170" h="377189">
                <a:moveTo>
                  <a:pt x="167639" y="140207"/>
                </a:moveTo>
                <a:lnTo>
                  <a:pt x="167639" y="124205"/>
                </a:lnTo>
                <a:lnTo>
                  <a:pt x="151637" y="124205"/>
                </a:lnTo>
                <a:lnTo>
                  <a:pt x="151637" y="140207"/>
                </a:lnTo>
                <a:lnTo>
                  <a:pt x="167639" y="140207"/>
                </a:lnTo>
                <a:close/>
              </a:path>
              <a:path w="217170" h="377189">
                <a:moveTo>
                  <a:pt x="167639" y="172212"/>
                </a:moveTo>
                <a:lnTo>
                  <a:pt x="167639" y="156210"/>
                </a:lnTo>
                <a:lnTo>
                  <a:pt x="151637" y="156210"/>
                </a:lnTo>
                <a:lnTo>
                  <a:pt x="151637" y="172212"/>
                </a:lnTo>
                <a:lnTo>
                  <a:pt x="167639" y="172212"/>
                </a:lnTo>
                <a:close/>
              </a:path>
              <a:path w="217170" h="377189">
                <a:moveTo>
                  <a:pt x="167639" y="203453"/>
                </a:moveTo>
                <a:lnTo>
                  <a:pt x="167639" y="187451"/>
                </a:lnTo>
                <a:lnTo>
                  <a:pt x="151637" y="187451"/>
                </a:lnTo>
                <a:lnTo>
                  <a:pt x="151637" y="203453"/>
                </a:lnTo>
                <a:lnTo>
                  <a:pt x="167639" y="203453"/>
                </a:lnTo>
                <a:close/>
              </a:path>
              <a:path w="217170" h="377189">
                <a:moveTo>
                  <a:pt x="167639" y="235457"/>
                </a:moveTo>
                <a:lnTo>
                  <a:pt x="167639" y="219455"/>
                </a:lnTo>
                <a:lnTo>
                  <a:pt x="151637" y="219455"/>
                </a:lnTo>
                <a:lnTo>
                  <a:pt x="151637" y="235457"/>
                </a:lnTo>
                <a:lnTo>
                  <a:pt x="167639" y="235457"/>
                </a:lnTo>
                <a:close/>
              </a:path>
              <a:path w="217170" h="377189">
                <a:moveTo>
                  <a:pt x="167639" y="267462"/>
                </a:moveTo>
                <a:lnTo>
                  <a:pt x="167639" y="251460"/>
                </a:lnTo>
                <a:lnTo>
                  <a:pt x="151637" y="251460"/>
                </a:lnTo>
                <a:lnTo>
                  <a:pt x="151637" y="267462"/>
                </a:lnTo>
                <a:lnTo>
                  <a:pt x="167639" y="267462"/>
                </a:lnTo>
                <a:close/>
              </a:path>
              <a:path w="217170" h="377189">
                <a:moveTo>
                  <a:pt x="167639" y="298703"/>
                </a:moveTo>
                <a:lnTo>
                  <a:pt x="167639" y="282701"/>
                </a:lnTo>
                <a:lnTo>
                  <a:pt x="151637" y="282701"/>
                </a:lnTo>
                <a:lnTo>
                  <a:pt x="151637" y="298703"/>
                </a:lnTo>
                <a:lnTo>
                  <a:pt x="167639" y="298703"/>
                </a:lnTo>
                <a:close/>
              </a:path>
              <a:path w="217170" h="377189">
                <a:moveTo>
                  <a:pt x="167639" y="330707"/>
                </a:moveTo>
                <a:lnTo>
                  <a:pt x="167639" y="314705"/>
                </a:lnTo>
                <a:lnTo>
                  <a:pt x="151637" y="314705"/>
                </a:lnTo>
                <a:lnTo>
                  <a:pt x="151637" y="330707"/>
                </a:lnTo>
                <a:lnTo>
                  <a:pt x="167639" y="330707"/>
                </a:lnTo>
                <a:close/>
              </a:path>
              <a:path w="217170" h="377189">
                <a:moveTo>
                  <a:pt x="167639" y="362712"/>
                </a:moveTo>
                <a:lnTo>
                  <a:pt x="167639" y="346710"/>
                </a:lnTo>
                <a:lnTo>
                  <a:pt x="151637" y="346710"/>
                </a:lnTo>
                <a:lnTo>
                  <a:pt x="151637" y="362712"/>
                </a:lnTo>
                <a:lnTo>
                  <a:pt x="167639" y="362712"/>
                </a:lnTo>
                <a:close/>
              </a:path>
              <a:path w="217170" h="377189">
                <a:moveTo>
                  <a:pt x="150113" y="377189"/>
                </a:moveTo>
                <a:lnTo>
                  <a:pt x="150113" y="361188"/>
                </a:lnTo>
                <a:lnTo>
                  <a:pt x="134112" y="361188"/>
                </a:lnTo>
                <a:lnTo>
                  <a:pt x="134112" y="377189"/>
                </a:lnTo>
                <a:lnTo>
                  <a:pt x="150113" y="377189"/>
                </a:lnTo>
                <a:close/>
              </a:path>
              <a:path w="217170" h="377189">
                <a:moveTo>
                  <a:pt x="118872" y="377189"/>
                </a:moveTo>
                <a:lnTo>
                  <a:pt x="118872" y="361188"/>
                </a:lnTo>
                <a:lnTo>
                  <a:pt x="102870" y="361188"/>
                </a:lnTo>
                <a:lnTo>
                  <a:pt x="102870" y="377189"/>
                </a:lnTo>
                <a:lnTo>
                  <a:pt x="118872" y="377189"/>
                </a:lnTo>
                <a:close/>
              </a:path>
              <a:path w="217170" h="377189">
                <a:moveTo>
                  <a:pt x="86868" y="377189"/>
                </a:moveTo>
                <a:lnTo>
                  <a:pt x="86868" y="361188"/>
                </a:lnTo>
                <a:lnTo>
                  <a:pt x="70866" y="361188"/>
                </a:lnTo>
                <a:lnTo>
                  <a:pt x="70866" y="377189"/>
                </a:lnTo>
                <a:lnTo>
                  <a:pt x="86868" y="377189"/>
                </a:lnTo>
                <a:close/>
              </a:path>
              <a:path w="217170" h="377189">
                <a:moveTo>
                  <a:pt x="59436" y="369570"/>
                </a:moveTo>
                <a:lnTo>
                  <a:pt x="59436" y="357377"/>
                </a:lnTo>
                <a:lnTo>
                  <a:pt x="43434" y="357377"/>
                </a:lnTo>
                <a:lnTo>
                  <a:pt x="43434" y="377189"/>
                </a:lnTo>
                <a:lnTo>
                  <a:pt x="51054" y="377189"/>
                </a:lnTo>
                <a:lnTo>
                  <a:pt x="51054" y="361188"/>
                </a:lnTo>
                <a:lnTo>
                  <a:pt x="54863" y="361188"/>
                </a:lnTo>
                <a:lnTo>
                  <a:pt x="54863" y="364997"/>
                </a:lnTo>
                <a:lnTo>
                  <a:pt x="59436" y="369570"/>
                </a:lnTo>
                <a:close/>
              </a:path>
              <a:path w="217170" h="377189">
                <a:moveTo>
                  <a:pt x="54863" y="364997"/>
                </a:moveTo>
                <a:lnTo>
                  <a:pt x="54863" y="361188"/>
                </a:lnTo>
                <a:lnTo>
                  <a:pt x="51054" y="361188"/>
                </a:lnTo>
                <a:lnTo>
                  <a:pt x="54863" y="364997"/>
                </a:lnTo>
                <a:close/>
              </a:path>
              <a:path w="217170" h="377189">
                <a:moveTo>
                  <a:pt x="54863" y="377189"/>
                </a:moveTo>
                <a:lnTo>
                  <a:pt x="54863" y="364997"/>
                </a:lnTo>
                <a:lnTo>
                  <a:pt x="51054" y="361188"/>
                </a:lnTo>
                <a:lnTo>
                  <a:pt x="51054" y="377189"/>
                </a:lnTo>
                <a:lnTo>
                  <a:pt x="54863" y="377189"/>
                </a:lnTo>
                <a:close/>
              </a:path>
              <a:path w="217170" h="377189">
                <a:moveTo>
                  <a:pt x="59436" y="341375"/>
                </a:moveTo>
                <a:lnTo>
                  <a:pt x="59436" y="325374"/>
                </a:lnTo>
                <a:lnTo>
                  <a:pt x="43434" y="325374"/>
                </a:lnTo>
                <a:lnTo>
                  <a:pt x="43434" y="341375"/>
                </a:lnTo>
                <a:lnTo>
                  <a:pt x="59436" y="341375"/>
                </a:lnTo>
                <a:close/>
              </a:path>
              <a:path w="217170" h="377189">
                <a:moveTo>
                  <a:pt x="59436" y="309372"/>
                </a:moveTo>
                <a:lnTo>
                  <a:pt x="59436" y="293370"/>
                </a:lnTo>
                <a:lnTo>
                  <a:pt x="43434" y="293370"/>
                </a:lnTo>
                <a:lnTo>
                  <a:pt x="43434" y="309372"/>
                </a:lnTo>
                <a:lnTo>
                  <a:pt x="59436" y="309372"/>
                </a:lnTo>
                <a:close/>
              </a:path>
              <a:path w="217170" h="377189">
                <a:moveTo>
                  <a:pt x="59436" y="277367"/>
                </a:moveTo>
                <a:lnTo>
                  <a:pt x="59436" y="262127"/>
                </a:lnTo>
                <a:lnTo>
                  <a:pt x="43434" y="262127"/>
                </a:lnTo>
                <a:lnTo>
                  <a:pt x="43434" y="277367"/>
                </a:lnTo>
                <a:lnTo>
                  <a:pt x="59436" y="277367"/>
                </a:lnTo>
                <a:close/>
              </a:path>
              <a:path w="217170" h="377189">
                <a:moveTo>
                  <a:pt x="59436" y="246125"/>
                </a:moveTo>
                <a:lnTo>
                  <a:pt x="59436" y="230124"/>
                </a:lnTo>
                <a:lnTo>
                  <a:pt x="43434" y="230124"/>
                </a:lnTo>
                <a:lnTo>
                  <a:pt x="43434" y="246125"/>
                </a:lnTo>
                <a:lnTo>
                  <a:pt x="59436" y="246125"/>
                </a:lnTo>
                <a:close/>
              </a:path>
              <a:path w="217170" h="377189">
                <a:moveTo>
                  <a:pt x="59436" y="214122"/>
                </a:moveTo>
                <a:lnTo>
                  <a:pt x="59436" y="198120"/>
                </a:lnTo>
                <a:lnTo>
                  <a:pt x="43434" y="198120"/>
                </a:lnTo>
                <a:lnTo>
                  <a:pt x="43434" y="214122"/>
                </a:lnTo>
                <a:lnTo>
                  <a:pt x="59436" y="214122"/>
                </a:lnTo>
                <a:close/>
              </a:path>
              <a:path w="217170" h="377189">
                <a:moveTo>
                  <a:pt x="59436" y="182117"/>
                </a:moveTo>
                <a:lnTo>
                  <a:pt x="59436" y="166877"/>
                </a:lnTo>
                <a:lnTo>
                  <a:pt x="43434" y="166877"/>
                </a:lnTo>
                <a:lnTo>
                  <a:pt x="43434" y="182117"/>
                </a:lnTo>
                <a:lnTo>
                  <a:pt x="59436" y="182117"/>
                </a:lnTo>
                <a:close/>
              </a:path>
              <a:path w="217170" h="377189">
                <a:moveTo>
                  <a:pt x="59436" y="150875"/>
                </a:moveTo>
                <a:lnTo>
                  <a:pt x="59436" y="134874"/>
                </a:lnTo>
                <a:lnTo>
                  <a:pt x="43434" y="134874"/>
                </a:lnTo>
                <a:lnTo>
                  <a:pt x="43434" y="150875"/>
                </a:lnTo>
                <a:lnTo>
                  <a:pt x="59436" y="150875"/>
                </a:lnTo>
                <a:close/>
              </a:path>
            </a:pathLst>
          </a:custGeom>
          <a:solidFill>
            <a:srgbClr val="000000"/>
          </a:solidFill>
        </p:spPr>
        <p:txBody>
          <a:bodyPr wrap="square" lIns="0" tIns="0" rIns="0" bIns="0" rtlCol="0"/>
          <a:lstStyle/>
          <a:p>
            <a:endParaRPr/>
          </a:p>
        </p:txBody>
      </p:sp>
      <p:sp>
        <p:nvSpPr>
          <p:cNvPr id="15" name="object 15"/>
          <p:cNvSpPr/>
          <p:nvPr/>
        </p:nvSpPr>
        <p:spPr>
          <a:xfrm>
            <a:off x="5011749" y="5791018"/>
            <a:ext cx="215900" cy="358140"/>
          </a:xfrm>
          <a:custGeom>
            <a:avLst/>
            <a:gdLst/>
            <a:ahLst/>
            <a:cxnLst/>
            <a:rect l="l" t="t" r="r" b="b"/>
            <a:pathLst>
              <a:path w="215900" h="358139">
                <a:moveTo>
                  <a:pt x="215646" y="89154"/>
                </a:moveTo>
                <a:lnTo>
                  <a:pt x="107442" y="0"/>
                </a:lnTo>
                <a:lnTo>
                  <a:pt x="0" y="89154"/>
                </a:lnTo>
                <a:lnTo>
                  <a:pt x="54102" y="89154"/>
                </a:lnTo>
                <a:lnTo>
                  <a:pt x="54102" y="358140"/>
                </a:lnTo>
                <a:lnTo>
                  <a:pt x="161544" y="358140"/>
                </a:lnTo>
                <a:lnTo>
                  <a:pt x="161544" y="89154"/>
                </a:lnTo>
                <a:lnTo>
                  <a:pt x="215646" y="89154"/>
                </a:lnTo>
                <a:close/>
              </a:path>
            </a:pathLst>
          </a:custGeom>
          <a:solidFill>
            <a:srgbClr val="808080"/>
          </a:solidFill>
        </p:spPr>
        <p:txBody>
          <a:bodyPr wrap="square" lIns="0" tIns="0" rIns="0" bIns="0" rtlCol="0"/>
          <a:lstStyle/>
          <a:p>
            <a:endParaRPr/>
          </a:p>
        </p:txBody>
      </p:sp>
      <p:sp>
        <p:nvSpPr>
          <p:cNvPr id="16" name="object 16"/>
          <p:cNvSpPr/>
          <p:nvPr/>
        </p:nvSpPr>
        <p:spPr>
          <a:xfrm>
            <a:off x="5014035" y="5780350"/>
            <a:ext cx="217170" cy="377190"/>
          </a:xfrm>
          <a:custGeom>
            <a:avLst/>
            <a:gdLst/>
            <a:ahLst/>
            <a:cxnLst/>
            <a:rect l="l" t="t" r="r" b="b"/>
            <a:pathLst>
              <a:path w="217170" h="377189">
                <a:moveTo>
                  <a:pt x="51815" y="102870"/>
                </a:moveTo>
                <a:lnTo>
                  <a:pt x="51815" y="92201"/>
                </a:lnTo>
                <a:lnTo>
                  <a:pt x="35813" y="92201"/>
                </a:lnTo>
                <a:lnTo>
                  <a:pt x="35813" y="108203"/>
                </a:lnTo>
                <a:lnTo>
                  <a:pt x="43434" y="108203"/>
                </a:lnTo>
                <a:lnTo>
                  <a:pt x="43434" y="102870"/>
                </a:lnTo>
                <a:lnTo>
                  <a:pt x="51815" y="102870"/>
                </a:lnTo>
                <a:close/>
              </a:path>
              <a:path w="217170" h="377189">
                <a:moveTo>
                  <a:pt x="59436" y="118872"/>
                </a:moveTo>
                <a:lnTo>
                  <a:pt x="59436" y="102870"/>
                </a:lnTo>
                <a:lnTo>
                  <a:pt x="43434" y="102870"/>
                </a:lnTo>
                <a:lnTo>
                  <a:pt x="43434" y="108203"/>
                </a:lnTo>
                <a:lnTo>
                  <a:pt x="51815" y="108203"/>
                </a:lnTo>
                <a:lnTo>
                  <a:pt x="51815" y="118872"/>
                </a:lnTo>
                <a:lnTo>
                  <a:pt x="59436" y="118872"/>
                </a:lnTo>
                <a:close/>
              </a:path>
              <a:path w="217170" h="377189">
                <a:moveTo>
                  <a:pt x="51815" y="118872"/>
                </a:moveTo>
                <a:lnTo>
                  <a:pt x="51815" y="108203"/>
                </a:lnTo>
                <a:lnTo>
                  <a:pt x="43434" y="108203"/>
                </a:lnTo>
                <a:lnTo>
                  <a:pt x="43434" y="118872"/>
                </a:lnTo>
                <a:lnTo>
                  <a:pt x="51815" y="118872"/>
                </a:lnTo>
                <a:close/>
              </a:path>
              <a:path w="217170" h="377189">
                <a:moveTo>
                  <a:pt x="22098" y="89915"/>
                </a:moveTo>
                <a:lnTo>
                  <a:pt x="12191" y="77724"/>
                </a:lnTo>
                <a:lnTo>
                  <a:pt x="0" y="87630"/>
                </a:lnTo>
                <a:lnTo>
                  <a:pt x="3810" y="92319"/>
                </a:lnTo>
                <a:lnTo>
                  <a:pt x="19284" y="92201"/>
                </a:lnTo>
                <a:lnTo>
                  <a:pt x="22098" y="89915"/>
                </a:lnTo>
                <a:close/>
              </a:path>
              <a:path w="217170" h="377189">
                <a:moveTo>
                  <a:pt x="19284" y="92201"/>
                </a:moveTo>
                <a:lnTo>
                  <a:pt x="3810" y="92201"/>
                </a:lnTo>
                <a:lnTo>
                  <a:pt x="9906" y="99822"/>
                </a:lnTo>
                <a:lnTo>
                  <a:pt x="19284" y="92201"/>
                </a:lnTo>
                <a:close/>
              </a:path>
              <a:path w="217170" h="377189">
                <a:moveTo>
                  <a:pt x="19812" y="108203"/>
                </a:moveTo>
                <a:lnTo>
                  <a:pt x="19812" y="92201"/>
                </a:lnTo>
                <a:lnTo>
                  <a:pt x="19284" y="92201"/>
                </a:lnTo>
                <a:lnTo>
                  <a:pt x="9906" y="99822"/>
                </a:lnTo>
                <a:lnTo>
                  <a:pt x="3810" y="92319"/>
                </a:lnTo>
                <a:lnTo>
                  <a:pt x="3810" y="108203"/>
                </a:lnTo>
                <a:lnTo>
                  <a:pt x="19812" y="108203"/>
                </a:lnTo>
                <a:close/>
              </a:path>
              <a:path w="217170" h="377189">
                <a:moveTo>
                  <a:pt x="46482" y="69341"/>
                </a:moveTo>
                <a:lnTo>
                  <a:pt x="36575" y="57150"/>
                </a:lnTo>
                <a:lnTo>
                  <a:pt x="24384" y="67818"/>
                </a:lnTo>
                <a:lnTo>
                  <a:pt x="34289" y="80010"/>
                </a:lnTo>
                <a:lnTo>
                  <a:pt x="46482" y="69341"/>
                </a:lnTo>
                <a:close/>
              </a:path>
              <a:path w="217170" h="377189">
                <a:moveTo>
                  <a:pt x="70865" y="49530"/>
                </a:moveTo>
                <a:lnTo>
                  <a:pt x="60960" y="37337"/>
                </a:lnTo>
                <a:lnTo>
                  <a:pt x="48768" y="47244"/>
                </a:lnTo>
                <a:lnTo>
                  <a:pt x="58674" y="59436"/>
                </a:lnTo>
                <a:lnTo>
                  <a:pt x="70865" y="49530"/>
                </a:lnTo>
                <a:close/>
              </a:path>
              <a:path w="217170" h="377189">
                <a:moveTo>
                  <a:pt x="95250" y="28956"/>
                </a:moveTo>
                <a:lnTo>
                  <a:pt x="85344" y="16763"/>
                </a:lnTo>
                <a:lnTo>
                  <a:pt x="73151" y="26670"/>
                </a:lnTo>
                <a:lnTo>
                  <a:pt x="83058" y="38862"/>
                </a:lnTo>
                <a:lnTo>
                  <a:pt x="95250" y="28956"/>
                </a:lnTo>
                <a:close/>
              </a:path>
              <a:path w="217170" h="377189">
                <a:moveTo>
                  <a:pt x="119634" y="12191"/>
                </a:moveTo>
                <a:lnTo>
                  <a:pt x="105156" y="0"/>
                </a:lnTo>
                <a:lnTo>
                  <a:pt x="97536" y="6858"/>
                </a:lnTo>
                <a:lnTo>
                  <a:pt x="105584" y="16763"/>
                </a:lnTo>
                <a:lnTo>
                  <a:pt x="110489" y="16763"/>
                </a:lnTo>
                <a:lnTo>
                  <a:pt x="110489" y="23446"/>
                </a:lnTo>
                <a:lnTo>
                  <a:pt x="119634" y="12191"/>
                </a:lnTo>
                <a:close/>
              </a:path>
              <a:path w="217170" h="377189">
                <a:moveTo>
                  <a:pt x="110489" y="23446"/>
                </a:moveTo>
                <a:lnTo>
                  <a:pt x="110489" y="16763"/>
                </a:lnTo>
                <a:lnTo>
                  <a:pt x="107441" y="19050"/>
                </a:lnTo>
                <a:lnTo>
                  <a:pt x="105584" y="16763"/>
                </a:lnTo>
                <a:lnTo>
                  <a:pt x="100584" y="16763"/>
                </a:lnTo>
                <a:lnTo>
                  <a:pt x="109727" y="24384"/>
                </a:lnTo>
                <a:lnTo>
                  <a:pt x="110489" y="23446"/>
                </a:lnTo>
                <a:close/>
              </a:path>
              <a:path w="217170" h="377189">
                <a:moveTo>
                  <a:pt x="110489" y="16763"/>
                </a:moveTo>
                <a:lnTo>
                  <a:pt x="105584" y="16763"/>
                </a:lnTo>
                <a:lnTo>
                  <a:pt x="107441" y="19050"/>
                </a:lnTo>
                <a:lnTo>
                  <a:pt x="110489" y="16763"/>
                </a:lnTo>
                <a:close/>
              </a:path>
              <a:path w="217170" h="377189">
                <a:moveTo>
                  <a:pt x="144018" y="32003"/>
                </a:moveTo>
                <a:lnTo>
                  <a:pt x="131825" y="22098"/>
                </a:lnTo>
                <a:lnTo>
                  <a:pt x="121920" y="34289"/>
                </a:lnTo>
                <a:lnTo>
                  <a:pt x="134112" y="44196"/>
                </a:lnTo>
                <a:lnTo>
                  <a:pt x="144018" y="32003"/>
                </a:lnTo>
                <a:close/>
              </a:path>
              <a:path w="217170" h="377189">
                <a:moveTo>
                  <a:pt x="168401" y="52577"/>
                </a:moveTo>
                <a:lnTo>
                  <a:pt x="156210" y="42672"/>
                </a:lnTo>
                <a:lnTo>
                  <a:pt x="146303" y="54863"/>
                </a:lnTo>
                <a:lnTo>
                  <a:pt x="158496" y="64770"/>
                </a:lnTo>
                <a:lnTo>
                  <a:pt x="168401" y="52577"/>
                </a:lnTo>
                <a:close/>
              </a:path>
              <a:path w="217170" h="377189">
                <a:moveTo>
                  <a:pt x="192786" y="73151"/>
                </a:moveTo>
                <a:lnTo>
                  <a:pt x="180594" y="62484"/>
                </a:lnTo>
                <a:lnTo>
                  <a:pt x="170687" y="74675"/>
                </a:lnTo>
                <a:lnTo>
                  <a:pt x="182879" y="85344"/>
                </a:lnTo>
                <a:lnTo>
                  <a:pt x="192786" y="73151"/>
                </a:lnTo>
                <a:close/>
              </a:path>
              <a:path w="217170" h="377189">
                <a:moveTo>
                  <a:pt x="197548" y="92201"/>
                </a:moveTo>
                <a:lnTo>
                  <a:pt x="182880" y="92201"/>
                </a:lnTo>
                <a:lnTo>
                  <a:pt x="182880" y="108203"/>
                </a:lnTo>
                <a:lnTo>
                  <a:pt x="195072" y="108203"/>
                </a:lnTo>
                <a:lnTo>
                  <a:pt x="195072" y="95250"/>
                </a:lnTo>
                <a:lnTo>
                  <a:pt x="197548" y="92201"/>
                </a:lnTo>
                <a:close/>
              </a:path>
              <a:path w="217170" h="377189">
                <a:moveTo>
                  <a:pt x="198882" y="98345"/>
                </a:moveTo>
                <a:lnTo>
                  <a:pt x="198882" y="92201"/>
                </a:lnTo>
                <a:lnTo>
                  <a:pt x="197548" y="92201"/>
                </a:lnTo>
                <a:lnTo>
                  <a:pt x="195072" y="95250"/>
                </a:lnTo>
                <a:lnTo>
                  <a:pt x="198882" y="98345"/>
                </a:lnTo>
                <a:close/>
              </a:path>
              <a:path w="217170" h="377189">
                <a:moveTo>
                  <a:pt x="198882" y="108203"/>
                </a:moveTo>
                <a:lnTo>
                  <a:pt x="198882" y="98345"/>
                </a:lnTo>
                <a:lnTo>
                  <a:pt x="195072" y="95250"/>
                </a:lnTo>
                <a:lnTo>
                  <a:pt x="195072" y="108203"/>
                </a:lnTo>
                <a:lnTo>
                  <a:pt x="198882" y="108203"/>
                </a:lnTo>
                <a:close/>
              </a:path>
              <a:path w="217170" h="377189">
                <a:moveTo>
                  <a:pt x="217170" y="92963"/>
                </a:moveTo>
                <a:lnTo>
                  <a:pt x="204977" y="83058"/>
                </a:lnTo>
                <a:lnTo>
                  <a:pt x="197548" y="92201"/>
                </a:lnTo>
                <a:lnTo>
                  <a:pt x="198882" y="92201"/>
                </a:lnTo>
                <a:lnTo>
                  <a:pt x="198882" y="98345"/>
                </a:lnTo>
                <a:lnTo>
                  <a:pt x="207263" y="105156"/>
                </a:lnTo>
                <a:lnTo>
                  <a:pt x="217170" y="92963"/>
                </a:lnTo>
                <a:close/>
              </a:path>
              <a:path w="217170" h="377189">
                <a:moveTo>
                  <a:pt x="166877" y="100584"/>
                </a:moveTo>
                <a:lnTo>
                  <a:pt x="166877" y="92201"/>
                </a:lnTo>
                <a:lnTo>
                  <a:pt x="151637" y="92201"/>
                </a:lnTo>
                <a:lnTo>
                  <a:pt x="151637" y="108203"/>
                </a:lnTo>
                <a:lnTo>
                  <a:pt x="159258" y="108203"/>
                </a:lnTo>
                <a:lnTo>
                  <a:pt x="166877" y="100584"/>
                </a:lnTo>
                <a:close/>
              </a:path>
              <a:path w="217170" h="377189">
                <a:moveTo>
                  <a:pt x="167639" y="108203"/>
                </a:moveTo>
                <a:lnTo>
                  <a:pt x="167639" y="99822"/>
                </a:lnTo>
                <a:lnTo>
                  <a:pt x="159258" y="108203"/>
                </a:lnTo>
                <a:lnTo>
                  <a:pt x="167639" y="108203"/>
                </a:lnTo>
                <a:close/>
              </a:path>
              <a:path w="217170" h="377189">
                <a:moveTo>
                  <a:pt x="167639" y="140208"/>
                </a:moveTo>
                <a:lnTo>
                  <a:pt x="167639" y="124206"/>
                </a:lnTo>
                <a:lnTo>
                  <a:pt x="151637" y="124206"/>
                </a:lnTo>
                <a:lnTo>
                  <a:pt x="151637" y="140208"/>
                </a:lnTo>
                <a:lnTo>
                  <a:pt x="167639" y="140208"/>
                </a:lnTo>
                <a:close/>
              </a:path>
              <a:path w="217170" h="377189">
                <a:moveTo>
                  <a:pt x="167639" y="171450"/>
                </a:moveTo>
                <a:lnTo>
                  <a:pt x="167639" y="156210"/>
                </a:lnTo>
                <a:lnTo>
                  <a:pt x="151637" y="156210"/>
                </a:lnTo>
                <a:lnTo>
                  <a:pt x="151637" y="171450"/>
                </a:lnTo>
                <a:lnTo>
                  <a:pt x="167639" y="171450"/>
                </a:lnTo>
                <a:close/>
              </a:path>
              <a:path w="217170" h="377189">
                <a:moveTo>
                  <a:pt x="167639" y="203453"/>
                </a:moveTo>
                <a:lnTo>
                  <a:pt x="167639" y="187451"/>
                </a:lnTo>
                <a:lnTo>
                  <a:pt x="151637" y="187451"/>
                </a:lnTo>
                <a:lnTo>
                  <a:pt x="151637" y="203453"/>
                </a:lnTo>
                <a:lnTo>
                  <a:pt x="167639" y="203453"/>
                </a:lnTo>
                <a:close/>
              </a:path>
              <a:path w="217170" h="377189">
                <a:moveTo>
                  <a:pt x="167639" y="235458"/>
                </a:moveTo>
                <a:lnTo>
                  <a:pt x="167639" y="219456"/>
                </a:lnTo>
                <a:lnTo>
                  <a:pt x="151637" y="219456"/>
                </a:lnTo>
                <a:lnTo>
                  <a:pt x="151637" y="235458"/>
                </a:lnTo>
                <a:lnTo>
                  <a:pt x="167639" y="235458"/>
                </a:lnTo>
                <a:close/>
              </a:path>
              <a:path w="217170" h="377189">
                <a:moveTo>
                  <a:pt x="167639" y="266700"/>
                </a:moveTo>
                <a:lnTo>
                  <a:pt x="167639" y="251460"/>
                </a:lnTo>
                <a:lnTo>
                  <a:pt x="151637" y="251460"/>
                </a:lnTo>
                <a:lnTo>
                  <a:pt x="151637" y="266700"/>
                </a:lnTo>
                <a:lnTo>
                  <a:pt x="167639" y="266700"/>
                </a:lnTo>
                <a:close/>
              </a:path>
              <a:path w="217170" h="377189">
                <a:moveTo>
                  <a:pt x="167639" y="298703"/>
                </a:moveTo>
                <a:lnTo>
                  <a:pt x="167639" y="282701"/>
                </a:lnTo>
                <a:lnTo>
                  <a:pt x="151637" y="282701"/>
                </a:lnTo>
                <a:lnTo>
                  <a:pt x="151637" y="298703"/>
                </a:lnTo>
                <a:lnTo>
                  <a:pt x="167639" y="298703"/>
                </a:lnTo>
                <a:close/>
              </a:path>
              <a:path w="217170" h="377189">
                <a:moveTo>
                  <a:pt x="167639" y="330708"/>
                </a:moveTo>
                <a:lnTo>
                  <a:pt x="167639" y="314706"/>
                </a:lnTo>
                <a:lnTo>
                  <a:pt x="151637" y="314706"/>
                </a:lnTo>
                <a:lnTo>
                  <a:pt x="151637" y="330708"/>
                </a:lnTo>
                <a:lnTo>
                  <a:pt x="167639" y="330708"/>
                </a:lnTo>
                <a:close/>
              </a:path>
              <a:path w="217170" h="377189">
                <a:moveTo>
                  <a:pt x="167639" y="361950"/>
                </a:moveTo>
                <a:lnTo>
                  <a:pt x="167639" y="346710"/>
                </a:lnTo>
                <a:lnTo>
                  <a:pt x="151637" y="346710"/>
                </a:lnTo>
                <a:lnTo>
                  <a:pt x="151637" y="361950"/>
                </a:lnTo>
                <a:lnTo>
                  <a:pt x="167639" y="361950"/>
                </a:lnTo>
                <a:close/>
              </a:path>
              <a:path w="217170" h="377189">
                <a:moveTo>
                  <a:pt x="150113" y="377189"/>
                </a:moveTo>
                <a:lnTo>
                  <a:pt x="150113" y="361188"/>
                </a:lnTo>
                <a:lnTo>
                  <a:pt x="134874" y="361188"/>
                </a:lnTo>
                <a:lnTo>
                  <a:pt x="134874" y="377189"/>
                </a:lnTo>
                <a:lnTo>
                  <a:pt x="150113" y="377189"/>
                </a:lnTo>
                <a:close/>
              </a:path>
              <a:path w="217170" h="377189">
                <a:moveTo>
                  <a:pt x="118872" y="377189"/>
                </a:moveTo>
                <a:lnTo>
                  <a:pt x="118872" y="361188"/>
                </a:lnTo>
                <a:lnTo>
                  <a:pt x="102870" y="361188"/>
                </a:lnTo>
                <a:lnTo>
                  <a:pt x="102870" y="377189"/>
                </a:lnTo>
                <a:lnTo>
                  <a:pt x="118872" y="377189"/>
                </a:lnTo>
                <a:close/>
              </a:path>
              <a:path w="217170" h="377189">
                <a:moveTo>
                  <a:pt x="86868" y="377189"/>
                </a:moveTo>
                <a:lnTo>
                  <a:pt x="86868" y="361188"/>
                </a:lnTo>
                <a:lnTo>
                  <a:pt x="70866" y="361188"/>
                </a:lnTo>
                <a:lnTo>
                  <a:pt x="70866" y="377189"/>
                </a:lnTo>
                <a:lnTo>
                  <a:pt x="86868" y="377189"/>
                </a:lnTo>
                <a:close/>
              </a:path>
              <a:path w="217170" h="377189">
                <a:moveTo>
                  <a:pt x="59436" y="368808"/>
                </a:moveTo>
                <a:lnTo>
                  <a:pt x="59436" y="356615"/>
                </a:lnTo>
                <a:lnTo>
                  <a:pt x="43434" y="356615"/>
                </a:lnTo>
                <a:lnTo>
                  <a:pt x="43434" y="377189"/>
                </a:lnTo>
                <a:lnTo>
                  <a:pt x="51815" y="377189"/>
                </a:lnTo>
                <a:lnTo>
                  <a:pt x="51815" y="361188"/>
                </a:lnTo>
                <a:lnTo>
                  <a:pt x="54863" y="361188"/>
                </a:lnTo>
                <a:lnTo>
                  <a:pt x="54863" y="364236"/>
                </a:lnTo>
                <a:lnTo>
                  <a:pt x="59436" y="368808"/>
                </a:lnTo>
                <a:close/>
              </a:path>
              <a:path w="217170" h="377189">
                <a:moveTo>
                  <a:pt x="54863" y="364236"/>
                </a:moveTo>
                <a:lnTo>
                  <a:pt x="54863" y="361188"/>
                </a:lnTo>
                <a:lnTo>
                  <a:pt x="51815" y="361188"/>
                </a:lnTo>
                <a:lnTo>
                  <a:pt x="54863" y="364236"/>
                </a:lnTo>
                <a:close/>
              </a:path>
              <a:path w="217170" h="377189">
                <a:moveTo>
                  <a:pt x="54863" y="377189"/>
                </a:moveTo>
                <a:lnTo>
                  <a:pt x="54863" y="364236"/>
                </a:lnTo>
                <a:lnTo>
                  <a:pt x="51815" y="361188"/>
                </a:lnTo>
                <a:lnTo>
                  <a:pt x="51815" y="377189"/>
                </a:lnTo>
                <a:lnTo>
                  <a:pt x="54863" y="377189"/>
                </a:lnTo>
                <a:close/>
              </a:path>
              <a:path w="217170" h="377189">
                <a:moveTo>
                  <a:pt x="59436" y="341375"/>
                </a:moveTo>
                <a:lnTo>
                  <a:pt x="59436" y="325374"/>
                </a:lnTo>
                <a:lnTo>
                  <a:pt x="43434" y="325374"/>
                </a:lnTo>
                <a:lnTo>
                  <a:pt x="43434" y="341375"/>
                </a:lnTo>
                <a:lnTo>
                  <a:pt x="59436" y="341375"/>
                </a:lnTo>
                <a:close/>
              </a:path>
              <a:path w="217170" h="377189">
                <a:moveTo>
                  <a:pt x="59436" y="309372"/>
                </a:moveTo>
                <a:lnTo>
                  <a:pt x="59436" y="293370"/>
                </a:lnTo>
                <a:lnTo>
                  <a:pt x="43434" y="293370"/>
                </a:lnTo>
                <a:lnTo>
                  <a:pt x="43434" y="309372"/>
                </a:lnTo>
                <a:lnTo>
                  <a:pt x="59436" y="309372"/>
                </a:lnTo>
                <a:close/>
              </a:path>
              <a:path w="217170" h="377189">
                <a:moveTo>
                  <a:pt x="59436" y="277368"/>
                </a:moveTo>
                <a:lnTo>
                  <a:pt x="59436" y="261366"/>
                </a:lnTo>
                <a:lnTo>
                  <a:pt x="43434" y="261366"/>
                </a:lnTo>
                <a:lnTo>
                  <a:pt x="43434" y="277368"/>
                </a:lnTo>
                <a:lnTo>
                  <a:pt x="59436" y="277368"/>
                </a:lnTo>
                <a:close/>
              </a:path>
              <a:path w="217170" h="377189">
                <a:moveTo>
                  <a:pt x="59436" y="246125"/>
                </a:moveTo>
                <a:lnTo>
                  <a:pt x="59436" y="230124"/>
                </a:lnTo>
                <a:lnTo>
                  <a:pt x="43434" y="230124"/>
                </a:lnTo>
                <a:lnTo>
                  <a:pt x="43434" y="246125"/>
                </a:lnTo>
                <a:lnTo>
                  <a:pt x="59436" y="246125"/>
                </a:lnTo>
                <a:close/>
              </a:path>
              <a:path w="217170" h="377189">
                <a:moveTo>
                  <a:pt x="59436" y="214122"/>
                </a:moveTo>
                <a:lnTo>
                  <a:pt x="59436" y="198120"/>
                </a:lnTo>
                <a:lnTo>
                  <a:pt x="43434" y="198120"/>
                </a:lnTo>
                <a:lnTo>
                  <a:pt x="43434" y="214122"/>
                </a:lnTo>
                <a:lnTo>
                  <a:pt x="59436" y="214122"/>
                </a:lnTo>
                <a:close/>
              </a:path>
              <a:path w="217170" h="377189">
                <a:moveTo>
                  <a:pt x="59436" y="182118"/>
                </a:moveTo>
                <a:lnTo>
                  <a:pt x="59436" y="166116"/>
                </a:lnTo>
                <a:lnTo>
                  <a:pt x="43434" y="166116"/>
                </a:lnTo>
                <a:lnTo>
                  <a:pt x="43434" y="182118"/>
                </a:lnTo>
                <a:lnTo>
                  <a:pt x="59436" y="182118"/>
                </a:lnTo>
                <a:close/>
              </a:path>
              <a:path w="217170" h="377189">
                <a:moveTo>
                  <a:pt x="59436" y="150875"/>
                </a:moveTo>
                <a:lnTo>
                  <a:pt x="59436" y="134874"/>
                </a:lnTo>
                <a:lnTo>
                  <a:pt x="43434" y="134874"/>
                </a:lnTo>
                <a:lnTo>
                  <a:pt x="43434" y="150875"/>
                </a:lnTo>
                <a:lnTo>
                  <a:pt x="59436" y="150875"/>
                </a:lnTo>
                <a:close/>
              </a:path>
            </a:pathLst>
          </a:custGeom>
          <a:solidFill>
            <a:srgbClr val="000099"/>
          </a:solidFill>
        </p:spPr>
        <p:txBody>
          <a:bodyPr wrap="square" lIns="0" tIns="0" rIns="0" bIns="0" rtlCol="0"/>
          <a:lstStyle/>
          <a:p>
            <a:endParaRPr/>
          </a:p>
        </p:txBody>
      </p:sp>
      <p:sp>
        <p:nvSpPr>
          <p:cNvPr id="17" name="Rectangle 16"/>
          <p:cNvSpPr/>
          <p:nvPr/>
        </p:nvSpPr>
        <p:spPr>
          <a:xfrm>
            <a:off x="6204854" y="5857049"/>
            <a:ext cx="1651798" cy="369332"/>
          </a:xfrm>
          <a:prstGeom prst="rect">
            <a:avLst/>
          </a:prstGeom>
        </p:spPr>
        <p:txBody>
          <a:bodyPr wrap="none">
            <a:spAutoFit/>
          </a:bodyPr>
          <a:lstStyle/>
          <a:p>
            <a:pPr marR="5080" algn="r">
              <a:lnSpc>
                <a:spcPct val="100000"/>
              </a:lnSpc>
            </a:pPr>
            <a:r>
              <a:rPr lang="en-AU" dirty="0">
                <a:solidFill>
                  <a:srgbClr val="006500"/>
                </a:solidFill>
                <a:cs typeface="Calibri"/>
              </a:rPr>
              <a:t>wri</a:t>
            </a:r>
            <a:r>
              <a:rPr lang="en-AU" spc="-25" dirty="0">
                <a:solidFill>
                  <a:srgbClr val="006500"/>
                </a:solidFill>
                <a:cs typeface="Calibri"/>
              </a:rPr>
              <a:t>t</a:t>
            </a:r>
            <a:r>
              <a:rPr lang="en-AU" spc="-5" dirty="0">
                <a:solidFill>
                  <a:srgbClr val="006500"/>
                </a:solidFill>
                <a:cs typeface="Calibri"/>
              </a:rPr>
              <a:t>e</a:t>
            </a:r>
            <a:r>
              <a:rPr lang="en-AU" spc="5" dirty="0">
                <a:solidFill>
                  <a:srgbClr val="006500"/>
                </a:solidFill>
                <a:cs typeface="Calibri"/>
              </a:rPr>
              <a:t> </a:t>
            </a:r>
            <a:r>
              <a:rPr lang="en-AU" spc="-5" dirty="0">
                <a:solidFill>
                  <a:srgbClr val="006500"/>
                </a:solidFill>
                <a:cs typeface="Calibri"/>
              </a:rPr>
              <a:t>f</a:t>
            </a:r>
            <a:r>
              <a:rPr lang="en-AU" spc="-35" dirty="0">
                <a:solidFill>
                  <a:srgbClr val="006500"/>
                </a:solidFill>
                <a:cs typeface="Calibri"/>
              </a:rPr>
              <a:t>r</a:t>
            </a:r>
            <a:r>
              <a:rPr lang="en-AU" dirty="0">
                <a:solidFill>
                  <a:srgbClr val="006500"/>
                </a:solidFill>
                <a:cs typeface="Calibri"/>
              </a:rPr>
              <a:t>om </a:t>
            </a:r>
            <a:r>
              <a:rPr lang="en-AU" spc="-10" dirty="0">
                <a:solidFill>
                  <a:srgbClr val="006500"/>
                </a:solidFill>
                <a:cs typeface="Calibri"/>
              </a:rPr>
              <a:t>he</a:t>
            </a:r>
            <a:r>
              <a:rPr lang="en-AU" spc="-25" dirty="0">
                <a:solidFill>
                  <a:srgbClr val="006500"/>
                </a:solidFill>
                <a:cs typeface="Calibri"/>
              </a:rPr>
              <a:t>r</a:t>
            </a:r>
            <a:r>
              <a:rPr lang="en-AU" spc="-5" dirty="0">
                <a:solidFill>
                  <a:srgbClr val="006500"/>
                </a:solidFill>
                <a:cs typeface="Calibri"/>
              </a:rPr>
              <a:t>e</a:t>
            </a:r>
            <a:endParaRPr lang="en-AU" dirty="0">
              <a:cs typeface="Calibri"/>
            </a:endParaRPr>
          </a:p>
        </p:txBody>
      </p:sp>
      <p:sp>
        <p:nvSpPr>
          <p:cNvPr id="19" name="object 2">
            <a:extLst>
              <a:ext uri="{FF2B5EF4-FFF2-40B4-BE49-F238E27FC236}">
                <a16:creationId xmlns:a16="http://schemas.microsoft.com/office/drawing/2014/main" id="{CDEE72E4-A079-4FB3-841A-30CA8F9D1A9A}"/>
              </a:ext>
            </a:extLst>
          </p:cNvPr>
          <p:cNvSpPr txBox="1">
            <a:spLocks noGrp="1"/>
          </p:cNvSpPr>
          <p:nvPr>
            <p:ph type="title"/>
          </p:nvPr>
        </p:nvSpPr>
        <p:spPr>
          <a:xfrm>
            <a:off x="2071688" y="-28575"/>
            <a:ext cx="6550025" cy="615950"/>
          </a:xfrm>
          <a:prstGeom prst="rect">
            <a:avLst/>
          </a:prstGeom>
        </p:spPr>
        <p:txBody>
          <a:bodyPr vert="horz" wrap="square" lIns="0" tIns="94615" rIns="0" bIns="0" rtlCol="0">
            <a:spAutoFit/>
          </a:bodyPr>
          <a:lstStyle/>
          <a:p>
            <a:pPr marL="839469">
              <a:lnSpc>
                <a:spcPct val="100000"/>
              </a:lnSpc>
            </a:pPr>
            <a:r>
              <a:rPr spc="-5" dirty="0"/>
              <a:t>Fil</a:t>
            </a:r>
            <a:r>
              <a:rPr dirty="0"/>
              <a:t>e</a:t>
            </a:r>
            <a:r>
              <a:rPr spc="20" dirty="0"/>
              <a:t> </a:t>
            </a:r>
            <a:r>
              <a:rPr spc="-95" dirty="0"/>
              <a:t>P</a:t>
            </a:r>
            <a:r>
              <a:rPr dirty="0"/>
              <a:t>osition</a:t>
            </a:r>
            <a:r>
              <a:rPr spc="30" dirty="0"/>
              <a:t> </a:t>
            </a:r>
            <a:r>
              <a:rPr spc="-5" dirty="0"/>
              <a:t>Indi</a:t>
            </a:r>
            <a:r>
              <a:rPr spc="-45" dirty="0"/>
              <a:t>c</a:t>
            </a:r>
            <a:r>
              <a:rPr spc="-50" dirty="0"/>
              <a:t>a</a:t>
            </a:r>
            <a:r>
              <a:rPr spc="-45" dirty="0"/>
              <a:t>t</a:t>
            </a:r>
            <a:r>
              <a:rPr dirty="0"/>
              <a:t>o</a:t>
            </a:r>
            <a:r>
              <a:rPr spc="-5" dirty="0"/>
              <a:t>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3300" y="43059"/>
            <a:ext cx="9067800" cy="711092"/>
          </a:xfrm>
          <a:prstGeom prst="rect">
            <a:avLst/>
          </a:prstGeom>
        </p:spPr>
        <p:txBody>
          <a:bodyPr vert="horz" wrap="square" lIns="0" tIns="94615" rIns="0" bIns="0" rtlCol="0">
            <a:spAutoFit/>
          </a:bodyPr>
          <a:lstStyle/>
          <a:p>
            <a:pPr>
              <a:lnSpc>
                <a:spcPct val="100000"/>
              </a:lnSpc>
            </a:pPr>
            <a:r>
              <a:rPr lang="en-US" spc="-5" dirty="0"/>
              <a:t>Fil</a:t>
            </a:r>
            <a:r>
              <a:rPr lang="en-US" dirty="0"/>
              <a:t>e</a:t>
            </a:r>
            <a:r>
              <a:rPr lang="en-US" spc="20" dirty="0"/>
              <a:t> </a:t>
            </a:r>
            <a:r>
              <a:rPr lang="en-US" spc="-95" dirty="0"/>
              <a:t>P</a:t>
            </a:r>
            <a:r>
              <a:rPr lang="en-US" dirty="0"/>
              <a:t>osition</a:t>
            </a:r>
            <a:r>
              <a:rPr lang="en-US" spc="30" dirty="0"/>
              <a:t> </a:t>
            </a:r>
            <a:r>
              <a:rPr lang="en-US" spc="-5" dirty="0"/>
              <a:t>Indi</a:t>
            </a:r>
            <a:r>
              <a:rPr lang="en-US" spc="-45" dirty="0"/>
              <a:t>c</a:t>
            </a:r>
            <a:r>
              <a:rPr lang="en-US" spc="-50" dirty="0"/>
              <a:t>a</a:t>
            </a:r>
            <a:r>
              <a:rPr lang="en-US" spc="-45" dirty="0"/>
              <a:t>t</a:t>
            </a:r>
            <a:r>
              <a:rPr lang="en-US" dirty="0"/>
              <a:t>o</a:t>
            </a:r>
            <a:r>
              <a:rPr lang="en-US" spc="-5" dirty="0"/>
              <a:t>r Function:</a:t>
            </a:r>
            <a:r>
              <a:rPr lang="en-US" b="1" spc="-5" dirty="0">
                <a:solidFill>
                  <a:srgbClr val="0033CC"/>
                </a:solidFill>
                <a:latin typeface="Courier New"/>
                <a:cs typeface="Courier New"/>
              </a:rPr>
              <a:t> </a:t>
            </a:r>
            <a:r>
              <a:rPr lang="en-US" b="1" spc="-5" dirty="0" err="1">
                <a:solidFill>
                  <a:srgbClr val="0033CC"/>
                </a:solidFill>
                <a:latin typeface="Courier New"/>
                <a:cs typeface="Courier New"/>
              </a:rPr>
              <a:t>ftell</a:t>
            </a:r>
            <a:r>
              <a:rPr lang="en-US" spc="-5" dirty="0">
                <a:latin typeface="Courier New"/>
                <a:cs typeface="Courier New"/>
              </a:rPr>
              <a:t>(</a:t>
            </a:r>
            <a:r>
              <a:rPr lang="en-US" dirty="0">
                <a:latin typeface="Courier New"/>
                <a:cs typeface="Courier New"/>
              </a:rPr>
              <a:t>)</a:t>
            </a:r>
            <a:r>
              <a:rPr lang="en-US" spc="-1070" dirty="0">
                <a:latin typeface="Courier New"/>
                <a:cs typeface="Courier New"/>
              </a:rPr>
              <a:t> </a:t>
            </a:r>
            <a:endParaRPr spc="-5" dirty="0"/>
          </a:p>
        </p:txBody>
      </p:sp>
      <p:sp>
        <p:nvSpPr>
          <p:cNvPr id="4" name="object 4"/>
          <p:cNvSpPr txBox="1"/>
          <p:nvPr/>
        </p:nvSpPr>
        <p:spPr>
          <a:xfrm>
            <a:off x="129848" y="1131398"/>
            <a:ext cx="10409966" cy="1477328"/>
          </a:xfrm>
          <a:prstGeom prst="rect">
            <a:avLst/>
          </a:prstGeom>
        </p:spPr>
        <p:txBody>
          <a:bodyPr vert="horz" wrap="square" lIns="0" tIns="0" rIns="0" bIns="0" rtlCol="0">
            <a:spAutoFit/>
          </a:bodyPr>
          <a:lstStyle/>
          <a:p>
            <a:pPr marL="355600" indent="-342900">
              <a:lnSpc>
                <a:spcPct val="150000"/>
              </a:lnSpc>
              <a:buFont typeface="Arial" panose="020B0604020202020204" pitchFamily="34" charset="0"/>
              <a:buChar char="•"/>
            </a:pPr>
            <a:r>
              <a:rPr lang="en-AU" sz="2400" dirty="0">
                <a:cs typeface="Calibri"/>
              </a:rPr>
              <a:t>Function</a:t>
            </a:r>
            <a:r>
              <a:rPr lang="en-AU" sz="2400" spc="-5" dirty="0">
                <a:latin typeface="Courier New"/>
                <a:cs typeface="Courier New"/>
              </a:rPr>
              <a:t> </a:t>
            </a:r>
            <a:r>
              <a:rPr sz="2400" b="1" spc="-5" dirty="0" err="1">
                <a:solidFill>
                  <a:srgbClr val="0033CC"/>
                </a:solidFill>
                <a:latin typeface="Courier New"/>
                <a:cs typeface="Courier New"/>
              </a:rPr>
              <a:t>ftell</a:t>
            </a:r>
            <a:r>
              <a:rPr sz="2400" spc="-5" dirty="0">
                <a:latin typeface="Courier New"/>
                <a:cs typeface="Courier New"/>
              </a:rPr>
              <a:t>(</a:t>
            </a:r>
            <a:r>
              <a:rPr sz="2400" dirty="0">
                <a:latin typeface="Courier New"/>
                <a:cs typeface="Courier New"/>
              </a:rPr>
              <a:t>)</a:t>
            </a:r>
            <a:r>
              <a:rPr sz="2400" spc="-1070" dirty="0">
                <a:latin typeface="Courier New"/>
                <a:cs typeface="Courier New"/>
              </a:rPr>
              <a:t> </a:t>
            </a:r>
            <a:r>
              <a:rPr sz="2400" spc="-40" dirty="0">
                <a:latin typeface="Calibri"/>
                <a:cs typeface="Calibri"/>
              </a:rPr>
              <a:t>r</a:t>
            </a:r>
            <a:r>
              <a:rPr sz="2400" spc="-25" dirty="0">
                <a:latin typeface="Calibri"/>
                <a:cs typeface="Calibri"/>
              </a:rPr>
              <a:t>e</a:t>
            </a:r>
            <a:r>
              <a:rPr sz="2400" spc="-5" dirty="0">
                <a:latin typeface="Calibri"/>
                <a:cs typeface="Calibri"/>
              </a:rPr>
              <a:t>turn</a:t>
            </a:r>
            <a:r>
              <a:rPr sz="2400" dirty="0">
                <a:latin typeface="Calibri"/>
                <a:cs typeface="Calibri"/>
              </a:rPr>
              <a:t>s</a:t>
            </a:r>
            <a:r>
              <a:rPr sz="2400" spc="10" dirty="0">
                <a:latin typeface="Calibri"/>
                <a:cs typeface="Calibri"/>
              </a:rPr>
              <a:t> </a:t>
            </a:r>
            <a:r>
              <a:rPr sz="2400" dirty="0">
                <a:latin typeface="Calibri"/>
                <a:cs typeface="Calibri"/>
              </a:rPr>
              <a:t>a</a:t>
            </a:r>
            <a:r>
              <a:rPr sz="2400" spc="-5" dirty="0">
                <a:latin typeface="Calibri"/>
                <a:cs typeface="Calibri"/>
              </a:rPr>
              <a:t> </a:t>
            </a:r>
            <a:r>
              <a:rPr sz="2400" spc="-45" dirty="0">
                <a:latin typeface="Calibri"/>
                <a:cs typeface="Calibri"/>
              </a:rPr>
              <a:t>v</a:t>
            </a:r>
            <a:r>
              <a:rPr sz="2400" dirty="0">
                <a:latin typeface="Calibri"/>
                <a:cs typeface="Calibri"/>
              </a:rPr>
              <a:t>a</a:t>
            </a:r>
            <a:r>
              <a:rPr sz="2400" spc="-5" dirty="0">
                <a:latin typeface="Calibri"/>
                <a:cs typeface="Calibri"/>
              </a:rPr>
              <a:t>lue o</a:t>
            </a:r>
            <a:r>
              <a:rPr sz="2400" dirty="0">
                <a:latin typeface="Calibri"/>
                <a:cs typeface="Calibri"/>
              </a:rPr>
              <a:t>f</a:t>
            </a:r>
            <a:r>
              <a:rPr sz="2400" spc="-5" dirty="0">
                <a:latin typeface="Calibri"/>
                <a:cs typeface="Calibri"/>
              </a:rPr>
              <a:t> typ</a:t>
            </a:r>
            <a:r>
              <a:rPr sz="2400" dirty="0">
                <a:latin typeface="Calibri"/>
                <a:cs typeface="Calibri"/>
              </a:rPr>
              <a:t>e </a:t>
            </a:r>
            <a:r>
              <a:rPr sz="2400" spc="-5" dirty="0">
                <a:solidFill>
                  <a:srgbClr val="00009A"/>
                </a:solidFill>
                <a:latin typeface="Courier New"/>
                <a:cs typeface="Courier New"/>
              </a:rPr>
              <a:t>lon</a:t>
            </a:r>
            <a:r>
              <a:rPr sz="2400" dirty="0">
                <a:solidFill>
                  <a:srgbClr val="00009A"/>
                </a:solidFill>
                <a:latin typeface="Courier New"/>
                <a:cs typeface="Courier New"/>
              </a:rPr>
              <a:t>g</a:t>
            </a:r>
            <a:r>
              <a:rPr sz="2400" spc="-15" dirty="0">
                <a:solidFill>
                  <a:srgbClr val="00009A"/>
                </a:solidFill>
                <a:latin typeface="Courier New"/>
                <a:cs typeface="Courier New"/>
              </a:rPr>
              <a:t> </a:t>
            </a:r>
            <a:r>
              <a:rPr sz="2400" spc="-5" dirty="0" err="1">
                <a:solidFill>
                  <a:srgbClr val="00009A"/>
                </a:solidFill>
                <a:latin typeface="Courier New"/>
                <a:cs typeface="Courier New"/>
              </a:rPr>
              <a:t>int</a:t>
            </a:r>
            <a:r>
              <a:rPr lang="en-AU" sz="2400" spc="-5" dirty="0">
                <a:solidFill>
                  <a:srgbClr val="00009A"/>
                </a:solidFill>
                <a:latin typeface="Courier New"/>
                <a:cs typeface="Courier New"/>
              </a:rPr>
              <a:t> </a:t>
            </a:r>
            <a:r>
              <a:rPr lang="en-AU" sz="2400" b="1" spc="-5" dirty="0">
                <a:cs typeface="Calibri"/>
              </a:rPr>
              <a:t>th</a:t>
            </a:r>
            <a:r>
              <a:rPr lang="en-AU" sz="2400" b="1" spc="-25" dirty="0">
                <a:cs typeface="Calibri"/>
              </a:rPr>
              <a:t>a</a:t>
            </a:r>
            <a:r>
              <a:rPr lang="en-AU" sz="2400" b="1" dirty="0">
                <a:cs typeface="Calibri"/>
              </a:rPr>
              <a:t>t </a:t>
            </a:r>
            <a:r>
              <a:rPr lang="en-AU" sz="2400" b="1" spc="-5" dirty="0">
                <a:cs typeface="Calibri"/>
              </a:rPr>
              <a:t>i</a:t>
            </a:r>
            <a:r>
              <a:rPr lang="en-AU" sz="2400" b="1" dirty="0">
                <a:cs typeface="Calibri"/>
              </a:rPr>
              <a:t>s</a:t>
            </a:r>
            <a:r>
              <a:rPr lang="en-AU" sz="2400" b="1" spc="5" dirty="0">
                <a:cs typeface="Calibri"/>
              </a:rPr>
              <a:t> </a:t>
            </a:r>
            <a:r>
              <a:rPr lang="en-AU" sz="2400" b="1" spc="-5" dirty="0">
                <a:cs typeface="Calibri"/>
              </a:rPr>
              <a:t>th</a:t>
            </a:r>
            <a:r>
              <a:rPr lang="en-AU" sz="2400" b="1" dirty="0">
                <a:cs typeface="Calibri"/>
              </a:rPr>
              <a:t>e</a:t>
            </a:r>
            <a:r>
              <a:rPr lang="en-AU" sz="2400" b="1" spc="5" dirty="0">
                <a:cs typeface="Calibri"/>
              </a:rPr>
              <a:t> </a:t>
            </a:r>
            <a:r>
              <a:rPr lang="en-AU" sz="2400" b="1" spc="-5" dirty="0">
                <a:cs typeface="Calibri"/>
              </a:rPr>
              <a:t>cur</a:t>
            </a:r>
            <a:r>
              <a:rPr lang="en-AU" sz="2400" b="1" spc="-35" dirty="0">
                <a:cs typeface="Calibri"/>
              </a:rPr>
              <a:t>r</a:t>
            </a:r>
            <a:r>
              <a:rPr lang="en-AU" sz="2400" b="1" dirty="0">
                <a:cs typeface="Calibri"/>
              </a:rPr>
              <a:t>e</a:t>
            </a:r>
            <a:r>
              <a:rPr lang="en-AU" sz="2400" b="1" spc="-30" dirty="0">
                <a:cs typeface="Calibri"/>
              </a:rPr>
              <a:t>n</a:t>
            </a:r>
            <a:r>
              <a:rPr lang="en-AU" sz="2400" b="1" dirty="0">
                <a:cs typeface="Calibri"/>
              </a:rPr>
              <a:t>t</a:t>
            </a:r>
            <a:r>
              <a:rPr lang="en-AU" sz="2400" b="1" spc="-5" dirty="0">
                <a:cs typeface="Calibri"/>
              </a:rPr>
              <a:t> fil</a:t>
            </a:r>
            <a:r>
              <a:rPr lang="en-AU" sz="2400" b="1" dirty="0">
                <a:cs typeface="Calibri"/>
              </a:rPr>
              <a:t>e</a:t>
            </a:r>
            <a:r>
              <a:rPr lang="en-AU" sz="2400" b="1" spc="-15" dirty="0">
                <a:cs typeface="Calibri"/>
              </a:rPr>
              <a:t> </a:t>
            </a:r>
            <a:r>
              <a:rPr lang="en-AU" sz="2400" b="1" spc="-5" dirty="0">
                <a:cs typeface="Calibri"/>
              </a:rPr>
              <a:t>position in byte.</a:t>
            </a:r>
            <a:endParaRPr lang="en-AU" sz="2400" b="1" dirty="0">
              <a:cs typeface="Calibri"/>
            </a:endParaRPr>
          </a:p>
          <a:p>
            <a:pPr marL="12700">
              <a:lnSpc>
                <a:spcPct val="100000"/>
              </a:lnSpc>
            </a:pPr>
            <a:endParaRPr sz="2400" dirty="0">
              <a:latin typeface="Courier New"/>
              <a:cs typeface="Courier New"/>
            </a:endParaRPr>
          </a:p>
        </p:txBody>
      </p:sp>
      <p:sp>
        <p:nvSpPr>
          <p:cNvPr id="6" name="object 6"/>
          <p:cNvSpPr txBox="1"/>
          <p:nvPr/>
        </p:nvSpPr>
        <p:spPr>
          <a:xfrm>
            <a:off x="1294009" y="2615838"/>
            <a:ext cx="572135" cy="1014730"/>
          </a:xfrm>
          <a:prstGeom prst="rect">
            <a:avLst/>
          </a:prstGeom>
        </p:spPr>
        <p:txBody>
          <a:bodyPr vert="horz" wrap="square" lIns="0" tIns="0" rIns="0" bIns="0" rtlCol="0">
            <a:spAutoFit/>
          </a:bodyPr>
          <a:lstStyle/>
          <a:p>
            <a:pPr marL="12700">
              <a:lnSpc>
                <a:spcPct val="100000"/>
              </a:lnSpc>
            </a:pPr>
            <a:r>
              <a:rPr sz="1800" b="1" spc="-5" dirty="0">
                <a:solidFill>
                  <a:srgbClr val="0033CC"/>
                </a:solidFill>
                <a:latin typeface="Courier New"/>
                <a:cs typeface="Courier New"/>
              </a:rPr>
              <a:t>FILE</a:t>
            </a:r>
            <a:endParaRPr sz="1800" b="1" dirty="0">
              <a:solidFill>
                <a:srgbClr val="0033CC"/>
              </a:solidFill>
              <a:latin typeface="Courier New"/>
              <a:cs typeface="Courier New"/>
            </a:endParaRPr>
          </a:p>
          <a:p>
            <a:pPr marL="12700" marR="5080">
              <a:lnSpc>
                <a:spcPct val="135800"/>
              </a:lnSpc>
              <a:spcBef>
                <a:spcPts val="120"/>
              </a:spcBef>
            </a:pPr>
            <a:r>
              <a:rPr sz="1800" spc="-5" dirty="0">
                <a:solidFill>
                  <a:srgbClr val="0000FF"/>
                </a:solidFill>
                <a:latin typeface="Courier New"/>
                <a:cs typeface="Courier New"/>
              </a:rPr>
              <a:t>char long</a:t>
            </a:r>
            <a:endParaRPr sz="1800" dirty="0">
              <a:latin typeface="Courier New"/>
              <a:cs typeface="Courier New"/>
            </a:endParaRPr>
          </a:p>
        </p:txBody>
      </p:sp>
      <p:sp>
        <p:nvSpPr>
          <p:cNvPr id="7" name="object 7"/>
          <p:cNvSpPr txBox="1"/>
          <p:nvPr/>
        </p:nvSpPr>
        <p:spPr>
          <a:xfrm>
            <a:off x="1976471" y="2615838"/>
            <a:ext cx="4377055" cy="1014730"/>
          </a:xfrm>
          <a:prstGeom prst="rect">
            <a:avLst/>
          </a:prstGeom>
        </p:spPr>
        <p:txBody>
          <a:bodyPr vert="horz" wrap="square" lIns="0" tIns="0" rIns="0" bIns="0" rtlCol="0">
            <a:spAutoFit/>
          </a:bodyPr>
          <a:lstStyle/>
          <a:p>
            <a:pPr marL="12700">
              <a:lnSpc>
                <a:spcPct val="100000"/>
              </a:lnSpc>
            </a:pPr>
            <a:r>
              <a:rPr sz="1800" spc="-5" dirty="0">
                <a:latin typeface="Courier New"/>
                <a:cs typeface="Courier New"/>
              </a:rPr>
              <a:t>*outBinFile;</a:t>
            </a:r>
            <a:endParaRPr sz="1800">
              <a:latin typeface="Courier New"/>
              <a:cs typeface="Courier New"/>
            </a:endParaRPr>
          </a:p>
          <a:p>
            <a:pPr marL="12700" marR="5080">
              <a:lnSpc>
                <a:spcPts val="2930"/>
              </a:lnSpc>
              <a:spcBef>
                <a:spcPts val="350"/>
              </a:spcBef>
            </a:pPr>
            <a:r>
              <a:rPr sz="1800" spc="-10" dirty="0">
                <a:latin typeface="Courier New"/>
                <a:cs typeface="Courier New"/>
              </a:rPr>
              <a:t>buffer[8</a:t>
            </a:r>
            <a:r>
              <a:rPr sz="1800" dirty="0">
                <a:latin typeface="Courier New"/>
                <a:cs typeface="Courier New"/>
              </a:rPr>
              <a:t>]</a:t>
            </a:r>
            <a:r>
              <a:rPr sz="1800" spc="-10" dirty="0">
                <a:latin typeface="Courier New"/>
                <a:cs typeface="Courier New"/>
              </a:rPr>
              <a:t> </a:t>
            </a:r>
            <a:r>
              <a:rPr sz="1800" dirty="0">
                <a:latin typeface="Courier New"/>
                <a:cs typeface="Courier New"/>
              </a:rPr>
              <a:t>=</a:t>
            </a:r>
            <a:r>
              <a:rPr sz="1800" spc="-10" dirty="0">
                <a:latin typeface="Courier New"/>
                <a:cs typeface="Courier New"/>
              </a:rPr>
              <a:t> </a:t>
            </a:r>
            <a:r>
              <a:rPr sz="1800" dirty="0">
                <a:latin typeface="Courier New"/>
                <a:cs typeface="Courier New"/>
              </a:rPr>
              <a:t>{</a:t>
            </a:r>
            <a:r>
              <a:rPr sz="2000" spc="-5" dirty="0">
                <a:latin typeface="Courier New"/>
                <a:cs typeface="Courier New"/>
              </a:rPr>
              <a:t>a,b,c,d,e,f,g,h}</a:t>
            </a:r>
            <a:r>
              <a:rPr sz="1800" dirty="0">
                <a:latin typeface="Courier New"/>
                <a:cs typeface="Courier New"/>
              </a:rPr>
              <a:t>; </a:t>
            </a:r>
            <a:r>
              <a:rPr sz="1800" spc="-5" dirty="0">
                <a:solidFill>
                  <a:srgbClr val="0000FF"/>
                </a:solidFill>
                <a:latin typeface="Courier New"/>
                <a:cs typeface="Courier New"/>
              </a:rPr>
              <a:t>in</a:t>
            </a:r>
            <a:r>
              <a:rPr sz="1800" dirty="0">
                <a:solidFill>
                  <a:srgbClr val="0000FF"/>
                </a:solidFill>
                <a:latin typeface="Courier New"/>
                <a:cs typeface="Courier New"/>
              </a:rPr>
              <a:t>t</a:t>
            </a:r>
            <a:r>
              <a:rPr sz="1800" spc="-10" dirty="0">
                <a:solidFill>
                  <a:srgbClr val="0000FF"/>
                </a:solidFill>
                <a:latin typeface="Courier New"/>
                <a:cs typeface="Courier New"/>
              </a:rPr>
              <a:t> </a:t>
            </a:r>
            <a:r>
              <a:rPr sz="1800" spc="-10" dirty="0">
                <a:latin typeface="Courier New"/>
                <a:cs typeface="Courier New"/>
              </a:rPr>
              <a:t>filePosition;</a:t>
            </a:r>
            <a:endParaRPr sz="1800">
              <a:latin typeface="Courier New"/>
              <a:cs typeface="Courier New"/>
            </a:endParaRPr>
          </a:p>
        </p:txBody>
      </p:sp>
      <p:sp>
        <p:nvSpPr>
          <p:cNvPr id="8" name="object 8"/>
          <p:cNvSpPr/>
          <p:nvPr/>
        </p:nvSpPr>
        <p:spPr>
          <a:xfrm>
            <a:off x="1968893" y="5871971"/>
            <a:ext cx="1480185" cy="422909"/>
          </a:xfrm>
          <a:custGeom>
            <a:avLst/>
            <a:gdLst/>
            <a:ahLst/>
            <a:cxnLst/>
            <a:rect l="l" t="t" r="r" b="b"/>
            <a:pathLst>
              <a:path w="1480185" h="422910">
                <a:moveTo>
                  <a:pt x="1479804" y="422910"/>
                </a:moveTo>
                <a:lnTo>
                  <a:pt x="1479803" y="0"/>
                </a:lnTo>
                <a:lnTo>
                  <a:pt x="0" y="0"/>
                </a:lnTo>
                <a:lnTo>
                  <a:pt x="0" y="422910"/>
                </a:lnTo>
                <a:lnTo>
                  <a:pt x="6095" y="422910"/>
                </a:lnTo>
                <a:lnTo>
                  <a:pt x="6095" y="12953"/>
                </a:lnTo>
                <a:lnTo>
                  <a:pt x="12953" y="6857"/>
                </a:lnTo>
                <a:lnTo>
                  <a:pt x="12953" y="12953"/>
                </a:lnTo>
                <a:lnTo>
                  <a:pt x="1466849" y="12953"/>
                </a:lnTo>
                <a:lnTo>
                  <a:pt x="1466849" y="6857"/>
                </a:lnTo>
                <a:lnTo>
                  <a:pt x="1472945" y="12953"/>
                </a:lnTo>
                <a:lnTo>
                  <a:pt x="1472946" y="422910"/>
                </a:lnTo>
                <a:lnTo>
                  <a:pt x="1479804" y="422910"/>
                </a:lnTo>
                <a:close/>
              </a:path>
              <a:path w="1480185" h="422910">
                <a:moveTo>
                  <a:pt x="12953" y="12953"/>
                </a:moveTo>
                <a:lnTo>
                  <a:pt x="12953" y="6857"/>
                </a:lnTo>
                <a:lnTo>
                  <a:pt x="6095" y="12953"/>
                </a:lnTo>
                <a:lnTo>
                  <a:pt x="12953" y="12953"/>
                </a:lnTo>
                <a:close/>
              </a:path>
              <a:path w="1480185" h="422910">
                <a:moveTo>
                  <a:pt x="12953" y="409955"/>
                </a:moveTo>
                <a:lnTo>
                  <a:pt x="12953" y="12953"/>
                </a:lnTo>
                <a:lnTo>
                  <a:pt x="6095" y="12953"/>
                </a:lnTo>
                <a:lnTo>
                  <a:pt x="6095" y="409955"/>
                </a:lnTo>
                <a:lnTo>
                  <a:pt x="12953" y="409955"/>
                </a:lnTo>
                <a:close/>
              </a:path>
              <a:path w="1480185" h="422910">
                <a:moveTo>
                  <a:pt x="1472946" y="409955"/>
                </a:moveTo>
                <a:lnTo>
                  <a:pt x="6095" y="409955"/>
                </a:lnTo>
                <a:lnTo>
                  <a:pt x="12953" y="416051"/>
                </a:lnTo>
                <a:lnTo>
                  <a:pt x="12953" y="422910"/>
                </a:lnTo>
                <a:lnTo>
                  <a:pt x="1466850" y="422910"/>
                </a:lnTo>
                <a:lnTo>
                  <a:pt x="1466850" y="416051"/>
                </a:lnTo>
                <a:lnTo>
                  <a:pt x="1472946" y="409955"/>
                </a:lnTo>
                <a:close/>
              </a:path>
              <a:path w="1480185" h="422910">
                <a:moveTo>
                  <a:pt x="12953" y="422910"/>
                </a:moveTo>
                <a:lnTo>
                  <a:pt x="12953" y="416051"/>
                </a:lnTo>
                <a:lnTo>
                  <a:pt x="6095" y="409955"/>
                </a:lnTo>
                <a:lnTo>
                  <a:pt x="6095" y="422910"/>
                </a:lnTo>
                <a:lnTo>
                  <a:pt x="12953" y="422910"/>
                </a:lnTo>
                <a:close/>
              </a:path>
              <a:path w="1480185" h="422910">
                <a:moveTo>
                  <a:pt x="1472945" y="12953"/>
                </a:moveTo>
                <a:lnTo>
                  <a:pt x="1466849" y="6857"/>
                </a:lnTo>
                <a:lnTo>
                  <a:pt x="1466849" y="12953"/>
                </a:lnTo>
                <a:lnTo>
                  <a:pt x="1472945" y="12953"/>
                </a:lnTo>
                <a:close/>
              </a:path>
              <a:path w="1480185" h="422910">
                <a:moveTo>
                  <a:pt x="1472946" y="409955"/>
                </a:moveTo>
                <a:lnTo>
                  <a:pt x="1472945" y="12953"/>
                </a:lnTo>
                <a:lnTo>
                  <a:pt x="1466849" y="12953"/>
                </a:lnTo>
                <a:lnTo>
                  <a:pt x="1466850" y="409955"/>
                </a:lnTo>
                <a:lnTo>
                  <a:pt x="1472946" y="409955"/>
                </a:lnTo>
                <a:close/>
              </a:path>
              <a:path w="1480185" h="422910">
                <a:moveTo>
                  <a:pt x="1472946" y="422910"/>
                </a:moveTo>
                <a:lnTo>
                  <a:pt x="1472946" y="409955"/>
                </a:lnTo>
                <a:lnTo>
                  <a:pt x="1466850" y="416051"/>
                </a:lnTo>
                <a:lnTo>
                  <a:pt x="1466850" y="422910"/>
                </a:lnTo>
                <a:lnTo>
                  <a:pt x="1472946" y="422910"/>
                </a:lnTo>
                <a:close/>
              </a:path>
            </a:pathLst>
          </a:custGeom>
          <a:solidFill>
            <a:srgbClr val="000000"/>
          </a:solidFill>
        </p:spPr>
        <p:txBody>
          <a:bodyPr wrap="square" lIns="0" tIns="0" rIns="0" bIns="0" rtlCol="0"/>
          <a:lstStyle/>
          <a:p>
            <a:endParaRPr/>
          </a:p>
        </p:txBody>
      </p:sp>
      <p:sp>
        <p:nvSpPr>
          <p:cNvPr id="9" name="object 9"/>
          <p:cNvSpPr/>
          <p:nvPr/>
        </p:nvSpPr>
        <p:spPr>
          <a:xfrm>
            <a:off x="3599573" y="6464808"/>
            <a:ext cx="2066925" cy="76200"/>
          </a:xfrm>
          <a:custGeom>
            <a:avLst/>
            <a:gdLst/>
            <a:ahLst/>
            <a:cxnLst/>
            <a:rect l="l" t="t" r="r" b="b"/>
            <a:pathLst>
              <a:path w="2066925" h="76200">
                <a:moveTo>
                  <a:pt x="76200" y="0"/>
                </a:moveTo>
                <a:lnTo>
                  <a:pt x="0" y="37338"/>
                </a:lnTo>
                <a:lnTo>
                  <a:pt x="63246" y="69919"/>
                </a:lnTo>
                <a:lnTo>
                  <a:pt x="63246" y="32004"/>
                </a:lnTo>
                <a:lnTo>
                  <a:pt x="75878" y="32100"/>
                </a:lnTo>
                <a:lnTo>
                  <a:pt x="76200" y="0"/>
                </a:lnTo>
                <a:close/>
              </a:path>
              <a:path w="2066925" h="76200">
                <a:moveTo>
                  <a:pt x="75878" y="32100"/>
                </a:moveTo>
                <a:lnTo>
                  <a:pt x="63246" y="32004"/>
                </a:lnTo>
                <a:lnTo>
                  <a:pt x="63246" y="44196"/>
                </a:lnTo>
                <a:lnTo>
                  <a:pt x="75757" y="44295"/>
                </a:lnTo>
                <a:lnTo>
                  <a:pt x="75878" y="32100"/>
                </a:lnTo>
                <a:close/>
              </a:path>
              <a:path w="2066925" h="76200">
                <a:moveTo>
                  <a:pt x="75757" y="44295"/>
                </a:moveTo>
                <a:lnTo>
                  <a:pt x="63246" y="44196"/>
                </a:lnTo>
                <a:lnTo>
                  <a:pt x="63246" y="69919"/>
                </a:lnTo>
                <a:lnTo>
                  <a:pt x="75438" y="76200"/>
                </a:lnTo>
                <a:lnTo>
                  <a:pt x="75757" y="44295"/>
                </a:lnTo>
                <a:close/>
              </a:path>
              <a:path w="2066925" h="76200">
                <a:moveTo>
                  <a:pt x="2066544" y="60198"/>
                </a:moveTo>
                <a:lnTo>
                  <a:pt x="2066544" y="47244"/>
                </a:lnTo>
                <a:lnTo>
                  <a:pt x="75878" y="32100"/>
                </a:lnTo>
                <a:lnTo>
                  <a:pt x="75757" y="44295"/>
                </a:lnTo>
                <a:lnTo>
                  <a:pt x="2066544" y="60198"/>
                </a:lnTo>
                <a:close/>
              </a:path>
            </a:pathLst>
          </a:custGeom>
          <a:solidFill>
            <a:srgbClr val="006600"/>
          </a:solidFill>
        </p:spPr>
        <p:txBody>
          <a:bodyPr wrap="square" lIns="0" tIns="0" rIns="0" bIns="0" rtlCol="0"/>
          <a:lstStyle/>
          <a:p>
            <a:endParaRPr/>
          </a:p>
        </p:txBody>
      </p:sp>
      <p:sp>
        <p:nvSpPr>
          <p:cNvPr id="10" name="object 10"/>
          <p:cNvSpPr/>
          <p:nvPr/>
        </p:nvSpPr>
        <p:spPr>
          <a:xfrm>
            <a:off x="2247785" y="6653021"/>
            <a:ext cx="1045844" cy="208279"/>
          </a:xfrm>
          <a:custGeom>
            <a:avLst/>
            <a:gdLst/>
            <a:ahLst/>
            <a:cxnLst/>
            <a:rect l="l" t="t" r="r" b="b"/>
            <a:pathLst>
              <a:path w="1045845" h="208279">
                <a:moveTo>
                  <a:pt x="48767" y="29718"/>
                </a:moveTo>
                <a:lnTo>
                  <a:pt x="34289" y="19811"/>
                </a:lnTo>
                <a:lnTo>
                  <a:pt x="7619" y="0"/>
                </a:lnTo>
                <a:lnTo>
                  <a:pt x="0" y="9906"/>
                </a:lnTo>
                <a:lnTo>
                  <a:pt x="26669" y="29718"/>
                </a:lnTo>
                <a:lnTo>
                  <a:pt x="41147" y="40386"/>
                </a:lnTo>
                <a:lnTo>
                  <a:pt x="48767" y="29718"/>
                </a:lnTo>
                <a:close/>
              </a:path>
              <a:path w="1045845" h="208279">
                <a:moveTo>
                  <a:pt x="121919" y="79247"/>
                </a:moveTo>
                <a:lnTo>
                  <a:pt x="116585" y="76199"/>
                </a:lnTo>
                <a:lnTo>
                  <a:pt x="88391" y="57912"/>
                </a:lnTo>
                <a:lnTo>
                  <a:pt x="80009" y="51816"/>
                </a:lnTo>
                <a:lnTo>
                  <a:pt x="72389" y="61722"/>
                </a:lnTo>
                <a:lnTo>
                  <a:pt x="81533" y="68580"/>
                </a:lnTo>
                <a:lnTo>
                  <a:pt x="109727" y="86867"/>
                </a:lnTo>
                <a:lnTo>
                  <a:pt x="115061" y="89915"/>
                </a:lnTo>
                <a:lnTo>
                  <a:pt x="121919" y="79247"/>
                </a:lnTo>
                <a:close/>
              </a:path>
              <a:path w="1045845" h="208279">
                <a:moveTo>
                  <a:pt x="199643" y="121157"/>
                </a:moveTo>
                <a:lnTo>
                  <a:pt x="189737" y="116586"/>
                </a:lnTo>
                <a:lnTo>
                  <a:pt x="174497" y="108966"/>
                </a:lnTo>
                <a:lnTo>
                  <a:pt x="160019" y="101346"/>
                </a:lnTo>
                <a:lnTo>
                  <a:pt x="154685" y="98297"/>
                </a:lnTo>
                <a:lnTo>
                  <a:pt x="148589" y="109728"/>
                </a:lnTo>
                <a:lnTo>
                  <a:pt x="153923" y="112776"/>
                </a:lnTo>
                <a:lnTo>
                  <a:pt x="184403" y="128016"/>
                </a:lnTo>
                <a:lnTo>
                  <a:pt x="194309" y="132587"/>
                </a:lnTo>
                <a:lnTo>
                  <a:pt x="199643" y="121157"/>
                </a:lnTo>
                <a:close/>
              </a:path>
              <a:path w="1045845" h="208279">
                <a:moveTo>
                  <a:pt x="281939" y="152399"/>
                </a:moveTo>
                <a:lnTo>
                  <a:pt x="271271" y="149351"/>
                </a:lnTo>
                <a:lnTo>
                  <a:pt x="237743" y="137160"/>
                </a:lnTo>
                <a:lnTo>
                  <a:pt x="233933" y="135635"/>
                </a:lnTo>
                <a:lnTo>
                  <a:pt x="229361" y="147827"/>
                </a:lnTo>
                <a:lnTo>
                  <a:pt x="233171" y="149351"/>
                </a:lnTo>
                <a:lnTo>
                  <a:pt x="249935" y="155447"/>
                </a:lnTo>
                <a:lnTo>
                  <a:pt x="267461" y="161544"/>
                </a:lnTo>
                <a:lnTo>
                  <a:pt x="278129" y="164592"/>
                </a:lnTo>
                <a:lnTo>
                  <a:pt x="281939" y="152399"/>
                </a:lnTo>
                <a:close/>
              </a:path>
              <a:path w="1045845" h="208279">
                <a:moveTo>
                  <a:pt x="366521" y="175260"/>
                </a:moveTo>
                <a:lnTo>
                  <a:pt x="360425" y="174497"/>
                </a:lnTo>
                <a:lnTo>
                  <a:pt x="323849" y="165353"/>
                </a:lnTo>
                <a:lnTo>
                  <a:pt x="317753" y="163067"/>
                </a:lnTo>
                <a:lnTo>
                  <a:pt x="314705" y="175260"/>
                </a:lnTo>
                <a:lnTo>
                  <a:pt x="320801" y="177545"/>
                </a:lnTo>
                <a:lnTo>
                  <a:pt x="357377" y="186689"/>
                </a:lnTo>
                <a:lnTo>
                  <a:pt x="364235" y="188213"/>
                </a:lnTo>
                <a:lnTo>
                  <a:pt x="366521" y="175260"/>
                </a:lnTo>
                <a:close/>
              </a:path>
              <a:path w="1045845" h="208279">
                <a:moveTo>
                  <a:pt x="454151" y="190499"/>
                </a:moveTo>
                <a:lnTo>
                  <a:pt x="436625" y="188213"/>
                </a:lnTo>
                <a:lnTo>
                  <a:pt x="416813" y="185165"/>
                </a:lnTo>
                <a:lnTo>
                  <a:pt x="403859" y="182879"/>
                </a:lnTo>
                <a:lnTo>
                  <a:pt x="401573" y="195071"/>
                </a:lnTo>
                <a:lnTo>
                  <a:pt x="414527" y="197357"/>
                </a:lnTo>
                <a:lnTo>
                  <a:pt x="434339" y="200405"/>
                </a:lnTo>
                <a:lnTo>
                  <a:pt x="452627" y="202692"/>
                </a:lnTo>
                <a:lnTo>
                  <a:pt x="454151" y="190499"/>
                </a:lnTo>
                <a:close/>
              </a:path>
              <a:path w="1045845" h="208279">
                <a:moveTo>
                  <a:pt x="541782" y="208025"/>
                </a:moveTo>
                <a:lnTo>
                  <a:pt x="541782" y="195833"/>
                </a:lnTo>
                <a:lnTo>
                  <a:pt x="535685" y="195833"/>
                </a:lnTo>
                <a:lnTo>
                  <a:pt x="515111" y="195043"/>
                </a:lnTo>
                <a:lnTo>
                  <a:pt x="495299" y="194310"/>
                </a:lnTo>
                <a:lnTo>
                  <a:pt x="491489" y="193547"/>
                </a:lnTo>
                <a:lnTo>
                  <a:pt x="490727" y="206501"/>
                </a:lnTo>
                <a:lnTo>
                  <a:pt x="495299" y="206558"/>
                </a:lnTo>
                <a:lnTo>
                  <a:pt x="515111" y="208025"/>
                </a:lnTo>
                <a:lnTo>
                  <a:pt x="541782" y="208025"/>
                </a:lnTo>
                <a:close/>
              </a:path>
              <a:path w="1045845" h="208279">
                <a:moveTo>
                  <a:pt x="630935" y="204977"/>
                </a:moveTo>
                <a:lnTo>
                  <a:pt x="630174" y="192023"/>
                </a:lnTo>
                <a:lnTo>
                  <a:pt x="625601" y="192023"/>
                </a:lnTo>
                <a:lnTo>
                  <a:pt x="601979" y="194309"/>
                </a:lnTo>
                <a:lnTo>
                  <a:pt x="579882" y="195071"/>
                </a:lnTo>
                <a:lnTo>
                  <a:pt x="579882" y="208025"/>
                </a:lnTo>
                <a:lnTo>
                  <a:pt x="602741" y="206501"/>
                </a:lnTo>
                <a:lnTo>
                  <a:pt x="625601" y="205027"/>
                </a:lnTo>
                <a:lnTo>
                  <a:pt x="630935" y="204977"/>
                </a:lnTo>
                <a:close/>
              </a:path>
              <a:path w="1045845" h="208279">
                <a:moveTo>
                  <a:pt x="720090" y="195071"/>
                </a:moveTo>
                <a:lnTo>
                  <a:pt x="718565" y="182879"/>
                </a:lnTo>
                <a:lnTo>
                  <a:pt x="699515" y="185165"/>
                </a:lnTo>
                <a:lnTo>
                  <a:pt x="675132" y="188213"/>
                </a:lnTo>
                <a:lnTo>
                  <a:pt x="668274" y="188975"/>
                </a:lnTo>
                <a:lnTo>
                  <a:pt x="669035" y="201167"/>
                </a:lnTo>
                <a:lnTo>
                  <a:pt x="675893" y="200405"/>
                </a:lnTo>
                <a:lnTo>
                  <a:pt x="701040" y="197357"/>
                </a:lnTo>
                <a:lnTo>
                  <a:pt x="720090" y="195071"/>
                </a:lnTo>
                <a:close/>
              </a:path>
              <a:path w="1045845" h="208279">
                <a:moveTo>
                  <a:pt x="807719" y="181355"/>
                </a:moveTo>
                <a:lnTo>
                  <a:pt x="805433" y="169163"/>
                </a:lnTo>
                <a:lnTo>
                  <a:pt x="796290" y="170687"/>
                </a:lnTo>
                <a:lnTo>
                  <a:pt x="772668" y="174497"/>
                </a:lnTo>
                <a:lnTo>
                  <a:pt x="755904" y="177545"/>
                </a:lnTo>
                <a:lnTo>
                  <a:pt x="757427" y="189737"/>
                </a:lnTo>
                <a:lnTo>
                  <a:pt x="774954" y="187451"/>
                </a:lnTo>
                <a:lnTo>
                  <a:pt x="798576" y="182879"/>
                </a:lnTo>
                <a:lnTo>
                  <a:pt x="807719" y="181355"/>
                </a:lnTo>
                <a:close/>
              </a:path>
              <a:path w="1045845" h="208279">
                <a:moveTo>
                  <a:pt x="895350" y="160781"/>
                </a:moveTo>
                <a:lnTo>
                  <a:pt x="891539" y="148589"/>
                </a:lnTo>
                <a:lnTo>
                  <a:pt x="886206" y="150875"/>
                </a:lnTo>
                <a:lnTo>
                  <a:pt x="877823" y="153161"/>
                </a:lnTo>
                <a:lnTo>
                  <a:pt x="859535" y="157733"/>
                </a:lnTo>
                <a:lnTo>
                  <a:pt x="849629" y="160019"/>
                </a:lnTo>
                <a:lnTo>
                  <a:pt x="842772" y="161543"/>
                </a:lnTo>
                <a:lnTo>
                  <a:pt x="845819" y="173735"/>
                </a:lnTo>
                <a:lnTo>
                  <a:pt x="852678" y="172211"/>
                </a:lnTo>
                <a:lnTo>
                  <a:pt x="862583" y="169925"/>
                </a:lnTo>
                <a:lnTo>
                  <a:pt x="880872" y="165353"/>
                </a:lnTo>
                <a:lnTo>
                  <a:pt x="889254" y="163067"/>
                </a:lnTo>
                <a:lnTo>
                  <a:pt x="895350" y="160781"/>
                </a:lnTo>
                <a:close/>
              </a:path>
              <a:path w="1045845" h="208279">
                <a:moveTo>
                  <a:pt x="977645" y="124205"/>
                </a:moveTo>
                <a:lnTo>
                  <a:pt x="970788" y="113537"/>
                </a:lnTo>
                <a:lnTo>
                  <a:pt x="967739" y="115061"/>
                </a:lnTo>
                <a:lnTo>
                  <a:pt x="957833" y="121157"/>
                </a:lnTo>
                <a:lnTo>
                  <a:pt x="947166" y="127253"/>
                </a:lnTo>
                <a:lnTo>
                  <a:pt x="935735" y="132587"/>
                </a:lnTo>
                <a:lnTo>
                  <a:pt x="926591" y="136397"/>
                </a:lnTo>
                <a:lnTo>
                  <a:pt x="931926" y="148589"/>
                </a:lnTo>
                <a:lnTo>
                  <a:pt x="940307" y="144779"/>
                </a:lnTo>
                <a:lnTo>
                  <a:pt x="952500" y="138683"/>
                </a:lnTo>
                <a:lnTo>
                  <a:pt x="963929" y="132587"/>
                </a:lnTo>
                <a:lnTo>
                  <a:pt x="974597" y="125729"/>
                </a:lnTo>
                <a:lnTo>
                  <a:pt x="977645" y="124205"/>
                </a:lnTo>
                <a:close/>
              </a:path>
              <a:path w="1045845" h="208279">
                <a:moveTo>
                  <a:pt x="1045463" y="51053"/>
                </a:moveTo>
                <a:lnTo>
                  <a:pt x="964691" y="79247"/>
                </a:lnTo>
                <a:lnTo>
                  <a:pt x="1018794" y="132587"/>
                </a:lnTo>
                <a:lnTo>
                  <a:pt x="1045463" y="51053"/>
                </a:lnTo>
                <a:close/>
              </a:path>
            </a:pathLst>
          </a:custGeom>
          <a:solidFill>
            <a:srgbClr val="000000"/>
          </a:solidFill>
        </p:spPr>
        <p:txBody>
          <a:bodyPr wrap="square" lIns="0" tIns="0" rIns="0" bIns="0" rtlCol="0"/>
          <a:lstStyle/>
          <a:p>
            <a:endParaRPr/>
          </a:p>
        </p:txBody>
      </p:sp>
      <p:sp>
        <p:nvSpPr>
          <p:cNvPr id="11" name="object 11"/>
          <p:cNvSpPr/>
          <p:nvPr/>
        </p:nvSpPr>
        <p:spPr>
          <a:xfrm>
            <a:off x="2034425" y="6299453"/>
            <a:ext cx="217170" cy="359410"/>
          </a:xfrm>
          <a:custGeom>
            <a:avLst/>
            <a:gdLst/>
            <a:ahLst/>
            <a:cxnLst/>
            <a:rect l="l" t="t" r="r" b="b"/>
            <a:pathLst>
              <a:path w="217169" h="359409">
                <a:moveTo>
                  <a:pt x="217170" y="89915"/>
                </a:moveTo>
                <a:lnTo>
                  <a:pt x="108204" y="0"/>
                </a:lnTo>
                <a:lnTo>
                  <a:pt x="0" y="89915"/>
                </a:lnTo>
                <a:lnTo>
                  <a:pt x="54102" y="89915"/>
                </a:lnTo>
                <a:lnTo>
                  <a:pt x="54102" y="358901"/>
                </a:lnTo>
                <a:lnTo>
                  <a:pt x="163068" y="358901"/>
                </a:lnTo>
                <a:lnTo>
                  <a:pt x="163068" y="89915"/>
                </a:lnTo>
                <a:lnTo>
                  <a:pt x="217170" y="89915"/>
                </a:lnTo>
                <a:close/>
              </a:path>
            </a:pathLst>
          </a:custGeom>
          <a:solidFill>
            <a:srgbClr val="EAEAEA"/>
          </a:solidFill>
        </p:spPr>
        <p:txBody>
          <a:bodyPr wrap="square" lIns="0" tIns="0" rIns="0" bIns="0" rtlCol="0"/>
          <a:lstStyle/>
          <a:p>
            <a:endParaRPr/>
          </a:p>
        </p:txBody>
      </p:sp>
      <p:sp>
        <p:nvSpPr>
          <p:cNvPr id="12" name="object 12"/>
          <p:cNvSpPr/>
          <p:nvPr/>
        </p:nvSpPr>
        <p:spPr>
          <a:xfrm>
            <a:off x="2035949" y="6288785"/>
            <a:ext cx="219075" cy="377190"/>
          </a:xfrm>
          <a:custGeom>
            <a:avLst/>
            <a:gdLst/>
            <a:ahLst/>
            <a:cxnLst/>
            <a:rect l="l" t="t" r="r" b="b"/>
            <a:pathLst>
              <a:path w="219075" h="377190">
                <a:moveTo>
                  <a:pt x="52577" y="105917"/>
                </a:moveTo>
                <a:lnTo>
                  <a:pt x="52577" y="92201"/>
                </a:lnTo>
                <a:lnTo>
                  <a:pt x="36575" y="92201"/>
                </a:lnTo>
                <a:lnTo>
                  <a:pt x="36575" y="108203"/>
                </a:lnTo>
                <a:lnTo>
                  <a:pt x="44195" y="108203"/>
                </a:lnTo>
                <a:lnTo>
                  <a:pt x="44195" y="105917"/>
                </a:lnTo>
                <a:lnTo>
                  <a:pt x="52577" y="105917"/>
                </a:lnTo>
                <a:close/>
              </a:path>
              <a:path w="219075" h="377190">
                <a:moveTo>
                  <a:pt x="60197" y="121919"/>
                </a:moveTo>
                <a:lnTo>
                  <a:pt x="60197" y="105917"/>
                </a:lnTo>
                <a:lnTo>
                  <a:pt x="44195" y="105917"/>
                </a:lnTo>
                <a:lnTo>
                  <a:pt x="44195" y="108203"/>
                </a:lnTo>
                <a:lnTo>
                  <a:pt x="52577" y="108203"/>
                </a:lnTo>
                <a:lnTo>
                  <a:pt x="52577" y="121919"/>
                </a:lnTo>
                <a:lnTo>
                  <a:pt x="60197" y="121919"/>
                </a:lnTo>
                <a:close/>
              </a:path>
              <a:path w="219075" h="377190">
                <a:moveTo>
                  <a:pt x="52577" y="121919"/>
                </a:moveTo>
                <a:lnTo>
                  <a:pt x="52577" y="108203"/>
                </a:lnTo>
                <a:lnTo>
                  <a:pt x="44195" y="108203"/>
                </a:lnTo>
                <a:lnTo>
                  <a:pt x="44195" y="121919"/>
                </a:lnTo>
                <a:lnTo>
                  <a:pt x="52577" y="121919"/>
                </a:lnTo>
                <a:close/>
              </a:path>
              <a:path w="219075" h="377190">
                <a:moveTo>
                  <a:pt x="22097" y="90677"/>
                </a:moveTo>
                <a:lnTo>
                  <a:pt x="12191" y="78486"/>
                </a:lnTo>
                <a:lnTo>
                  <a:pt x="0" y="88391"/>
                </a:lnTo>
                <a:lnTo>
                  <a:pt x="4572" y="94019"/>
                </a:lnTo>
                <a:lnTo>
                  <a:pt x="4572" y="92201"/>
                </a:lnTo>
                <a:lnTo>
                  <a:pt x="20222" y="92201"/>
                </a:lnTo>
                <a:lnTo>
                  <a:pt x="22097" y="90677"/>
                </a:lnTo>
                <a:close/>
              </a:path>
              <a:path w="219075" h="377190">
                <a:moveTo>
                  <a:pt x="20222" y="92201"/>
                </a:moveTo>
                <a:lnTo>
                  <a:pt x="4572" y="92201"/>
                </a:lnTo>
                <a:lnTo>
                  <a:pt x="4572" y="94019"/>
                </a:lnTo>
                <a:lnTo>
                  <a:pt x="9906" y="100584"/>
                </a:lnTo>
                <a:lnTo>
                  <a:pt x="20222" y="92201"/>
                </a:lnTo>
                <a:close/>
              </a:path>
              <a:path w="219075" h="377190">
                <a:moveTo>
                  <a:pt x="20574" y="108203"/>
                </a:moveTo>
                <a:lnTo>
                  <a:pt x="20574" y="92201"/>
                </a:lnTo>
                <a:lnTo>
                  <a:pt x="20222" y="92201"/>
                </a:lnTo>
                <a:lnTo>
                  <a:pt x="9906" y="100584"/>
                </a:lnTo>
                <a:lnTo>
                  <a:pt x="4572" y="94019"/>
                </a:lnTo>
                <a:lnTo>
                  <a:pt x="4572" y="108203"/>
                </a:lnTo>
                <a:lnTo>
                  <a:pt x="20574" y="108203"/>
                </a:lnTo>
                <a:close/>
              </a:path>
              <a:path w="219075" h="377190">
                <a:moveTo>
                  <a:pt x="47243" y="70103"/>
                </a:moveTo>
                <a:lnTo>
                  <a:pt x="36575" y="57912"/>
                </a:lnTo>
                <a:lnTo>
                  <a:pt x="24383" y="67817"/>
                </a:lnTo>
                <a:lnTo>
                  <a:pt x="35051" y="80010"/>
                </a:lnTo>
                <a:lnTo>
                  <a:pt x="47243" y="70103"/>
                </a:lnTo>
                <a:close/>
              </a:path>
              <a:path w="219075" h="377190">
                <a:moveTo>
                  <a:pt x="71627" y="50291"/>
                </a:moveTo>
                <a:lnTo>
                  <a:pt x="61721" y="38100"/>
                </a:lnTo>
                <a:lnTo>
                  <a:pt x="48768" y="48005"/>
                </a:lnTo>
                <a:lnTo>
                  <a:pt x="59436" y="60198"/>
                </a:lnTo>
                <a:lnTo>
                  <a:pt x="71627" y="50291"/>
                </a:lnTo>
                <a:close/>
              </a:path>
              <a:path w="219075" h="377190">
                <a:moveTo>
                  <a:pt x="96012" y="29717"/>
                </a:moveTo>
                <a:lnTo>
                  <a:pt x="86106" y="17525"/>
                </a:lnTo>
                <a:lnTo>
                  <a:pt x="73913" y="27431"/>
                </a:lnTo>
                <a:lnTo>
                  <a:pt x="83819" y="39624"/>
                </a:lnTo>
                <a:lnTo>
                  <a:pt x="96012" y="29717"/>
                </a:lnTo>
                <a:close/>
              </a:path>
              <a:path w="219075" h="377190">
                <a:moveTo>
                  <a:pt x="120395" y="11429"/>
                </a:moveTo>
                <a:lnTo>
                  <a:pt x="106680" y="0"/>
                </a:lnTo>
                <a:lnTo>
                  <a:pt x="98297" y="7619"/>
                </a:lnTo>
                <a:lnTo>
                  <a:pt x="105727" y="16763"/>
                </a:lnTo>
                <a:lnTo>
                  <a:pt x="112013" y="16763"/>
                </a:lnTo>
                <a:lnTo>
                  <a:pt x="112013" y="21746"/>
                </a:lnTo>
                <a:lnTo>
                  <a:pt x="120395" y="11429"/>
                </a:lnTo>
                <a:close/>
              </a:path>
              <a:path w="219075" h="377190">
                <a:moveTo>
                  <a:pt x="112013" y="21746"/>
                </a:moveTo>
                <a:lnTo>
                  <a:pt x="112013" y="16763"/>
                </a:lnTo>
                <a:lnTo>
                  <a:pt x="108203" y="19812"/>
                </a:lnTo>
                <a:lnTo>
                  <a:pt x="105727" y="16763"/>
                </a:lnTo>
                <a:lnTo>
                  <a:pt x="102107" y="16763"/>
                </a:lnTo>
                <a:lnTo>
                  <a:pt x="110489" y="23622"/>
                </a:lnTo>
                <a:lnTo>
                  <a:pt x="112013" y="21746"/>
                </a:lnTo>
                <a:close/>
              </a:path>
              <a:path w="219075" h="377190">
                <a:moveTo>
                  <a:pt x="112013" y="16763"/>
                </a:moveTo>
                <a:lnTo>
                  <a:pt x="105727" y="16763"/>
                </a:lnTo>
                <a:lnTo>
                  <a:pt x="108203" y="19812"/>
                </a:lnTo>
                <a:lnTo>
                  <a:pt x="112013" y="16763"/>
                </a:lnTo>
                <a:close/>
              </a:path>
              <a:path w="219075" h="377190">
                <a:moveTo>
                  <a:pt x="144780" y="31241"/>
                </a:moveTo>
                <a:lnTo>
                  <a:pt x="132587" y="21336"/>
                </a:lnTo>
                <a:lnTo>
                  <a:pt x="122681" y="33527"/>
                </a:lnTo>
                <a:lnTo>
                  <a:pt x="134874" y="44196"/>
                </a:lnTo>
                <a:lnTo>
                  <a:pt x="144780" y="31241"/>
                </a:lnTo>
                <a:close/>
              </a:path>
              <a:path w="219075" h="377190">
                <a:moveTo>
                  <a:pt x="169163" y="51815"/>
                </a:moveTo>
                <a:lnTo>
                  <a:pt x="156971" y="41910"/>
                </a:lnTo>
                <a:lnTo>
                  <a:pt x="147065" y="54101"/>
                </a:lnTo>
                <a:lnTo>
                  <a:pt x="159257" y="64008"/>
                </a:lnTo>
                <a:lnTo>
                  <a:pt x="169163" y="51815"/>
                </a:lnTo>
                <a:close/>
              </a:path>
              <a:path w="219075" h="377190">
                <a:moveTo>
                  <a:pt x="193547" y="72389"/>
                </a:moveTo>
                <a:lnTo>
                  <a:pt x="181356" y="61722"/>
                </a:lnTo>
                <a:lnTo>
                  <a:pt x="171450" y="73913"/>
                </a:lnTo>
                <a:lnTo>
                  <a:pt x="183641" y="84581"/>
                </a:lnTo>
                <a:lnTo>
                  <a:pt x="193547" y="72389"/>
                </a:lnTo>
                <a:close/>
              </a:path>
              <a:path w="219075" h="377190">
                <a:moveTo>
                  <a:pt x="197834" y="92201"/>
                </a:moveTo>
                <a:lnTo>
                  <a:pt x="186689" y="92201"/>
                </a:lnTo>
                <a:lnTo>
                  <a:pt x="186689" y="108203"/>
                </a:lnTo>
                <a:lnTo>
                  <a:pt x="195833" y="108203"/>
                </a:lnTo>
                <a:lnTo>
                  <a:pt x="195833" y="94487"/>
                </a:lnTo>
                <a:lnTo>
                  <a:pt x="197834" y="92201"/>
                </a:lnTo>
                <a:close/>
              </a:path>
              <a:path w="219075" h="377190">
                <a:moveTo>
                  <a:pt x="202691" y="100060"/>
                </a:moveTo>
                <a:lnTo>
                  <a:pt x="202691" y="92201"/>
                </a:lnTo>
                <a:lnTo>
                  <a:pt x="197834" y="92201"/>
                </a:lnTo>
                <a:lnTo>
                  <a:pt x="195833" y="94487"/>
                </a:lnTo>
                <a:lnTo>
                  <a:pt x="202691" y="100060"/>
                </a:lnTo>
                <a:close/>
              </a:path>
              <a:path w="219075" h="377190">
                <a:moveTo>
                  <a:pt x="202691" y="108203"/>
                </a:moveTo>
                <a:lnTo>
                  <a:pt x="202691" y="100060"/>
                </a:lnTo>
                <a:lnTo>
                  <a:pt x="195833" y="94487"/>
                </a:lnTo>
                <a:lnTo>
                  <a:pt x="195833" y="108203"/>
                </a:lnTo>
                <a:lnTo>
                  <a:pt x="202691" y="108203"/>
                </a:lnTo>
                <a:close/>
              </a:path>
              <a:path w="219075" h="377190">
                <a:moveTo>
                  <a:pt x="218694" y="92201"/>
                </a:moveTo>
                <a:lnTo>
                  <a:pt x="206501" y="82296"/>
                </a:lnTo>
                <a:lnTo>
                  <a:pt x="197834" y="92201"/>
                </a:lnTo>
                <a:lnTo>
                  <a:pt x="202691" y="92201"/>
                </a:lnTo>
                <a:lnTo>
                  <a:pt x="202691" y="100060"/>
                </a:lnTo>
                <a:lnTo>
                  <a:pt x="208025" y="104393"/>
                </a:lnTo>
                <a:lnTo>
                  <a:pt x="218694" y="92201"/>
                </a:lnTo>
                <a:close/>
              </a:path>
              <a:path w="219075" h="377190">
                <a:moveTo>
                  <a:pt x="170687" y="108203"/>
                </a:moveTo>
                <a:lnTo>
                  <a:pt x="170687" y="92201"/>
                </a:lnTo>
                <a:lnTo>
                  <a:pt x="153162" y="92201"/>
                </a:lnTo>
                <a:lnTo>
                  <a:pt x="153162" y="106679"/>
                </a:lnTo>
                <a:lnTo>
                  <a:pt x="163068" y="106679"/>
                </a:lnTo>
                <a:lnTo>
                  <a:pt x="169163" y="100584"/>
                </a:lnTo>
                <a:lnTo>
                  <a:pt x="169163" y="108203"/>
                </a:lnTo>
                <a:lnTo>
                  <a:pt x="170687" y="108203"/>
                </a:lnTo>
                <a:close/>
              </a:path>
              <a:path w="219075" h="377190">
                <a:moveTo>
                  <a:pt x="169163" y="108203"/>
                </a:moveTo>
                <a:lnTo>
                  <a:pt x="169163" y="106679"/>
                </a:lnTo>
                <a:lnTo>
                  <a:pt x="163068" y="106679"/>
                </a:lnTo>
                <a:lnTo>
                  <a:pt x="161544" y="108203"/>
                </a:lnTo>
                <a:lnTo>
                  <a:pt x="169163" y="108203"/>
                </a:lnTo>
                <a:close/>
              </a:path>
              <a:path w="219075" h="377190">
                <a:moveTo>
                  <a:pt x="169163" y="106679"/>
                </a:moveTo>
                <a:lnTo>
                  <a:pt x="169163" y="100584"/>
                </a:lnTo>
                <a:lnTo>
                  <a:pt x="163068" y="106679"/>
                </a:lnTo>
                <a:lnTo>
                  <a:pt x="169163" y="106679"/>
                </a:lnTo>
                <a:close/>
              </a:path>
              <a:path w="219075" h="377190">
                <a:moveTo>
                  <a:pt x="169163" y="137921"/>
                </a:moveTo>
                <a:lnTo>
                  <a:pt x="169163" y="121919"/>
                </a:lnTo>
                <a:lnTo>
                  <a:pt x="153162" y="121919"/>
                </a:lnTo>
                <a:lnTo>
                  <a:pt x="153162" y="137921"/>
                </a:lnTo>
                <a:lnTo>
                  <a:pt x="169163" y="137921"/>
                </a:lnTo>
                <a:close/>
              </a:path>
              <a:path w="219075" h="377190">
                <a:moveTo>
                  <a:pt x="169163" y="169925"/>
                </a:moveTo>
                <a:lnTo>
                  <a:pt x="169163" y="153924"/>
                </a:lnTo>
                <a:lnTo>
                  <a:pt x="153162" y="153924"/>
                </a:lnTo>
                <a:lnTo>
                  <a:pt x="153162" y="169925"/>
                </a:lnTo>
                <a:lnTo>
                  <a:pt x="169163" y="169925"/>
                </a:lnTo>
                <a:close/>
              </a:path>
              <a:path w="219075" h="377190">
                <a:moveTo>
                  <a:pt x="169163" y="201929"/>
                </a:moveTo>
                <a:lnTo>
                  <a:pt x="169163" y="185927"/>
                </a:lnTo>
                <a:lnTo>
                  <a:pt x="153162" y="185927"/>
                </a:lnTo>
                <a:lnTo>
                  <a:pt x="153162" y="201929"/>
                </a:lnTo>
                <a:lnTo>
                  <a:pt x="169163" y="201929"/>
                </a:lnTo>
                <a:close/>
              </a:path>
              <a:path w="219075" h="377190">
                <a:moveTo>
                  <a:pt x="169163" y="233171"/>
                </a:moveTo>
                <a:lnTo>
                  <a:pt x="169163" y="217169"/>
                </a:lnTo>
                <a:lnTo>
                  <a:pt x="153162" y="217169"/>
                </a:lnTo>
                <a:lnTo>
                  <a:pt x="153162" y="233171"/>
                </a:lnTo>
                <a:lnTo>
                  <a:pt x="169163" y="233171"/>
                </a:lnTo>
                <a:close/>
              </a:path>
              <a:path w="219075" h="377190">
                <a:moveTo>
                  <a:pt x="169163" y="265175"/>
                </a:moveTo>
                <a:lnTo>
                  <a:pt x="169163" y="249173"/>
                </a:lnTo>
                <a:lnTo>
                  <a:pt x="153162" y="249173"/>
                </a:lnTo>
                <a:lnTo>
                  <a:pt x="153162" y="265175"/>
                </a:lnTo>
                <a:lnTo>
                  <a:pt x="169163" y="265175"/>
                </a:lnTo>
                <a:close/>
              </a:path>
              <a:path w="219075" h="377190">
                <a:moveTo>
                  <a:pt x="169163" y="297180"/>
                </a:moveTo>
                <a:lnTo>
                  <a:pt x="169163" y="281178"/>
                </a:lnTo>
                <a:lnTo>
                  <a:pt x="153162" y="281178"/>
                </a:lnTo>
                <a:lnTo>
                  <a:pt x="153162" y="297180"/>
                </a:lnTo>
                <a:lnTo>
                  <a:pt x="169163" y="297180"/>
                </a:lnTo>
                <a:close/>
              </a:path>
              <a:path w="219075" h="377190">
                <a:moveTo>
                  <a:pt x="169163" y="328421"/>
                </a:moveTo>
                <a:lnTo>
                  <a:pt x="169163" y="312419"/>
                </a:lnTo>
                <a:lnTo>
                  <a:pt x="153162" y="312419"/>
                </a:lnTo>
                <a:lnTo>
                  <a:pt x="153162" y="328421"/>
                </a:lnTo>
                <a:lnTo>
                  <a:pt x="169163" y="328421"/>
                </a:lnTo>
                <a:close/>
              </a:path>
              <a:path w="219075" h="377190">
                <a:moveTo>
                  <a:pt x="169163" y="360425"/>
                </a:moveTo>
                <a:lnTo>
                  <a:pt x="169163" y="344423"/>
                </a:lnTo>
                <a:lnTo>
                  <a:pt x="153162" y="344423"/>
                </a:lnTo>
                <a:lnTo>
                  <a:pt x="153162" y="360425"/>
                </a:lnTo>
                <a:lnTo>
                  <a:pt x="169163" y="360425"/>
                </a:lnTo>
                <a:close/>
              </a:path>
              <a:path w="219075" h="377190">
                <a:moveTo>
                  <a:pt x="153924" y="377189"/>
                </a:moveTo>
                <a:lnTo>
                  <a:pt x="153924" y="361188"/>
                </a:lnTo>
                <a:lnTo>
                  <a:pt x="138684" y="361188"/>
                </a:lnTo>
                <a:lnTo>
                  <a:pt x="138684" y="377189"/>
                </a:lnTo>
                <a:lnTo>
                  <a:pt x="153924" y="377189"/>
                </a:lnTo>
                <a:close/>
              </a:path>
              <a:path w="219075" h="377190">
                <a:moveTo>
                  <a:pt x="122681" y="377189"/>
                </a:moveTo>
                <a:lnTo>
                  <a:pt x="122681" y="361188"/>
                </a:lnTo>
                <a:lnTo>
                  <a:pt x="106680" y="361188"/>
                </a:lnTo>
                <a:lnTo>
                  <a:pt x="106680" y="377189"/>
                </a:lnTo>
                <a:lnTo>
                  <a:pt x="122681" y="377189"/>
                </a:lnTo>
                <a:close/>
              </a:path>
              <a:path w="219075" h="377190">
                <a:moveTo>
                  <a:pt x="90677" y="377189"/>
                </a:moveTo>
                <a:lnTo>
                  <a:pt x="90677" y="361188"/>
                </a:lnTo>
                <a:lnTo>
                  <a:pt x="74675" y="361188"/>
                </a:lnTo>
                <a:lnTo>
                  <a:pt x="74675" y="377189"/>
                </a:lnTo>
                <a:lnTo>
                  <a:pt x="90677" y="377189"/>
                </a:lnTo>
                <a:close/>
              </a:path>
              <a:path w="219075" h="377190">
                <a:moveTo>
                  <a:pt x="60197" y="369569"/>
                </a:moveTo>
                <a:lnTo>
                  <a:pt x="60197" y="359663"/>
                </a:lnTo>
                <a:lnTo>
                  <a:pt x="44195" y="359663"/>
                </a:lnTo>
                <a:lnTo>
                  <a:pt x="44195" y="377189"/>
                </a:lnTo>
                <a:lnTo>
                  <a:pt x="52577" y="377189"/>
                </a:lnTo>
                <a:lnTo>
                  <a:pt x="52577" y="361188"/>
                </a:lnTo>
                <a:lnTo>
                  <a:pt x="58674" y="361188"/>
                </a:lnTo>
                <a:lnTo>
                  <a:pt x="58674" y="367893"/>
                </a:lnTo>
                <a:lnTo>
                  <a:pt x="60197" y="369569"/>
                </a:lnTo>
                <a:close/>
              </a:path>
              <a:path w="219075" h="377190">
                <a:moveTo>
                  <a:pt x="58674" y="367893"/>
                </a:moveTo>
                <a:lnTo>
                  <a:pt x="58674" y="361188"/>
                </a:lnTo>
                <a:lnTo>
                  <a:pt x="52577" y="361188"/>
                </a:lnTo>
                <a:lnTo>
                  <a:pt x="58674" y="367893"/>
                </a:lnTo>
                <a:close/>
              </a:path>
              <a:path w="219075" h="377190">
                <a:moveTo>
                  <a:pt x="58674" y="377189"/>
                </a:moveTo>
                <a:lnTo>
                  <a:pt x="58674" y="367893"/>
                </a:lnTo>
                <a:lnTo>
                  <a:pt x="52577" y="361188"/>
                </a:lnTo>
                <a:lnTo>
                  <a:pt x="52577" y="377189"/>
                </a:lnTo>
                <a:lnTo>
                  <a:pt x="58674" y="377189"/>
                </a:lnTo>
                <a:close/>
              </a:path>
              <a:path w="219075" h="377190">
                <a:moveTo>
                  <a:pt x="60197" y="343662"/>
                </a:moveTo>
                <a:lnTo>
                  <a:pt x="60197" y="328421"/>
                </a:lnTo>
                <a:lnTo>
                  <a:pt x="44195" y="328421"/>
                </a:lnTo>
                <a:lnTo>
                  <a:pt x="44195" y="343662"/>
                </a:lnTo>
                <a:lnTo>
                  <a:pt x="60197" y="343662"/>
                </a:lnTo>
                <a:close/>
              </a:path>
              <a:path w="219075" h="377190">
                <a:moveTo>
                  <a:pt x="60197" y="312419"/>
                </a:moveTo>
                <a:lnTo>
                  <a:pt x="60197" y="296417"/>
                </a:lnTo>
                <a:lnTo>
                  <a:pt x="44195" y="296417"/>
                </a:lnTo>
                <a:lnTo>
                  <a:pt x="44195" y="312419"/>
                </a:lnTo>
                <a:lnTo>
                  <a:pt x="60197" y="312419"/>
                </a:lnTo>
                <a:close/>
              </a:path>
              <a:path w="219075" h="377190">
                <a:moveTo>
                  <a:pt x="60197" y="280415"/>
                </a:moveTo>
                <a:lnTo>
                  <a:pt x="60197" y="264413"/>
                </a:lnTo>
                <a:lnTo>
                  <a:pt x="44195" y="264413"/>
                </a:lnTo>
                <a:lnTo>
                  <a:pt x="44195" y="280415"/>
                </a:lnTo>
                <a:lnTo>
                  <a:pt x="60197" y="280415"/>
                </a:lnTo>
                <a:close/>
              </a:path>
              <a:path w="219075" h="377190">
                <a:moveTo>
                  <a:pt x="60197" y="248412"/>
                </a:moveTo>
                <a:lnTo>
                  <a:pt x="60197" y="233171"/>
                </a:lnTo>
                <a:lnTo>
                  <a:pt x="44195" y="233171"/>
                </a:lnTo>
                <a:lnTo>
                  <a:pt x="44195" y="248412"/>
                </a:lnTo>
                <a:lnTo>
                  <a:pt x="60197" y="248412"/>
                </a:lnTo>
                <a:close/>
              </a:path>
              <a:path w="219075" h="377190">
                <a:moveTo>
                  <a:pt x="60197" y="217169"/>
                </a:moveTo>
                <a:lnTo>
                  <a:pt x="60197" y="201167"/>
                </a:lnTo>
                <a:lnTo>
                  <a:pt x="44195" y="201167"/>
                </a:lnTo>
                <a:lnTo>
                  <a:pt x="44195" y="217169"/>
                </a:lnTo>
                <a:lnTo>
                  <a:pt x="60197" y="217169"/>
                </a:lnTo>
                <a:close/>
              </a:path>
              <a:path w="219075" h="377190">
                <a:moveTo>
                  <a:pt x="60197" y="185165"/>
                </a:moveTo>
                <a:lnTo>
                  <a:pt x="60197" y="169163"/>
                </a:lnTo>
                <a:lnTo>
                  <a:pt x="44195" y="169163"/>
                </a:lnTo>
                <a:lnTo>
                  <a:pt x="44195" y="185165"/>
                </a:lnTo>
                <a:lnTo>
                  <a:pt x="60197" y="185165"/>
                </a:lnTo>
                <a:close/>
              </a:path>
              <a:path w="219075" h="377190">
                <a:moveTo>
                  <a:pt x="60197" y="153162"/>
                </a:moveTo>
                <a:lnTo>
                  <a:pt x="60197" y="137922"/>
                </a:lnTo>
                <a:lnTo>
                  <a:pt x="44195" y="137922"/>
                </a:lnTo>
                <a:lnTo>
                  <a:pt x="44195" y="153162"/>
                </a:lnTo>
                <a:lnTo>
                  <a:pt x="60197" y="153162"/>
                </a:lnTo>
                <a:close/>
              </a:path>
            </a:pathLst>
          </a:custGeom>
          <a:solidFill>
            <a:srgbClr val="000000"/>
          </a:solidFill>
        </p:spPr>
        <p:txBody>
          <a:bodyPr wrap="square" lIns="0" tIns="0" rIns="0" bIns="0" rtlCol="0"/>
          <a:lstStyle/>
          <a:p>
            <a:endParaRPr/>
          </a:p>
        </p:txBody>
      </p:sp>
      <p:sp>
        <p:nvSpPr>
          <p:cNvPr id="13" name="object 13"/>
          <p:cNvSpPr/>
          <p:nvPr/>
        </p:nvSpPr>
        <p:spPr>
          <a:xfrm>
            <a:off x="3246767" y="6299453"/>
            <a:ext cx="218440" cy="359410"/>
          </a:xfrm>
          <a:custGeom>
            <a:avLst/>
            <a:gdLst/>
            <a:ahLst/>
            <a:cxnLst/>
            <a:rect l="l" t="t" r="r" b="b"/>
            <a:pathLst>
              <a:path w="218439" h="359409">
                <a:moveTo>
                  <a:pt x="217932" y="89915"/>
                </a:moveTo>
                <a:lnTo>
                  <a:pt x="108966" y="0"/>
                </a:lnTo>
                <a:lnTo>
                  <a:pt x="0" y="89915"/>
                </a:lnTo>
                <a:lnTo>
                  <a:pt x="54864" y="89915"/>
                </a:lnTo>
                <a:lnTo>
                  <a:pt x="54864" y="358901"/>
                </a:lnTo>
                <a:lnTo>
                  <a:pt x="163068" y="358901"/>
                </a:lnTo>
                <a:lnTo>
                  <a:pt x="163068" y="89915"/>
                </a:lnTo>
                <a:lnTo>
                  <a:pt x="217932" y="89915"/>
                </a:lnTo>
                <a:close/>
              </a:path>
            </a:pathLst>
          </a:custGeom>
          <a:solidFill>
            <a:srgbClr val="EAEAEA"/>
          </a:solidFill>
        </p:spPr>
        <p:txBody>
          <a:bodyPr wrap="square" lIns="0" tIns="0" rIns="0" bIns="0" rtlCol="0"/>
          <a:lstStyle/>
          <a:p>
            <a:endParaRPr/>
          </a:p>
        </p:txBody>
      </p:sp>
      <p:sp>
        <p:nvSpPr>
          <p:cNvPr id="14" name="object 14"/>
          <p:cNvSpPr/>
          <p:nvPr/>
        </p:nvSpPr>
        <p:spPr>
          <a:xfrm>
            <a:off x="3249053" y="6288785"/>
            <a:ext cx="218440" cy="377190"/>
          </a:xfrm>
          <a:custGeom>
            <a:avLst/>
            <a:gdLst/>
            <a:ahLst/>
            <a:cxnLst/>
            <a:rect l="l" t="t" r="r" b="b"/>
            <a:pathLst>
              <a:path w="218439" h="377190">
                <a:moveTo>
                  <a:pt x="52578" y="105917"/>
                </a:moveTo>
                <a:lnTo>
                  <a:pt x="52578" y="92201"/>
                </a:lnTo>
                <a:lnTo>
                  <a:pt x="36576" y="92201"/>
                </a:lnTo>
                <a:lnTo>
                  <a:pt x="36576" y="108203"/>
                </a:lnTo>
                <a:lnTo>
                  <a:pt x="44196" y="108203"/>
                </a:lnTo>
                <a:lnTo>
                  <a:pt x="44196" y="105917"/>
                </a:lnTo>
                <a:lnTo>
                  <a:pt x="52578" y="105917"/>
                </a:lnTo>
                <a:close/>
              </a:path>
              <a:path w="218439" h="377190">
                <a:moveTo>
                  <a:pt x="60198" y="121919"/>
                </a:moveTo>
                <a:lnTo>
                  <a:pt x="60198" y="105917"/>
                </a:lnTo>
                <a:lnTo>
                  <a:pt x="44196" y="105917"/>
                </a:lnTo>
                <a:lnTo>
                  <a:pt x="44196" y="108203"/>
                </a:lnTo>
                <a:lnTo>
                  <a:pt x="52578" y="108203"/>
                </a:lnTo>
                <a:lnTo>
                  <a:pt x="52578" y="121919"/>
                </a:lnTo>
                <a:lnTo>
                  <a:pt x="60198" y="121919"/>
                </a:lnTo>
                <a:close/>
              </a:path>
              <a:path w="218439" h="377190">
                <a:moveTo>
                  <a:pt x="52578" y="121919"/>
                </a:moveTo>
                <a:lnTo>
                  <a:pt x="52578" y="108203"/>
                </a:lnTo>
                <a:lnTo>
                  <a:pt x="44196" y="108203"/>
                </a:lnTo>
                <a:lnTo>
                  <a:pt x="44196" y="121919"/>
                </a:lnTo>
                <a:lnTo>
                  <a:pt x="52578" y="121919"/>
                </a:lnTo>
                <a:close/>
              </a:path>
              <a:path w="218439" h="377190">
                <a:moveTo>
                  <a:pt x="22098" y="90677"/>
                </a:moveTo>
                <a:lnTo>
                  <a:pt x="12192" y="78486"/>
                </a:lnTo>
                <a:lnTo>
                  <a:pt x="0" y="88391"/>
                </a:lnTo>
                <a:lnTo>
                  <a:pt x="4572" y="94019"/>
                </a:lnTo>
                <a:lnTo>
                  <a:pt x="4572" y="92201"/>
                </a:lnTo>
                <a:lnTo>
                  <a:pt x="20222" y="92201"/>
                </a:lnTo>
                <a:lnTo>
                  <a:pt x="22098" y="90677"/>
                </a:lnTo>
                <a:close/>
              </a:path>
              <a:path w="218439" h="377190">
                <a:moveTo>
                  <a:pt x="20222" y="92201"/>
                </a:moveTo>
                <a:lnTo>
                  <a:pt x="4572" y="92201"/>
                </a:lnTo>
                <a:lnTo>
                  <a:pt x="4572" y="94019"/>
                </a:lnTo>
                <a:lnTo>
                  <a:pt x="9906" y="100584"/>
                </a:lnTo>
                <a:lnTo>
                  <a:pt x="20222" y="92201"/>
                </a:lnTo>
                <a:close/>
              </a:path>
              <a:path w="218439" h="377190">
                <a:moveTo>
                  <a:pt x="20574" y="108203"/>
                </a:moveTo>
                <a:lnTo>
                  <a:pt x="20574" y="92201"/>
                </a:lnTo>
                <a:lnTo>
                  <a:pt x="20222" y="92201"/>
                </a:lnTo>
                <a:lnTo>
                  <a:pt x="9906" y="100584"/>
                </a:lnTo>
                <a:lnTo>
                  <a:pt x="4572" y="94019"/>
                </a:lnTo>
                <a:lnTo>
                  <a:pt x="4572" y="108203"/>
                </a:lnTo>
                <a:lnTo>
                  <a:pt x="20574" y="108203"/>
                </a:lnTo>
                <a:close/>
              </a:path>
              <a:path w="218439" h="377190">
                <a:moveTo>
                  <a:pt x="46482" y="70103"/>
                </a:moveTo>
                <a:lnTo>
                  <a:pt x="36576" y="57912"/>
                </a:lnTo>
                <a:lnTo>
                  <a:pt x="24384" y="67817"/>
                </a:lnTo>
                <a:lnTo>
                  <a:pt x="34290" y="80010"/>
                </a:lnTo>
                <a:lnTo>
                  <a:pt x="46482" y="70103"/>
                </a:lnTo>
                <a:close/>
              </a:path>
              <a:path w="218439" h="377190">
                <a:moveTo>
                  <a:pt x="70866" y="50291"/>
                </a:moveTo>
                <a:lnTo>
                  <a:pt x="60960" y="38100"/>
                </a:lnTo>
                <a:lnTo>
                  <a:pt x="48768" y="48005"/>
                </a:lnTo>
                <a:lnTo>
                  <a:pt x="58674" y="60198"/>
                </a:lnTo>
                <a:lnTo>
                  <a:pt x="70866" y="50291"/>
                </a:lnTo>
                <a:close/>
              </a:path>
              <a:path w="218439" h="377190">
                <a:moveTo>
                  <a:pt x="96012" y="29717"/>
                </a:moveTo>
                <a:lnTo>
                  <a:pt x="85344" y="17525"/>
                </a:lnTo>
                <a:lnTo>
                  <a:pt x="73152" y="27431"/>
                </a:lnTo>
                <a:lnTo>
                  <a:pt x="83820" y="39624"/>
                </a:lnTo>
                <a:lnTo>
                  <a:pt x="96012" y="29717"/>
                </a:lnTo>
                <a:close/>
              </a:path>
              <a:path w="218439" h="377190">
                <a:moveTo>
                  <a:pt x="120396" y="11429"/>
                </a:moveTo>
                <a:lnTo>
                  <a:pt x="106680" y="0"/>
                </a:lnTo>
                <a:lnTo>
                  <a:pt x="97536" y="7619"/>
                </a:lnTo>
                <a:lnTo>
                  <a:pt x="105537" y="16763"/>
                </a:lnTo>
                <a:lnTo>
                  <a:pt x="112014" y="16763"/>
                </a:lnTo>
                <a:lnTo>
                  <a:pt x="112014" y="21009"/>
                </a:lnTo>
                <a:lnTo>
                  <a:pt x="120396" y="11429"/>
                </a:lnTo>
                <a:close/>
              </a:path>
              <a:path w="218439" h="377190">
                <a:moveTo>
                  <a:pt x="112014" y="21009"/>
                </a:moveTo>
                <a:lnTo>
                  <a:pt x="112014" y="16763"/>
                </a:lnTo>
                <a:lnTo>
                  <a:pt x="108204" y="19812"/>
                </a:lnTo>
                <a:lnTo>
                  <a:pt x="105537" y="16763"/>
                </a:lnTo>
                <a:lnTo>
                  <a:pt x="101346" y="16763"/>
                </a:lnTo>
                <a:lnTo>
                  <a:pt x="109728" y="23622"/>
                </a:lnTo>
                <a:lnTo>
                  <a:pt x="112014" y="21009"/>
                </a:lnTo>
                <a:close/>
              </a:path>
              <a:path w="218439" h="377190">
                <a:moveTo>
                  <a:pt x="112014" y="16763"/>
                </a:moveTo>
                <a:lnTo>
                  <a:pt x="105537" y="16763"/>
                </a:lnTo>
                <a:lnTo>
                  <a:pt x="108204" y="19812"/>
                </a:lnTo>
                <a:lnTo>
                  <a:pt x="112014" y="16763"/>
                </a:lnTo>
                <a:close/>
              </a:path>
              <a:path w="218439" h="377190">
                <a:moveTo>
                  <a:pt x="144780" y="31241"/>
                </a:moveTo>
                <a:lnTo>
                  <a:pt x="132588" y="21336"/>
                </a:lnTo>
                <a:lnTo>
                  <a:pt x="122682" y="33527"/>
                </a:lnTo>
                <a:lnTo>
                  <a:pt x="134874" y="44196"/>
                </a:lnTo>
                <a:lnTo>
                  <a:pt x="144780" y="31241"/>
                </a:lnTo>
                <a:close/>
              </a:path>
              <a:path w="218439" h="377190">
                <a:moveTo>
                  <a:pt x="169164" y="51815"/>
                </a:moveTo>
                <a:lnTo>
                  <a:pt x="156972" y="41910"/>
                </a:lnTo>
                <a:lnTo>
                  <a:pt x="147066" y="54101"/>
                </a:lnTo>
                <a:lnTo>
                  <a:pt x="159258" y="64008"/>
                </a:lnTo>
                <a:lnTo>
                  <a:pt x="169164" y="51815"/>
                </a:lnTo>
                <a:close/>
              </a:path>
              <a:path w="218439" h="377190">
                <a:moveTo>
                  <a:pt x="193548" y="72389"/>
                </a:moveTo>
                <a:lnTo>
                  <a:pt x="181356" y="61722"/>
                </a:lnTo>
                <a:lnTo>
                  <a:pt x="171450" y="73913"/>
                </a:lnTo>
                <a:lnTo>
                  <a:pt x="183642" y="84581"/>
                </a:lnTo>
                <a:lnTo>
                  <a:pt x="193548" y="72389"/>
                </a:lnTo>
                <a:close/>
              </a:path>
              <a:path w="218439" h="377190">
                <a:moveTo>
                  <a:pt x="197691" y="92201"/>
                </a:moveTo>
                <a:lnTo>
                  <a:pt x="186690" y="92201"/>
                </a:lnTo>
                <a:lnTo>
                  <a:pt x="186690" y="108203"/>
                </a:lnTo>
                <a:lnTo>
                  <a:pt x="195834" y="108203"/>
                </a:lnTo>
                <a:lnTo>
                  <a:pt x="195834" y="94487"/>
                </a:lnTo>
                <a:lnTo>
                  <a:pt x="197691" y="92201"/>
                </a:lnTo>
                <a:close/>
              </a:path>
              <a:path w="218439" h="377190">
                <a:moveTo>
                  <a:pt x="202692" y="100060"/>
                </a:moveTo>
                <a:lnTo>
                  <a:pt x="202692" y="92201"/>
                </a:lnTo>
                <a:lnTo>
                  <a:pt x="197691" y="92201"/>
                </a:lnTo>
                <a:lnTo>
                  <a:pt x="195834" y="94487"/>
                </a:lnTo>
                <a:lnTo>
                  <a:pt x="202692" y="100060"/>
                </a:lnTo>
                <a:close/>
              </a:path>
              <a:path w="218439" h="377190">
                <a:moveTo>
                  <a:pt x="202692" y="108203"/>
                </a:moveTo>
                <a:lnTo>
                  <a:pt x="202692" y="100060"/>
                </a:lnTo>
                <a:lnTo>
                  <a:pt x="195834" y="94487"/>
                </a:lnTo>
                <a:lnTo>
                  <a:pt x="195834" y="108203"/>
                </a:lnTo>
                <a:lnTo>
                  <a:pt x="202692" y="108203"/>
                </a:lnTo>
                <a:close/>
              </a:path>
              <a:path w="218439" h="377190">
                <a:moveTo>
                  <a:pt x="217932" y="92201"/>
                </a:moveTo>
                <a:lnTo>
                  <a:pt x="205740" y="82296"/>
                </a:lnTo>
                <a:lnTo>
                  <a:pt x="197691" y="92201"/>
                </a:lnTo>
                <a:lnTo>
                  <a:pt x="202692" y="92201"/>
                </a:lnTo>
                <a:lnTo>
                  <a:pt x="202692" y="100060"/>
                </a:lnTo>
                <a:lnTo>
                  <a:pt x="208026" y="104393"/>
                </a:lnTo>
                <a:lnTo>
                  <a:pt x="217932" y="92201"/>
                </a:lnTo>
                <a:close/>
              </a:path>
              <a:path w="218439" h="377190">
                <a:moveTo>
                  <a:pt x="170688" y="108203"/>
                </a:moveTo>
                <a:lnTo>
                  <a:pt x="170688" y="92201"/>
                </a:lnTo>
                <a:lnTo>
                  <a:pt x="153162" y="92201"/>
                </a:lnTo>
                <a:lnTo>
                  <a:pt x="153162" y="106679"/>
                </a:lnTo>
                <a:lnTo>
                  <a:pt x="162458" y="106679"/>
                </a:lnTo>
                <a:lnTo>
                  <a:pt x="169164" y="100584"/>
                </a:lnTo>
                <a:lnTo>
                  <a:pt x="169164" y="108203"/>
                </a:lnTo>
                <a:lnTo>
                  <a:pt x="170688" y="108203"/>
                </a:lnTo>
                <a:close/>
              </a:path>
              <a:path w="218439" h="377190">
                <a:moveTo>
                  <a:pt x="169164" y="108203"/>
                </a:moveTo>
                <a:lnTo>
                  <a:pt x="169164" y="106679"/>
                </a:lnTo>
                <a:lnTo>
                  <a:pt x="162458" y="106679"/>
                </a:lnTo>
                <a:lnTo>
                  <a:pt x="160782" y="108203"/>
                </a:lnTo>
                <a:lnTo>
                  <a:pt x="169164" y="108203"/>
                </a:lnTo>
                <a:close/>
              </a:path>
              <a:path w="218439" h="377190">
                <a:moveTo>
                  <a:pt x="169164" y="106679"/>
                </a:moveTo>
                <a:lnTo>
                  <a:pt x="169164" y="100584"/>
                </a:lnTo>
                <a:lnTo>
                  <a:pt x="162458" y="106679"/>
                </a:lnTo>
                <a:lnTo>
                  <a:pt x="169164" y="106679"/>
                </a:lnTo>
                <a:close/>
              </a:path>
              <a:path w="218439" h="377190">
                <a:moveTo>
                  <a:pt x="169164" y="137921"/>
                </a:moveTo>
                <a:lnTo>
                  <a:pt x="169164" y="121919"/>
                </a:lnTo>
                <a:lnTo>
                  <a:pt x="153162" y="121919"/>
                </a:lnTo>
                <a:lnTo>
                  <a:pt x="153162" y="137921"/>
                </a:lnTo>
                <a:lnTo>
                  <a:pt x="169164" y="137921"/>
                </a:lnTo>
                <a:close/>
              </a:path>
              <a:path w="218439" h="377190">
                <a:moveTo>
                  <a:pt x="169164" y="169925"/>
                </a:moveTo>
                <a:lnTo>
                  <a:pt x="169164" y="153924"/>
                </a:lnTo>
                <a:lnTo>
                  <a:pt x="153162" y="153924"/>
                </a:lnTo>
                <a:lnTo>
                  <a:pt x="153162" y="169925"/>
                </a:lnTo>
                <a:lnTo>
                  <a:pt x="169164" y="169925"/>
                </a:lnTo>
                <a:close/>
              </a:path>
              <a:path w="218439" h="377190">
                <a:moveTo>
                  <a:pt x="169164" y="201929"/>
                </a:moveTo>
                <a:lnTo>
                  <a:pt x="169164" y="185927"/>
                </a:lnTo>
                <a:lnTo>
                  <a:pt x="153162" y="185927"/>
                </a:lnTo>
                <a:lnTo>
                  <a:pt x="153162" y="201929"/>
                </a:lnTo>
                <a:lnTo>
                  <a:pt x="169164" y="201929"/>
                </a:lnTo>
                <a:close/>
              </a:path>
              <a:path w="218439" h="377190">
                <a:moveTo>
                  <a:pt x="169164" y="233171"/>
                </a:moveTo>
                <a:lnTo>
                  <a:pt x="169164" y="217169"/>
                </a:lnTo>
                <a:lnTo>
                  <a:pt x="153162" y="217169"/>
                </a:lnTo>
                <a:lnTo>
                  <a:pt x="153162" y="233171"/>
                </a:lnTo>
                <a:lnTo>
                  <a:pt x="169164" y="233171"/>
                </a:lnTo>
                <a:close/>
              </a:path>
              <a:path w="218439" h="377190">
                <a:moveTo>
                  <a:pt x="169164" y="265175"/>
                </a:moveTo>
                <a:lnTo>
                  <a:pt x="169164" y="249173"/>
                </a:lnTo>
                <a:lnTo>
                  <a:pt x="153162" y="249173"/>
                </a:lnTo>
                <a:lnTo>
                  <a:pt x="153162" y="265175"/>
                </a:lnTo>
                <a:lnTo>
                  <a:pt x="169164" y="265175"/>
                </a:lnTo>
                <a:close/>
              </a:path>
              <a:path w="218439" h="377190">
                <a:moveTo>
                  <a:pt x="169164" y="297180"/>
                </a:moveTo>
                <a:lnTo>
                  <a:pt x="169164" y="281178"/>
                </a:lnTo>
                <a:lnTo>
                  <a:pt x="153162" y="281178"/>
                </a:lnTo>
                <a:lnTo>
                  <a:pt x="153162" y="297180"/>
                </a:lnTo>
                <a:lnTo>
                  <a:pt x="169164" y="297180"/>
                </a:lnTo>
                <a:close/>
              </a:path>
              <a:path w="218439" h="377190">
                <a:moveTo>
                  <a:pt x="169164" y="328421"/>
                </a:moveTo>
                <a:lnTo>
                  <a:pt x="169164" y="312419"/>
                </a:lnTo>
                <a:lnTo>
                  <a:pt x="153162" y="312419"/>
                </a:lnTo>
                <a:lnTo>
                  <a:pt x="153162" y="328421"/>
                </a:lnTo>
                <a:lnTo>
                  <a:pt x="169164" y="328421"/>
                </a:lnTo>
                <a:close/>
              </a:path>
              <a:path w="218439" h="377190">
                <a:moveTo>
                  <a:pt x="169164" y="360425"/>
                </a:moveTo>
                <a:lnTo>
                  <a:pt x="169164" y="344423"/>
                </a:lnTo>
                <a:lnTo>
                  <a:pt x="153162" y="344423"/>
                </a:lnTo>
                <a:lnTo>
                  <a:pt x="153162" y="360425"/>
                </a:lnTo>
                <a:lnTo>
                  <a:pt x="169164" y="360425"/>
                </a:lnTo>
                <a:close/>
              </a:path>
              <a:path w="218439" h="377190">
                <a:moveTo>
                  <a:pt x="153924" y="377189"/>
                </a:moveTo>
                <a:lnTo>
                  <a:pt x="153924" y="361188"/>
                </a:lnTo>
                <a:lnTo>
                  <a:pt x="137922" y="361188"/>
                </a:lnTo>
                <a:lnTo>
                  <a:pt x="137922" y="377189"/>
                </a:lnTo>
                <a:lnTo>
                  <a:pt x="153924" y="377189"/>
                </a:lnTo>
                <a:close/>
              </a:path>
              <a:path w="218439" h="377190">
                <a:moveTo>
                  <a:pt x="121920" y="377189"/>
                </a:moveTo>
                <a:lnTo>
                  <a:pt x="121920" y="361188"/>
                </a:lnTo>
                <a:lnTo>
                  <a:pt x="106680" y="361188"/>
                </a:lnTo>
                <a:lnTo>
                  <a:pt x="106680" y="377189"/>
                </a:lnTo>
                <a:lnTo>
                  <a:pt x="121920" y="377189"/>
                </a:lnTo>
                <a:close/>
              </a:path>
              <a:path w="218439" h="377190">
                <a:moveTo>
                  <a:pt x="90678" y="377189"/>
                </a:moveTo>
                <a:lnTo>
                  <a:pt x="90678" y="361188"/>
                </a:lnTo>
                <a:lnTo>
                  <a:pt x="74676" y="361188"/>
                </a:lnTo>
                <a:lnTo>
                  <a:pt x="74676" y="377189"/>
                </a:lnTo>
                <a:lnTo>
                  <a:pt x="90678" y="377189"/>
                </a:lnTo>
                <a:close/>
              </a:path>
              <a:path w="218439" h="377190">
                <a:moveTo>
                  <a:pt x="60198" y="369569"/>
                </a:moveTo>
                <a:lnTo>
                  <a:pt x="60198" y="359663"/>
                </a:lnTo>
                <a:lnTo>
                  <a:pt x="44196" y="359663"/>
                </a:lnTo>
                <a:lnTo>
                  <a:pt x="44196" y="377189"/>
                </a:lnTo>
                <a:lnTo>
                  <a:pt x="52578" y="377189"/>
                </a:lnTo>
                <a:lnTo>
                  <a:pt x="52578" y="361188"/>
                </a:lnTo>
                <a:lnTo>
                  <a:pt x="58674" y="361188"/>
                </a:lnTo>
                <a:lnTo>
                  <a:pt x="58674" y="367893"/>
                </a:lnTo>
                <a:lnTo>
                  <a:pt x="60198" y="369569"/>
                </a:lnTo>
                <a:close/>
              </a:path>
              <a:path w="218439" h="377190">
                <a:moveTo>
                  <a:pt x="58674" y="367893"/>
                </a:moveTo>
                <a:lnTo>
                  <a:pt x="58674" y="361188"/>
                </a:lnTo>
                <a:lnTo>
                  <a:pt x="52578" y="361188"/>
                </a:lnTo>
                <a:lnTo>
                  <a:pt x="58674" y="367893"/>
                </a:lnTo>
                <a:close/>
              </a:path>
              <a:path w="218439" h="377190">
                <a:moveTo>
                  <a:pt x="58674" y="377189"/>
                </a:moveTo>
                <a:lnTo>
                  <a:pt x="58674" y="367893"/>
                </a:lnTo>
                <a:lnTo>
                  <a:pt x="52578" y="361188"/>
                </a:lnTo>
                <a:lnTo>
                  <a:pt x="52578" y="377189"/>
                </a:lnTo>
                <a:lnTo>
                  <a:pt x="58674" y="377189"/>
                </a:lnTo>
                <a:close/>
              </a:path>
              <a:path w="218439" h="377190">
                <a:moveTo>
                  <a:pt x="60198" y="343662"/>
                </a:moveTo>
                <a:lnTo>
                  <a:pt x="60198" y="328421"/>
                </a:lnTo>
                <a:lnTo>
                  <a:pt x="44196" y="328421"/>
                </a:lnTo>
                <a:lnTo>
                  <a:pt x="44196" y="343662"/>
                </a:lnTo>
                <a:lnTo>
                  <a:pt x="60198" y="343662"/>
                </a:lnTo>
                <a:close/>
              </a:path>
              <a:path w="218439" h="377190">
                <a:moveTo>
                  <a:pt x="60198" y="312419"/>
                </a:moveTo>
                <a:lnTo>
                  <a:pt x="60198" y="296417"/>
                </a:lnTo>
                <a:lnTo>
                  <a:pt x="44196" y="296417"/>
                </a:lnTo>
                <a:lnTo>
                  <a:pt x="44196" y="312419"/>
                </a:lnTo>
                <a:lnTo>
                  <a:pt x="60198" y="312419"/>
                </a:lnTo>
                <a:close/>
              </a:path>
              <a:path w="218439" h="377190">
                <a:moveTo>
                  <a:pt x="60198" y="280415"/>
                </a:moveTo>
                <a:lnTo>
                  <a:pt x="60198" y="264413"/>
                </a:lnTo>
                <a:lnTo>
                  <a:pt x="44196" y="264413"/>
                </a:lnTo>
                <a:lnTo>
                  <a:pt x="44196" y="280415"/>
                </a:lnTo>
                <a:lnTo>
                  <a:pt x="60198" y="280415"/>
                </a:lnTo>
                <a:close/>
              </a:path>
              <a:path w="218439" h="377190">
                <a:moveTo>
                  <a:pt x="60198" y="248412"/>
                </a:moveTo>
                <a:lnTo>
                  <a:pt x="60198" y="233171"/>
                </a:lnTo>
                <a:lnTo>
                  <a:pt x="44196" y="233171"/>
                </a:lnTo>
                <a:lnTo>
                  <a:pt x="44196" y="248412"/>
                </a:lnTo>
                <a:lnTo>
                  <a:pt x="60198" y="248412"/>
                </a:lnTo>
                <a:close/>
              </a:path>
              <a:path w="218439" h="377190">
                <a:moveTo>
                  <a:pt x="60198" y="217169"/>
                </a:moveTo>
                <a:lnTo>
                  <a:pt x="60198" y="201167"/>
                </a:lnTo>
                <a:lnTo>
                  <a:pt x="44196" y="201167"/>
                </a:lnTo>
                <a:lnTo>
                  <a:pt x="44196" y="217169"/>
                </a:lnTo>
                <a:lnTo>
                  <a:pt x="60198" y="217169"/>
                </a:lnTo>
                <a:close/>
              </a:path>
              <a:path w="218439" h="377190">
                <a:moveTo>
                  <a:pt x="60198" y="185165"/>
                </a:moveTo>
                <a:lnTo>
                  <a:pt x="60198" y="169163"/>
                </a:lnTo>
                <a:lnTo>
                  <a:pt x="44196" y="169163"/>
                </a:lnTo>
                <a:lnTo>
                  <a:pt x="44196" y="185165"/>
                </a:lnTo>
                <a:lnTo>
                  <a:pt x="60198" y="185165"/>
                </a:lnTo>
                <a:close/>
              </a:path>
              <a:path w="218439" h="377190">
                <a:moveTo>
                  <a:pt x="60198" y="153162"/>
                </a:moveTo>
                <a:lnTo>
                  <a:pt x="60198" y="137922"/>
                </a:lnTo>
                <a:lnTo>
                  <a:pt x="44196" y="137922"/>
                </a:lnTo>
                <a:lnTo>
                  <a:pt x="44196" y="153162"/>
                </a:lnTo>
                <a:lnTo>
                  <a:pt x="60198" y="153162"/>
                </a:lnTo>
                <a:close/>
              </a:path>
            </a:pathLst>
          </a:custGeom>
          <a:solidFill>
            <a:srgbClr val="000000"/>
          </a:solidFill>
        </p:spPr>
        <p:txBody>
          <a:bodyPr wrap="square" lIns="0" tIns="0" rIns="0" bIns="0" rtlCol="0"/>
          <a:lstStyle/>
          <a:p>
            <a:endParaRPr/>
          </a:p>
        </p:txBody>
      </p:sp>
      <p:sp>
        <p:nvSpPr>
          <p:cNvPr id="15" name="object 15"/>
          <p:cNvSpPr txBox="1"/>
          <p:nvPr/>
        </p:nvSpPr>
        <p:spPr>
          <a:xfrm>
            <a:off x="1294009" y="4104794"/>
            <a:ext cx="8081645" cy="1788438"/>
          </a:xfrm>
          <a:prstGeom prst="rect">
            <a:avLst/>
          </a:prstGeom>
        </p:spPr>
        <p:txBody>
          <a:bodyPr vert="horz" wrap="square" lIns="0" tIns="0" rIns="0" bIns="0" rtlCol="0">
            <a:spAutoFit/>
          </a:bodyPr>
          <a:lstStyle/>
          <a:p>
            <a:pPr marL="12700">
              <a:lnSpc>
                <a:spcPct val="100000"/>
              </a:lnSpc>
            </a:pPr>
            <a:r>
              <a:rPr sz="1800" spc="-5" dirty="0">
                <a:latin typeface="Courier New"/>
                <a:cs typeface="Courier New"/>
              </a:rPr>
              <a:t>outBinFil</a:t>
            </a:r>
            <a:r>
              <a:rPr sz="1800" dirty="0">
                <a:latin typeface="Courier New"/>
                <a:cs typeface="Courier New"/>
              </a:rPr>
              <a:t>e</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b="1" spc="-5" dirty="0">
                <a:solidFill>
                  <a:srgbClr val="0033CC"/>
                </a:solidFill>
                <a:latin typeface="Courier New"/>
                <a:cs typeface="Courier New"/>
              </a:rPr>
              <a:t>fopen</a:t>
            </a:r>
            <a:r>
              <a:rPr sz="1800" spc="-5" dirty="0">
                <a:latin typeface="Courier New"/>
                <a:cs typeface="Courier New"/>
              </a:rPr>
              <a:t>("results.dat"</a:t>
            </a:r>
            <a:r>
              <a:rPr sz="1800" dirty="0">
                <a:latin typeface="Courier New"/>
                <a:cs typeface="Courier New"/>
              </a:rPr>
              <a:t>,</a:t>
            </a:r>
            <a:r>
              <a:rPr sz="1800" spc="-15" dirty="0">
                <a:latin typeface="Courier New"/>
                <a:cs typeface="Courier New"/>
              </a:rPr>
              <a:t> </a:t>
            </a:r>
            <a:r>
              <a:rPr sz="1800" spc="-5" dirty="0">
                <a:latin typeface="Courier New"/>
                <a:cs typeface="Courier New"/>
              </a:rPr>
              <a:t>"wb");</a:t>
            </a:r>
            <a:endParaRPr sz="1800" dirty="0">
              <a:latin typeface="Courier New"/>
              <a:cs typeface="Courier New"/>
            </a:endParaRPr>
          </a:p>
          <a:p>
            <a:pPr marL="12700" marR="5080">
              <a:lnSpc>
                <a:spcPct val="132800"/>
              </a:lnSpc>
              <a:tabLst>
                <a:tab pos="5065395" algn="l"/>
              </a:tabLst>
            </a:pPr>
            <a:r>
              <a:rPr sz="1800" spc="-5" dirty="0">
                <a:latin typeface="Courier New"/>
                <a:cs typeface="Courier New"/>
              </a:rPr>
              <a:t>filePositio</a:t>
            </a:r>
            <a:r>
              <a:rPr sz="1800" dirty="0">
                <a:latin typeface="Courier New"/>
                <a:cs typeface="Courier New"/>
              </a:rPr>
              <a:t>n</a:t>
            </a:r>
            <a:r>
              <a:rPr sz="1800" spc="-15" dirty="0">
                <a:latin typeface="Courier New"/>
                <a:cs typeface="Courier New"/>
              </a:rPr>
              <a:t> </a:t>
            </a:r>
            <a:r>
              <a:rPr sz="1800" dirty="0">
                <a:latin typeface="Courier New"/>
                <a:cs typeface="Courier New"/>
              </a:rPr>
              <a:t>=</a:t>
            </a:r>
            <a:r>
              <a:rPr sz="1800" spc="-10" dirty="0">
                <a:latin typeface="Courier New"/>
                <a:cs typeface="Courier New"/>
              </a:rPr>
              <a:t> </a:t>
            </a:r>
            <a:r>
              <a:rPr sz="1800" b="1" spc="-10" dirty="0">
                <a:solidFill>
                  <a:srgbClr val="0033CC"/>
                </a:solidFill>
                <a:latin typeface="Courier New"/>
                <a:cs typeface="Courier New"/>
              </a:rPr>
              <a:t>ftell</a:t>
            </a:r>
            <a:r>
              <a:rPr sz="1800" b="1" spc="-5" dirty="0">
                <a:latin typeface="Courier New"/>
                <a:cs typeface="Courier New"/>
              </a:rPr>
              <a:t>(</a:t>
            </a:r>
            <a:r>
              <a:rPr sz="1800" spc="-5" dirty="0">
                <a:latin typeface="Courier New"/>
                <a:cs typeface="Courier New"/>
              </a:rPr>
              <a:t>outBinFile</a:t>
            </a:r>
            <a:r>
              <a:rPr sz="1800" b="1" spc="-5" dirty="0">
                <a:latin typeface="Courier New"/>
                <a:cs typeface="Courier New"/>
              </a:rPr>
              <a:t>)</a:t>
            </a:r>
            <a:r>
              <a:rPr sz="1800" b="1" dirty="0">
                <a:latin typeface="Courier New"/>
                <a:cs typeface="Courier New"/>
              </a:rPr>
              <a:t>;	</a:t>
            </a:r>
            <a:r>
              <a:rPr sz="1800" spc="-10" dirty="0">
                <a:solidFill>
                  <a:srgbClr val="FF0000"/>
                </a:solidFill>
                <a:latin typeface="Courier New"/>
                <a:cs typeface="Courier New"/>
              </a:rPr>
              <a:t>/</a:t>
            </a:r>
            <a:r>
              <a:rPr sz="1800" dirty="0">
                <a:solidFill>
                  <a:srgbClr val="FF0000"/>
                </a:solidFill>
                <a:latin typeface="Courier New"/>
                <a:cs typeface="Courier New"/>
              </a:rPr>
              <a:t>*</a:t>
            </a:r>
            <a:r>
              <a:rPr sz="1800" spc="-10" dirty="0">
                <a:solidFill>
                  <a:srgbClr val="FF0000"/>
                </a:solidFill>
                <a:latin typeface="Courier New"/>
                <a:cs typeface="Courier New"/>
              </a:rPr>
              <a:t> filePositio</a:t>
            </a:r>
            <a:r>
              <a:rPr sz="1800" dirty="0">
                <a:solidFill>
                  <a:srgbClr val="FF0000"/>
                </a:solidFill>
                <a:latin typeface="Courier New"/>
                <a:cs typeface="Courier New"/>
              </a:rPr>
              <a:t>n</a:t>
            </a:r>
            <a:r>
              <a:rPr sz="1800" spc="-10" dirty="0">
                <a:solidFill>
                  <a:srgbClr val="FF0000"/>
                </a:solidFill>
                <a:latin typeface="Courier New"/>
                <a:cs typeface="Courier New"/>
              </a:rPr>
              <a:t> </a:t>
            </a:r>
            <a:r>
              <a:rPr sz="1800" dirty="0">
                <a:solidFill>
                  <a:srgbClr val="FF0000"/>
                </a:solidFill>
                <a:latin typeface="Courier New"/>
                <a:cs typeface="Courier New"/>
              </a:rPr>
              <a:t>=</a:t>
            </a:r>
            <a:r>
              <a:rPr sz="1800" spc="-10" dirty="0">
                <a:solidFill>
                  <a:srgbClr val="FF0000"/>
                </a:solidFill>
                <a:latin typeface="Courier New"/>
                <a:cs typeface="Courier New"/>
              </a:rPr>
              <a:t> </a:t>
            </a:r>
            <a:r>
              <a:rPr sz="1800" dirty="0">
                <a:solidFill>
                  <a:srgbClr val="FF0000"/>
                </a:solidFill>
                <a:latin typeface="Courier New"/>
                <a:cs typeface="Courier New"/>
              </a:rPr>
              <a:t>0</a:t>
            </a:r>
            <a:r>
              <a:rPr sz="1800" spc="-10" dirty="0">
                <a:solidFill>
                  <a:srgbClr val="FF0000"/>
                </a:solidFill>
                <a:latin typeface="Courier New"/>
                <a:cs typeface="Courier New"/>
              </a:rPr>
              <a:t> */ </a:t>
            </a:r>
            <a:r>
              <a:rPr sz="1800" b="1" spc="-5" dirty="0">
                <a:solidFill>
                  <a:srgbClr val="0033CC"/>
                </a:solidFill>
                <a:latin typeface="Courier New"/>
                <a:cs typeface="Courier New"/>
              </a:rPr>
              <a:t>fwrite</a:t>
            </a:r>
            <a:r>
              <a:rPr sz="1800" dirty="0">
                <a:latin typeface="Courier New"/>
                <a:cs typeface="Courier New"/>
              </a:rPr>
              <a:t>(</a:t>
            </a:r>
            <a:r>
              <a:rPr sz="1800" spc="-15" dirty="0">
                <a:latin typeface="Courier New"/>
                <a:cs typeface="Courier New"/>
              </a:rPr>
              <a:t> </a:t>
            </a:r>
            <a:r>
              <a:rPr sz="1800" spc="-5" dirty="0">
                <a:latin typeface="Courier New"/>
                <a:cs typeface="Courier New"/>
              </a:rPr>
              <a:t>buffer</a:t>
            </a:r>
            <a:r>
              <a:rPr sz="1800" dirty="0">
                <a:latin typeface="Courier New"/>
                <a:cs typeface="Courier New"/>
              </a:rPr>
              <a:t>,</a:t>
            </a:r>
            <a:r>
              <a:rPr sz="1800" spc="-15" dirty="0">
                <a:latin typeface="Courier New"/>
                <a:cs typeface="Courier New"/>
              </a:rPr>
              <a:t> </a:t>
            </a:r>
            <a:r>
              <a:rPr sz="1800" b="1" spc="-5" dirty="0">
                <a:solidFill>
                  <a:srgbClr val="0033CC"/>
                </a:solidFill>
                <a:latin typeface="Courier New"/>
                <a:cs typeface="Courier New"/>
              </a:rPr>
              <a:t>sizeo</a:t>
            </a:r>
            <a:r>
              <a:rPr sz="1800" b="1" spc="5" dirty="0">
                <a:solidFill>
                  <a:srgbClr val="0033CC"/>
                </a:solidFill>
                <a:latin typeface="Courier New"/>
                <a:cs typeface="Courier New"/>
              </a:rPr>
              <a:t>f</a:t>
            </a:r>
            <a:r>
              <a:rPr sz="1800" spc="-5" dirty="0">
                <a:latin typeface="Courier New"/>
                <a:cs typeface="Courier New"/>
              </a:rPr>
              <a:t>(</a:t>
            </a:r>
            <a:r>
              <a:rPr sz="1800" b="1" spc="-5" dirty="0">
                <a:solidFill>
                  <a:srgbClr val="0033CC"/>
                </a:solidFill>
                <a:latin typeface="Courier New"/>
                <a:cs typeface="Courier New"/>
              </a:rPr>
              <a:t>char</a:t>
            </a:r>
            <a:r>
              <a:rPr sz="1800" spc="-5" dirty="0">
                <a:latin typeface="Courier New"/>
                <a:cs typeface="Courier New"/>
              </a:rPr>
              <a:t>)</a:t>
            </a:r>
            <a:r>
              <a:rPr sz="1800" dirty="0">
                <a:latin typeface="Courier New"/>
                <a:cs typeface="Courier New"/>
              </a:rPr>
              <a:t>,</a:t>
            </a:r>
            <a:r>
              <a:rPr sz="1800" spc="-15" dirty="0">
                <a:latin typeface="Courier New"/>
                <a:cs typeface="Courier New"/>
              </a:rPr>
              <a:t> </a:t>
            </a:r>
            <a:r>
              <a:rPr sz="1800" spc="-5" dirty="0">
                <a:latin typeface="Courier New"/>
                <a:cs typeface="Courier New"/>
              </a:rPr>
              <a:t>8</a:t>
            </a:r>
            <a:r>
              <a:rPr sz="1800" dirty="0">
                <a:latin typeface="Courier New"/>
                <a:cs typeface="Courier New"/>
              </a:rPr>
              <a:t>,</a:t>
            </a:r>
            <a:r>
              <a:rPr sz="1800" spc="-15" dirty="0">
                <a:latin typeface="Courier New"/>
                <a:cs typeface="Courier New"/>
              </a:rPr>
              <a:t> </a:t>
            </a:r>
            <a:r>
              <a:rPr sz="1800" spc="-5" dirty="0">
                <a:latin typeface="Courier New"/>
                <a:cs typeface="Courier New"/>
              </a:rPr>
              <a:t>outBinFile);</a:t>
            </a:r>
            <a:endParaRPr sz="1800" dirty="0">
              <a:latin typeface="Courier New"/>
              <a:cs typeface="Courier New"/>
            </a:endParaRPr>
          </a:p>
          <a:p>
            <a:pPr marL="12700">
              <a:lnSpc>
                <a:spcPct val="100000"/>
              </a:lnSpc>
              <a:spcBef>
                <a:spcPts val="705"/>
              </a:spcBef>
              <a:tabLst>
                <a:tab pos="5065395" algn="l"/>
              </a:tabLst>
            </a:pPr>
            <a:r>
              <a:rPr sz="1800" spc="-5" dirty="0">
                <a:latin typeface="Courier New"/>
                <a:cs typeface="Courier New"/>
              </a:rPr>
              <a:t>filePositio</a:t>
            </a:r>
            <a:r>
              <a:rPr sz="1800" dirty="0">
                <a:latin typeface="Courier New"/>
                <a:cs typeface="Courier New"/>
              </a:rPr>
              <a:t>n</a:t>
            </a:r>
            <a:r>
              <a:rPr sz="1800" spc="-15" dirty="0">
                <a:latin typeface="Courier New"/>
                <a:cs typeface="Courier New"/>
              </a:rPr>
              <a:t> </a:t>
            </a:r>
            <a:r>
              <a:rPr sz="1800" dirty="0">
                <a:latin typeface="Courier New"/>
                <a:cs typeface="Courier New"/>
              </a:rPr>
              <a:t>=</a:t>
            </a:r>
            <a:r>
              <a:rPr sz="1800" spc="-10" dirty="0">
                <a:latin typeface="Courier New"/>
                <a:cs typeface="Courier New"/>
              </a:rPr>
              <a:t> </a:t>
            </a:r>
            <a:r>
              <a:rPr sz="1800" b="1" spc="-10" dirty="0">
                <a:solidFill>
                  <a:srgbClr val="0033CC"/>
                </a:solidFill>
                <a:latin typeface="Courier New"/>
                <a:cs typeface="Courier New"/>
              </a:rPr>
              <a:t>ftell</a:t>
            </a:r>
            <a:r>
              <a:rPr sz="1800" b="1" spc="-5" dirty="0">
                <a:latin typeface="Courier New"/>
                <a:cs typeface="Courier New"/>
              </a:rPr>
              <a:t>(</a:t>
            </a:r>
            <a:r>
              <a:rPr sz="1800" spc="-5" dirty="0">
                <a:latin typeface="Courier New"/>
                <a:cs typeface="Courier New"/>
              </a:rPr>
              <a:t>outBinFile</a:t>
            </a:r>
            <a:r>
              <a:rPr sz="1800" b="1" spc="-5" dirty="0">
                <a:latin typeface="Courier New"/>
                <a:cs typeface="Courier New"/>
              </a:rPr>
              <a:t>)</a:t>
            </a:r>
            <a:r>
              <a:rPr sz="1800" b="1" dirty="0">
                <a:latin typeface="Courier New"/>
                <a:cs typeface="Courier New"/>
              </a:rPr>
              <a:t>;	</a:t>
            </a:r>
            <a:r>
              <a:rPr sz="1800" spc="-10" dirty="0">
                <a:solidFill>
                  <a:srgbClr val="FF0000"/>
                </a:solidFill>
                <a:latin typeface="Courier New"/>
                <a:cs typeface="Courier New"/>
              </a:rPr>
              <a:t>/</a:t>
            </a:r>
            <a:r>
              <a:rPr sz="1800" dirty="0">
                <a:solidFill>
                  <a:srgbClr val="FF0000"/>
                </a:solidFill>
                <a:latin typeface="Courier New"/>
                <a:cs typeface="Courier New"/>
              </a:rPr>
              <a:t>*</a:t>
            </a:r>
            <a:r>
              <a:rPr sz="1800" spc="-10" dirty="0">
                <a:solidFill>
                  <a:srgbClr val="FF0000"/>
                </a:solidFill>
                <a:latin typeface="Courier New"/>
                <a:cs typeface="Courier New"/>
              </a:rPr>
              <a:t> filePositio</a:t>
            </a:r>
            <a:r>
              <a:rPr sz="1800" dirty="0">
                <a:solidFill>
                  <a:srgbClr val="FF0000"/>
                </a:solidFill>
                <a:latin typeface="Courier New"/>
                <a:cs typeface="Courier New"/>
              </a:rPr>
              <a:t>n</a:t>
            </a:r>
            <a:r>
              <a:rPr sz="1800" spc="-10" dirty="0">
                <a:solidFill>
                  <a:srgbClr val="FF0000"/>
                </a:solidFill>
                <a:latin typeface="Courier New"/>
                <a:cs typeface="Courier New"/>
              </a:rPr>
              <a:t> </a:t>
            </a:r>
            <a:r>
              <a:rPr sz="1800" dirty="0">
                <a:solidFill>
                  <a:srgbClr val="FF0000"/>
                </a:solidFill>
                <a:latin typeface="Courier New"/>
                <a:cs typeface="Courier New"/>
              </a:rPr>
              <a:t>=</a:t>
            </a:r>
            <a:r>
              <a:rPr sz="1800" spc="-10" dirty="0">
                <a:solidFill>
                  <a:srgbClr val="FF0000"/>
                </a:solidFill>
                <a:latin typeface="Courier New"/>
                <a:cs typeface="Courier New"/>
              </a:rPr>
              <a:t> </a:t>
            </a:r>
            <a:r>
              <a:rPr sz="1800" dirty="0">
                <a:solidFill>
                  <a:srgbClr val="FF0000"/>
                </a:solidFill>
                <a:latin typeface="Courier New"/>
                <a:cs typeface="Courier New"/>
              </a:rPr>
              <a:t>8</a:t>
            </a:r>
            <a:r>
              <a:rPr sz="1800" spc="-10" dirty="0">
                <a:solidFill>
                  <a:srgbClr val="FF0000"/>
                </a:solidFill>
                <a:latin typeface="Courier New"/>
                <a:cs typeface="Courier New"/>
              </a:rPr>
              <a:t> */</a:t>
            </a:r>
            <a:endParaRPr sz="1800" dirty="0">
              <a:solidFill>
                <a:srgbClr val="FF0000"/>
              </a:solidFill>
              <a:latin typeface="Courier New"/>
              <a:cs typeface="Courier New"/>
            </a:endParaRPr>
          </a:p>
          <a:p>
            <a:pPr marL="757555">
              <a:lnSpc>
                <a:spcPct val="100000"/>
              </a:lnSpc>
              <a:spcBef>
                <a:spcPts val="1490"/>
              </a:spcBef>
            </a:pPr>
            <a:r>
              <a:rPr sz="1400" spc="-25" dirty="0">
                <a:latin typeface="Calibri"/>
                <a:cs typeface="Calibri"/>
              </a:rPr>
              <a:t>r</a:t>
            </a:r>
            <a:r>
              <a:rPr sz="1400" spc="-5" dirty="0">
                <a:latin typeface="Calibri"/>
                <a:cs typeface="Calibri"/>
              </a:rPr>
              <a:t>e</a:t>
            </a:r>
            <a:r>
              <a:rPr sz="1400" spc="-10" dirty="0">
                <a:latin typeface="Calibri"/>
                <a:cs typeface="Calibri"/>
              </a:rPr>
              <a:t>sults</a:t>
            </a:r>
            <a:r>
              <a:rPr sz="1400" dirty="0">
                <a:latin typeface="Calibri"/>
                <a:cs typeface="Calibri"/>
              </a:rPr>
              <a:t>.</a:t>
            </a:r>
            <a:r>
              <a:rPr sz="1400" spc="-10" dirty="0">
                <a:latin typeface="Calibri"/>
                <a:cs typeface="Calibri"/>
              </a:rPr>
              <a:t>dat</a:t>
            </a:r>
            <a:endParaRPr sz="1400" dirty="0">
              <a:latin typeface="Calibri"/>
              <a:cs typeface="Calibri"/>
            </a:endParaRPr>
          </a:p>
        </p:txBody>
      </p:sp>
      <p:sp>
        <p:nvSpPr>
          <p:cNvPr id="16" name="object 16"/>
          <p:cNvSpPr txBox="1"/>
          <p:nvPr/>
        </p:nvSpPr>
        <p:spPr>
          <a:xfrm>
            <a:off x="1974989" y="5878829"/>
            <a:ext cx="1466850" cy="409575"/>
          </a:xfrm>
          <a:prstGeom prst="rect">
            <a:avLst/>
          </a:prstGeom>
          <a:solidFill>
            <a:srgbClr val="EAEAEA"/>
          </a:solidFill>
        </p:spPr>
        <p:txBody>
          <a:bodyPr vert="horz" wrap="square" lIns="0" tIns="0" rIns="0" bIns="0" rtlCol="0">
            <a:spAutoFit/>
          </a:bodyPr>
          <a:lstStyle/>
          <a:p>
            <a:pPr marL="90805">
              <a:lnSpc>
                <a:spcPct val="100000"/>
              </a:lnSpc>
            </a:pPr>
            <a:r>
              <a:rPr sz="2000" spc="-5" dirty="0">
                <a:solidFill>
                  <a:srgbClr val="00339A"/>
                </a:solidFill>
                <a:latin typeface="Courier New"/>
                <a:cs typeface="Courier New"/>
              </a:rPr>
              <a:t>abcdefgh</a:t>
            </a:r>
            <a:endParaRPr sz="2000">
              <a:latin typeface="Courier New"/>
              <a:cs typeface="Courier New"/>
            </a:endParaRPr>
          </a:p>
        </p:txBody>
      </p:sp>
      <p:sp>
        <p:nvSpPr>
          <p:cNvPr id="17" name="object 17"/>
          <p:cNvSpPr txBox="1"/>
          <p:nvPr/>
        </p:nvSpPr>
        <p:spPr>
          <a:xfrm>
            <a:off x="5911729" y="6307328"/>
            <a:ext cx="1624965" cy="330200"/>
          </a:xfrm>
          <a:prstGeom prst="rect">
            <a:avLst/>
          </a:prstGeom>
        </p:spPr>
        <p:txBody>
          <a:bodyPr vert="horz" wrap="square" lIns="0" tIns="0" rIns="0" bIns="0" rtlCol="0">
            <a:spAutoFit/>
          </a:bodyPr>
          <a:lstStyle/>
          <a:p>
            <a:pPr marL="12700">
              <a:lnSpc>
                <a:spcPct val="100000"/>
              </a:lnSpc>
            </a:pPr>
            <a:r>
              <a:rPr sz="2400" spc="-15" dirty="0">
                <a:solidFill>
                  <a:srgbClr val="006500"/>
                </a:solidFill>
                <a:latin typeface="Calibri"/>
                <a:cs typeface="Calibri"/>
              </a:rPr>
              <a:t>ne</a:t>
            </a:r>
            <a:r>
              <a:rPr sz="2400" spc="-5" dirty="0">
                <a:solidFill>
                  <a:srgbClr val="006500"/>
                </a:solidFill>
                <a:latin typeface="Calibri"/>
                <a:cs typeface="Calibri"/>
              </a:rPr>
              <a:t>w</a:t>
            </a:r>
            <a:r>
              <a:rPr sz="2400" spc="5" dirty="0">
                <a:solidFill>
                  <a:srgbClr val="006500"/>
                </a:solidFill>
                <a:latin typeface="Calibri"/>
                <a:cs typeface="Calibri"/>
              </a:rPr>
              <a:t> </a:t>
            </a:r>
            <a:r>
              <a:rPr sz="2400" spc="-5" dirty="0">
                <a:solidFill>
                  <a:srgbClr val="006500"/>
                </a:solidFill>
                <a:latin typeface="Calibri"/>
                <a:cs typeface="Calibri"/>
              </a:rPr>
              <a:t>position</a:t>
            </a:r>
            <a:endParaRPr sz="2400">
              <a:latin typeface="Calibri"/>
              <a:cs typeface="Calibri"/>
            </a:endParaRPr>
          </a:p>
        </p:txBody>
      </p:sp>
      <p:sp>
        <p:nvSpPr>
          <p:cNvPr id="3" name="TextBox 2">
            <a:extLst>
              <a:ext uri="{FF2B5EF4-FFF2-40B4-BE49-F238E27FC236}">
                <a16:creationId xmlns:a16="http://schemas.microsoft.com/office/drawing/2014/main" id="{F59FE6BC-F122-470C-A55B-D9FE65382745}"/>
              </a:ext>
            </a:extLst>
          </p:cNvPr>
          <p:cNvSpPr txBox="1"/>
          <p:nvPr/>
        </p:nvSpPr>
        <p:spPr>
          <a:xfrm>
            <a:off x="7188145" y="3307402"/>
            <a:ext cx="3421578" cy="646331"/>
          </a:xfrm>
          <a:prstGeom prst="rect">
            <a:avLst/>
          </a:prstGeom>
          <a:noFill/>
        </p:spPr>
        <p:txBody>
          <a:bodyPr wrap="none" rtlCol="0">
            <a:spAutoFit/>
          </a:bodyPr>
          <a:lstStyle/>
          <a:p>
            <a:r>
              <a:rPr lang="en-US" dirty="0"/>
              <a:t>File error handling are omitted</a:t>
            </a:r>
          </a:p>
          <a:p>
            <a:r>
              <a:rPr lang="en-US" dirty="0"/>
              <a:t>only to reduce the size of the code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39" y="5686425"/>
            <a:ext cx="10632461" cy="1604735"/>
          </a:xfrm>
          <a:prstGeom prst="rect">
            <a:avLst/>
          </a:prstGeom>
        </p:spPr>
        <p:txBody>
          <a:bodyPr vert="horz" wrap="square" lIns="0" tIns="0" rIns="0" bIns="0" rtlCol="0">
            <a:spAutoFit/>
          </a:bodyPr>
          <a:lstStyle/>
          <a:p>
            <a:pPr marL="347663" marR="120014" indent="-347663">
              <a:lnSpc>
                <a:spcPct val="150000"/>
              </a:lnSpc>
              <a:buFont typeface="Arial"/>
              <a:buChar char="•"/>
              <a:tabLst>
                <a:tab pos="0" algn="l"/>
              </a:tabLst>
            </a:pPr>
            <a:r>
              <a:rPr sz="2400" b="1" spc="-5" dirty="0">
                <a:cs typeface="Calibri"/>
              </a:rPr>
              <a:t>Th</a:t>
            </a:r>
            <a:r>
              <a:rPr sz="2400" b="1" dirty="0">
                <a:cs typeface="Calibri"/>
              </a:rPr>
              <a:t>e </a:t>
            </a:r>
            <a:r>
              <a:rPr sz="2400" b="1" spc="-5" dirty="0">
                <a:cs typeface="Calibri"/>
              </a:rPr>
              <a:t>functio</a:t>
            </a:r>
            <a:r>
              <a:rPr sz="2400" b="1" dirty="0">
                <a:cs typeface="Calibri"/>
              </a:rPr>
              <a:t>n</a:t>
            </a:r>
            <a:r>
              <a:rPr sz="2400" b="1" spc="10" dirty="0">
                <a:cs typeface="Calibri"/>
              </a:rPr>
              <a:t> </a:t>
            </a:r>
            <a:r>
              <a:rPr sz="2400" b="1" spc="-40" dirty="0">
                <a:solidFill>
                  <a:srgbClr val="0033CC"/>
                </a:solidFill>
                <a:cs typeface="Calibri"/>
              </a:rPr>
              <a:t>r</a:t>
            </a:r>
            <a:r>
              <a:rPr sz="2400" b="1" spc="-25" dirty="0">
                <a:solidFill>
                  <a:srgbClr val="0033CC"/>
                </a:solidFill>
                <a:cs typeface="Calibri"/>
              </a:rPr>
              <a:t>e</a:t>
            </a:r>
            <a:r>
              <a:rPr sz="2400" b="1" spc="-5" dirty="0">
                <a:solidFill>
                  <a:srgbClr val="0033CC"/>
                </a:solidFill>
                <a:cs typeface="Calibri"/>
              </a:rPr>
              <a:t>turn</a:t>
            </a:r>
            <a:r>
              <a:rPr sz="2400" b="1" dirty="0">
                <a:solidFill>
                  <a:srgbClr val="0033CC"/>
                </a:solidFill>
                <a:cs typeface="Calibri"/>
              </a:rPr>
              <a:t>s</a:t>
            </a:r>
            <a:r>
              <a:rPr sz="2400" b="1" spc="10" dirty="0">
                <a:solidFill>
                  <a:srgbClr val="0033CC"/>
                </a:solidFill>
                <a:cs typeface="Calibri"/>
              </a:rPr>
              <a:t> </a:t>
            </a:r>
            <a:r>
              <a:rPr sz="2400" b="1" dirty="0">
                <a:solidFill>
                  <a:srgbClr val="0033CC"/>
                </a:solidFill>
                <a:cs typeface="Courier New"/>
              </a:rPr>
              <a:t>0</a:t>
            </a:r>
            <a:r>
              <a:rPr lang="en-US" sz="2400" b="1" dirty="0">
                <a:solidFill>
                  <a:srgbClr val="0033CC"/>
                </a:solidFill>
                <a:cs typeface="Courier New"/>
              </a:rPr>
              <a:t> </a:t>
            </a:r>
            <a:r>
              <a:rPr sz="2400" b="1" spc="-1045" dirty="0">
                <a:solidFill>
                  <a:srgbClr val="0033CC"/>
                </a:solidFill>
                <a:cs typeface="Courier New"/>
              </a:rPr>
              <a:t> </a:t>
            </a:r>
            <a:r>
              <a:rPr sz="2400" b="1" spc="-5" dirty="0">
                <a:solidFill>
                  <a:srgbClr val="0033CC"/>
                </a:solidFill>
                <a:cs typeface="Calibri"/>
              </a:rPr>
              <a:t>i</a:t>
            </a:r>
            <a:r>
              <a:rPr sz="2400" b="1" dirty="0">
                <a:solidFill>
                  <a:srgbClr val="0033CC"/>
                </a:solidFill>
                <a:cs typeface="Calibri"/>
              </a:rPr>
              <a:t>f</a:t>
            </a:r>
            <a:r>
              <a:rPr sz="2400" b="1" spc="-5" dirty="0">
                <a:solidFill>
                  <a:srgbClr val="0033CC"/>
                </a:solidFill>
                <a:cs typeface="Calibri"/>
              </a:rPr>
              <a:t> th</a:t>
            </a:r>
            <a:r>
              <a:rPr sz="2400" b="1" dirty="0">
                <a:solidFill>
                  <a:srgbClr val="0033CC"/>
                </a:solidFill>
                <a:cs typeface="Calibri"/>
              </a:rPr>
              <a:t>e</a:t>
            </a:r>
            <a:r>
              <a:rPr sz="2400" b="1" spc="5" dirty="0">
                <a:solidFill>
                  <a:srgbClr val="0033CC"/>
                </a:solidFill>
                <a:cs typeface="Calibri"/>
              </a:rPr>
              <a:t> </a:t>
            </a:r>
            <a:r>
              <a:rPr sz="2400" b="1" spc="-5" dirty="0">
                <a:solidFill>
                  <a:srgbClr val="0033CC"/>
                </a:solidFill>
                <a:cs typeface="Calibri"/>
              </a:rPr>
              <a:t>indi</a:t>
            </a:r>
            <a:r>
              <a:rPr sz="2400" b="1" spc="-30" dirty="0">
                <a:solidFill>
                  <a:srgbClr val="0033CC"/>
                </a:solidFill>
                <a:cs typeface="Calibri"/>
              </a:rPr>
              <a:t>c</a:t>
            </a:r>
            <a:r>
              <a:rPr sz="2400" b="1" spc="-25" dirty="0">
                <a:solidFill>
                  <a:srgbClr val="0033CC"/>
                </a:solidFill>
                <a:cs typeface="Calibri"/>
              </a:rPr>
              <a:t>a</a:t>
            </a:r>
            <a:r>
              <a:rPr sz="2400" b="1" spc="-35" dirty="0">
                <a:solidFill>
                  <a:srgbClr val="0033CC"/>
                </a:solidFill>
                <a:cs typeface="Calibri"/>
              </a:rPr>
              <a:t>t</a:t>
            </a:r>
            <a:r>
              <a:rPr sz="2400" b="1" spc="-5" dirty="0">
                <a:solidFill>
                  <a:srgbClr val="0033CC"/>
                </a:solidFill>
                <a:cs typeface="Calibri"/>
              </a:rPr>
              <a:t>or</a:t>
            </a:r>
            <a:r>
              <a:rPr sz="2400" b="1" spc="10" dirty="0">
                <a:solidFill>
                  <a:srgbClr val="0033CC"/>
                </a:solidFill>
                <a:cs typeface="Calibri"/>
              </a:rPr>
              <a:t> </a:t>
            </a:r>
            <a:r>
              <a:rPr sz="2400" b="1" spc="-5" dirty="0">
                <a:solidFill>
                  <a:srgbClr val="0033CC"/>
                </a:solidFill>
                <a:cs typeface="Calibri"/>
              </a:rPr>
              <a:t>ha</a:t>
            </a:r>
            <a:r>
              <a:rPr sz="2400" b="1" dirty="0">
                <a:solidFill>
                  <a:srgbClr val="0033CC"/>
                </a:solidFill>
                <a:cs typeface="Calibri"/>
              </a:rPr>
              <a:t>s</a:t>
            </a:r>
            <a:r>
              <a:rPr sz="2400" b="1" spc="5" dirty="0">
                <a:solidFill>
                  <a:srgbClr val="0033CC"/>
                </a:solidFill>
                <a:cs typeface="Calibri"/>
              </a:rPr>
              <a:t> </a:t>
            </a:r>
            <a:r>
              <a:rPr sz="2400" b="1" spc="-5" dirty="0">
                <a:solidFill>
                  <a:srgbClr val="0033CC"/>
                </a:solidFill>
                <a:cs typeface="Calibri"/>
              </a:rPr>
              <a:t>been succes</a:t>
            </a:r>
            <a:r>
              <a:rPr sz="2400" b="1" spc="-20" dirty="0">
                <a:solidFill>
                  <a:srgbClr val="0033CC"/>
                </a:solidFill>
                <a:cs typeface="Calibri"/>
              </a:rPr>
              <a:t>s</a:t>
            </a:r>
            <a:r>
              <a:rPr sz="2400" b="1" spc="-5" dirty="0">
                <a:solidFill>
                  <a:srgbClr val="0033CC"/>
                </a:solidFill>
                <a:cs typeface="Calibri"/>
              </a:rPr>
              <a:t>full</a:t>
            </a:r>
            <a:r>
              <a:rPr sz="2400" b="1" dirty="0">
                <a:solidFill>
                  <a:srgbClr val="0033CC"/>
                </a:solidFill>
                <a:cs typeface="Calibri"/>
              </a:rPr>
              <a:t>y </a:t>
            </a:r>
            <a:r>
              <a:rPr sz="2400" b="1" spc="-5" dirty="0">
                <a:cs typeface="Calibri"/>
              </a:rPr>
              <a:t>mo</a:t>
            </a:r>
            <a:r>
              <a:rPr sz="2400" b="1" spc="-30" dirty="0">
                <a:cs typeface="Calibri"/>
              </a:rPr>
              <a:t>v</a:t>
            </a:r>
            <a:r>
              <a:rPr sz="2400" b="1" spc="-5" dirty="0">
                <a:cs typeface="Calibri"/>
              </a:rPr>
              <a:t>ed</a:t>
            </a:r>
            <a:r>
              <a:rPr sz="2400" b="1" dirty="0">
                <a:cs typeface="Calibri"/>
              </a:rPr>
              <a:t>, </a:t>
            </a:r>
            <a:r>
              <a:rPr sz="2400" b="1" spc="-5" dirty="0">
                <a:cs typeface="Calibri"/>
              </a:rPr>
              <a:t>o</a:t>
            </a:r>
            <a:r>
              <a:rPr sz="2400" b="1" dirty="0">
                <a:cs typeface="Calibri"/>
              </a:rPr>
              <a:t>r</a:t>
            </a:r>
            <a:r>
              <a:rPr sz="2400" b="1" spc="-5" dirty="0">
                <a:cs typeface="Calibri"/>
              </a:rPr>
              <a:t> </a:t>
            </a:r>
            <a:r>
              <a:rPr sz="2400" b="1" spc="-5" dirty="0">
                <a:solidFill>
                  <a:srgbClr val="0033CC"/>
                </a:solidFill>
                <a:cs typeface="Calibri"/>
              </a:rPr>
              <a:t>non</a:t>
            </a:r>
            <a:r>
              <a:rPr sz="2400" b="1" spc="-70" dirty="0">
                <a:solidFill>
                  <a:srgbClr val="0033CC"/>
                </a:solidFill>
                <a:cs typeface="Calibri"/>
              </a:rPr>
              <a:t>z</a:t>
            </a:r>
            <a:r>
              <a:rPr sz="2400" b="1" spc="-10" dirty="0">
                <a:solidFill>
                  <a:srgbClr val="0033CC"/>
                </a:solidFill>
                <a:cs typeface="Calibri"/>
              </a:rPr>
              <a:t>e</a:t>
            </a:r>
            <a:r>
              <a:rPr sz="2400" b="1" spc="-55" dirty="0">
                <a:solidFill>
                  <a:srgbClr val="0033CC"/>
                </a:solidFill>
                <a:cs typeface="Calibri"/>
              </a:rPr>
              <a:t>r</a:t>
            </a:r>
            <a:r>
              <a:rPr sz="2400" b="1" dirty="0">
                <a:solidFill>
                  <a:srgbClr val="0033CC"/>
                </a:solidFill>
                <a:cs typeface="Calibri"/>
              </a:rPr>
              <a:t>o</a:t>
            </a:r>
            <a:r>
              <a:rPr sz="2400" b="1" spc="5" dirty="0">
                <a:solidFill>
                  <a:srgbClr val="0033CC"/>
                </a:solidFill>
                <a:cs typeface="Calibri"/>
              </a:rPr>
              <a:t> </a:t>
            </a:r>
            <a:r>
              <a:rPr sz="2400" b="1" spc="-5" dirty="0">
                <a:solidFill>
                  <a:srgbClr val="0033CC"/>
                </a:solidFill>
                <a:cs typeface="Calibri"/>
              </a:rPr>
              <a:t>i</a:t>
            </a:r>
            <a:r>
              <a:rPr sz="2400" b="1" dirty="0">
                <a:solidFill>
                  <a:srgbClr val="0033CC"/>
                </a:solidFill>
                <a:cs typeface="Calibri"/>
              </a:rPr>
              <a:t>f</a:t>
            </a:r>
            <a:r>
              <a:rPr sz="2400" b="1" spc="-5" dirty="0">
                <a:solidFill>
                  <a:srgbClr val="0033CC"/>
                </a:solidFill>
                <a:cs typeface="Calibri"/>
              </a:rPr>
              <a:t> </a:t>
            </a:r>
            <a:r>
              <a:rPr sz="2400" b="1" dirty="0">
                <a:solidFill>
                  <a:srgbClr val="0033CC"/>
                </a:solidFill>
                <a:cs typeface="Calibri"/>
              </a:rPr>
              <a:t>an </a:t>
            </a:r>
            <a:r>
              <a:rPr sz="2400" b="1" spc="-5" dirty="0">
                <a:solidFill>
                  <a:srgbClr val="0033CC"/>
                </a:solidFill>
                <a:cs typeface="Calibri"/>
              </a:rPr>
              <a:t>er</a:t>
            </a:r>
            <a:r>
              <a:rPr sz="2400" b="1" spc="-55" dirty="0">
                <a:solidFill>
                  <a:srgbClr val="0033CC"/>
                </a:solidFill>
                <a:cs typeface="Calibri"/>
              </a:rPr>
              <a:t>r</a:t>
            </a:r>
            <a:r>
              <a:rPr sz="2400" b="1" spc="-5" dirty="0">
                <a:solidFill>
                  <a:srgbClr val="0033CC"/>
                </a:solidFill>
                <a:cs typeface="Calibri"/>
              </a:rPr>
              <a:t>or occur</a:t>
            </a:r>
            <a:r>
              <a:rPr sz="2400" b="1" spc="-30" dirty="0">
                <a:solidFill>
                  <a:srgbClr val="0033CC"/>
                </a:solidFill>
                <a:cs typeface="Calibri"/>
              </a:rPr>
              <a:t>r</a:t>
            </a:r>
            <a:r>
              <a:rPr sz="2400" b="1" spc="-5" dirty="0">
                <a:solidFill>
                  <a:srgbClr val="0033CC"/>
                </a:solidFill>
                <a:cs typeface="Calibri"/>
              </a:rPr>
              <a:t>ed</a:t>
            </a:r>
            <a:r>
              <a:rPr lang="en-AU" sz="2400" b="1" spc="-5" dirty="0">
                <a:solidFill>
                  <a:srgbClr val="0033CC"/>
                </a:solidFill>
                <a:cs typeface="Calibri"/>
              </a:rPr>
              <a:t>.</a:t>
            </a:r>
            <a:endParaRPr sz="2400" b="1" dirty="0">
              <a:solidFill>
                <a:srgbClr val="0033CC"/>
              </a:solidFill>
              <a:cs typeface="Calibri"/>
            </a:endParaRPr>
          </a:p>
          <a:p>
            <a:pPr marL="682625" lvl="1" indent="-204470">
              <a:lnSpc>
                <a:spcPct val="150000"/>
              </a:lnSpc>
              <a:buFont typeface="Arial"/>
              <a:buChar char="•"/>
              <a:tabLst>
                <a:tab pos="226060" algn="l"/>
              </a:tabLst>
            </a:pPr>
            <a:r>
              <a:rPr sz="2400" spc="-210" dirty="0">
                <a:cs typeface="Calibri"/>
              </a:rPr>
              <a:t>Y</a:t>
            </a:r>
            <a:r>
              <a:rPr sz="2400" spc="-5" dirty="0">
                <a:cs typeface="Calibri"/>
              </a:rPr>
              <a:t>o</a:t>
            </a:r>
            <a:r>
              <a:rPr sz="2400" dirty="0">
                <a:cs typeface="Calibri"/>
              </a:rPr>
              <a:t>u al</a:t>
            </a:r>
            <a:r>
              <a:rPr sz="2400" spc="-30" dirty="0">
                <a:cs typeface="Calibri"/>
              </a:rPr>
              <a:t>w</a:t>
            </a:r>
            <a:r>
              <a:rPr sz="2400" spc="-55" dirty="0">
                <a:cs typeface="Calibri"/>
              </a:rPr>
              <a:t>a</a:t>
            </a:r>
            <a:r>
              <a:rPr sz="2400" spc="-40" dirty="0">
                <a:cs typeface="Calibri"/>
              </a:rPr>
              <a:t>y</a:t>
            </a:r>
            <a:r>
              <a:rPr sz="2400" dirty="0">
                <a:cs typeface="Calibri"/>
              </a:rPr>
              <a:t>s</a:t>
            </a:r>
            <a:r>
              <a:rPr sz="2400" spc="-10" dirty="0">
                <a:cs typeface="Calibri"/>
              </a:rPr>
              <a:t> </a:t>
            </a:r>
            <a:r>
              <a:rPr sz="2400" spc="-5" dirty="0">
                <a:cs typeface="Calibri"/>
              </a:rPr>
              <a:t>nee</a:t>
            </a:r>
            <a:r>
              <a:rPr sz="2400" dirty="0">
                <a:cs typeface="Calibri"/>
              </a:rPr>
              <a:t>d </a:t>
            </a:r>
            <a:r>
              <a:rPr sz="2400" spc="-35" dirty="0">
                <a:cs typeface="Calibri"/>
              </a:rPr>
              <a:t>t</a:t>
            </a:r>
            <a:r>
              <a:rPr sz="2400" dirty="0">
                <a:cs typeface="Calibri"/>
              </a:rPr>
              <a:t>o</a:t>
            </a:r>
            <a:r>
              <a:rPr sz="2400" spc="5" dirty="0">
                <a:cs typeface="Calibri"/>
              </a:rPr>
              <a:t> </a:t>
            </a:r>
            <a:r>
              <a:rPr sz="2400" spc="-5" dirty="0">
                <a:cs typeface="Calibri"/>
              </a:rPr>
              <a:t>chec</a:t>
            </a:r>
            <a:r>
              <a:rPr sz="2400" dirty="0">
                <a:cs typeface="Calibri"/>
              </a:rPr>
              <a:t>k</a:t>
            </a:r>
            <a:r>
              <a:rPr sz="2400" spc="10" dirty="0">
                <a:cs typeface="Calibri"/>
              </a:rPr>
              <a:t> </a:t>
            </a:r>
            <a:r>
              <a:rPr sz="2400" spc="-5" dirty="0">
                <a:cs typeface="Calibri"/>
              </a:rPr>
              <a:t>i</a:t>
            </a:r>
            <a:r>
              <a:rPr sz="2400" dirty="0">
                <a:cs typeface="Calibri"/>
              </a:rPr>
              <a:t>f </a:t>
            </a:r>
            <a:r>
              <a:rPr sz="2400" spc="-40" dirty="0">
                <a:cs typeface="Calibri"/>
              </a:rPr>
              <a:t>r</a:t>
            </a:r>
            <a:r>
              <a:rPr sz="2400" spc="-5" dirty="0">
                <a:cs typeface="Calibri"/>
              </a:rPr>
              <a:t>epositionin</a:t>
            </a:r>
            <a:r>
              <a:rPr sz="2400" dirty="0">
                <a:cs typeface="Calibri"/>
              </a:rPr>
              <a:t>g</a:t>
            </a:r>
            <a:r>
              <a:rPr sz="2400" spc="-25" dirty="0">
                <a:cs typeface="Calibri"/>
              </a:rPr>
              <a:t> </a:t>
            </a:r>
            <a:r>
              <a:rPr sz="2400" spc="-5" dirty="0">
                <a:cs typeface="Calibri"/>
              </a:rPr>
              <a:t>ha</a:t>
            </a:r>
            <a:r>
              <a:rPr sz="2400" dirty="0">
                <a:cs typeface="Calibri"/>
              </a:rPr>
              <a:t>s</a:t>
            </a:r>
            <a:r>
              <a:rPr sz="2400" spc="5" dirty="0">
                <a:cs typeface="Calibri"/>
              </a:rPr>
              <a:t> </a:t>
            </a:r>
            <a:r>
              <a:rPr sz="2400" spc="-5" dirty="0">
                <a:cs typeface="Calibri"/>
              </a:rPr>
              <a:t>been</a:t>
            </a:r>
            <a:r>
              <a:rPr lang="en-AU" sz="2400" spc="-5" dirty="0">
                <a:cs typeface="Calibri"/>
              </a:rPr>
              <a:t> successful.</a:t>
            </a:r>
            <a:endParaRPr sz="2400" dirty="0">
              <a:cs typeface="Calibri"/>
            </a:endParaRPr>
          </a:p>
        </p:txBody>
      </p:sp>
      <p:sp>
        <p:nvSpPr>
          <p:cNvPr id="4" name="object 4"/>
          <p:cNvSpPr txBox="1">
            <a:spLocks noGrp="1"/>
          </p:cNvSpPr>
          <p:nvPr>
            <p:ph type="title"/>
          </p:nvPr>
        </p:nvSpPr>
        <p:spPr>
          <a:xfrm>
            <a:off x="1689100" y="16655"/>
            <a:ext cx="8110341" cy="783420"/>
          </a:xfrm>
          <a:prstGeom prst="rect">
            <a:avLst/>
          </a:prstGeom>
        </p:spPr>
        <p:txBody>
          <a:bodyPr vert="horz" wrap="square" lIns="0" tIns="166243" rIns="0" bIns="0" rtlCol="0">
            <a:spAutoFit/>
          </a:bodyPr>
          <a:lstStyle/>
          <a:p>
            <a:pPr marL="255270">
              <a:lnSpc>
                <a:spcPct val="100000"/>
              </a:lnSpc>
            </a:pPr>
            <a:r>
              <a:rPr spc="-5" dirty="0"/>
              <a:t>Fil</a:t>
            </a:r>
            <a:r>
              <a:rPr dirty="0"/>
              <a:t>e</a:t>
            </a:r>
            <a:r>
              <a:rPr spc="20" dirty="0"/>
              <a:t> </a:t>
            </a:r>
            <a:r>
              <a:rPr dirty="0"/>
              <a:t>Indi</a:t>
            </a:r>
            <a:r>
              <a:rPr spc="-45" dirty="0"/>
              <a:t>c</a:t>
            </a:r>
            <a:r>
              <a:rPr spc="-50" dirty="0"/>
              <a:t>a</a:t>
            </a:r>
            <a:r>
              <a:rPr spc="-45" dirty="0"/>
              <a:t>t</a:t>
            </a:r>
            <a:r>
              <a:rPr dirty="0"/>
              <a:t>o</a:t>
            </a:r>
            <a:r>
              <a:rPr spc="-5" dirty="0"/>
              <a:t>r</a:t>
            </a:r>
            <a:r>
              <a:rPr spc="35" dirty="0"/>
              <a:t> </a:t>
            </a:r>
            <a:r>
              <a:rPr lang="en-AU" spc="-65" dirty="0"/>
              <a:t>R</a:t>
            </a:r>
            <a:r>
              <a:rPr lang="en-US" dirty="0" err="1"/>
              <a:t>epositioning</a:t>
            </a:r>
            <a:r>
              <a:rPr lang="en-US" dirty="0"/>
              <a:t>:</a:t>
            </a:r>
            <a:r>
              <a:rPr lang="en-US" b="1" spc="-5" dirty="0">
                <a:solidFill>
                  <a:srgbClr val="0033CC"/>
                </a:solidFill>
                <a:latin typeface="Courier New"/>
                <a:cs typeface="Courier New"/>
              </a:rPr>
              <a:t> </a:t>
            </a:r>
            <a:r>
              <a:rPr lang="en-US" b="1" spc="-5" dirty="0" err="1">
                <a:solidFill>
                  <a:srgbClr val="0033CC"/>
                </a:solidFill>
                <a:latin typeface="Courier New"/>
                <a:cs typeface="Courier New"/>
              </a:rPr>
              <a:t>fseek</a:t>
            </a:r>
            <a:endParaRPr dirty="0"/>
          </a:p>
        </p:txBody>
      </p:sp>
      <p:sp>
        <p:nvSpPr>
          <p:cNvPr id="5" name="object 5"/>
          <p:cNvSpPr txBox="1"/>
          <p:nvPr/>
        </p:nvSpPr>
        <p:spPr>
          <a:xfrm>
            <a:off x="101124" y="1075391"/>
            <a:ext cx="10869967" cy="1789401"/>
          </a:xfrm>
          <a:prstGeom prst="rect">
            <a:avLst/>
          </a:prstGeom>
        </p:spPr>
        <p:txBody>
          <a:bodyPr vert="horz" wrap="square" lIns="0" tIns="0" rIns="0" bIns="0" rtlCol="0">
            <a:spAutoFit/>
          </a:bodyPr>
          <a:lstStyle/>
          <a:p>
            <a:pPr marL="217170" indent="-204470">
              <a:lnSpc>
                <a:spcPct val="100000"/>
              </a:lnSpc>
              <a:buFont typeface="Arial"/>
              <a:buChar char="•"/>
              <a:tabLst>
                <a:tab pos="217804" algn="l"/>
              </a:tabLst>
            </a:pPr>
            <a:r>
              <a:rPr lang="en-US" sz="2400" spc="-5" dirty="0">
                <a:latin typeface="Calibri"/>
                <a:cs typeface="Calibri"/>
              </a:rPr>
              <a:t>The </a:t>
            </a:r>
            <a:r>
              <a:rPr sz="2400" spc="-5" dirty="0">
                <a:latin typeface="Calibri"/>
                <a:cs typeface="Calibri"/>
              </a:rPr>
              <a:t>Function</a:t>
            </a:r>
            <a:r>
              <a:rPr lang="en-AU" sz="2400" spc="-5" dirty="0">
                <a:solidFill>
                  <a:srgbClr val="0000FF"/>
                </a:solidFill>
                <a:latin typeface="Courier New"/>
                <a:cs typeface="Courier New"/>
              </a:rPr>
              <a:t> </a:t>
            </a:r>
          </a:p>
          <a:p>
            <a:pPr marL="217170" indent="-204470">
              <a:lnSpc>
                <a:spcPct val="100000"/>
              </a:lnSpc>
              <a:buFont typeface="Arial"/>
              <a:buChar char="•"/>
              <a:tabLst>
                <a:tab pos="217804" algn="l"/>
              </a:tabLst>
            </a:pPr>
            <a:r>
              <a:rPr lang="en-AU" sz="2400" spc="-5" dirty="0">
                <a:solidFill>
                  <a:srgbClr val="0000FF"/>
                </a:solidFill>
                <a:latin typeface="Courier New"/>
                <a:cs typeface="Courier New"/>
              </a:rPr>
              <a:t>   </a:t>
            </a:r>
            <a:r>
              <a:rPr sz="2400" spc="-5" dirty="0">
                <a:solidFill>
                  <a:srgbClr val="0000FF"/>
                </a:solidFill>
                <a:latin typeface="Courier New"/>
                <a:cs typeface="Courier New"/>
              </a:rPr>
              <a:t>in</a:t>
            </a:r>
            <a:r>
              <a:rPr sz="2400" dirty="0">
                <a:solidFill>
                  <a:srgbClr val="0000FF"/>
                </a:solidFill>
                <a:latin typeface="Courier New"/>
                <a:cs typeface="Courier New"/>
              </a:rPr>
              <a:t>t</a:t>
            </a:r>
            <a:r>
              <a:rPr sz="2400" spc="-15" dirty="0">
                <a:solidFill>
                  <a:srgbClr val="0000FF"/>
                </a:solidFill>
                <a:latin typeface="Courier New"/>
                <a:cs typeface="Courier New"/>
              </a:rPr>
              <a:t> </a:t>
            </a:r>
            <a:r>
              <a:rPr sz="2400" b="1" spc="-5" dirty="0">
                <a:solidFill>
                  <a:srgbClr val="0033CC"/>
                </a:solidFill>
                <a:latin typeface="Courier New"/>
                <a:cs typeface="Courier New"/>
              </a:rPr>
              <a:t>fseek</a:t>
            </a:r>
            <a:r>
              <a:rPr sz="2400" spc="-5" dirty="0">
                <a:latin typeface="Courier New"/>
                <a:cs typeface="Courier New"/>
              </a:rPr>
              <a:t>(</a:t>
            </a:r>
            <a:r>
              <a:rPr sz="2400" b="1" spc="-5" dirty="0">
                <a:solidFill>
                  <a:srgbClr val="0033CC"/>
                </a:solidFill>
                <a:latin typeface="Courier New"/>
                <a:cs typeface="Courier New"/>
              </a:rPr>
              <a:t>FIL</a:t>
            </a:r>
            <a:r>
              <a:rPr sz="2400" b="1" dirty="0">
                <a:solidFill>
                  <a:srgbClr val="0033CC"/>
                </a:solidFill>
                <a:latin typeface="Courier New"/>
                <a:cs typeface="Courier New"/>
              </a:rPr>
              <a:t>E</a:t>
            </a:r>
            <a:r>
              <a:rPr sz="2400" b="1" spc="-20" dirty="0">
                <a:solidFill>
                  <a:srgbClr val="0033CC"/>
                </a:solidFill>
                <a:latin typeface="Courier New"/>
                <a:cs typeface="Courier New"/>
              </a:rPr>
              <a:t> </a:t>
            </a:r>
            <a:r>
              <a:rPr sz="2400" spc="-5" dirty="0">
                <a:latin typeface="Courier New"/>
                <a:cs typeface="Courier New"/>
              </a:rPr>
              <a:t>*fp</a:t>
            </a:r>
            <a:r>
              <a:rPr sz="2400" dirty="0">
                <a:latin typeface="Courier New"/>
                <a:cs typeface="Courier New"/>
              </a:rPr>
              <a:t>,</a:t>
            </a:r>
            <a:r>
              <a:rPr sz="2400" spc="-10" dirty="0">
                <a:latin typeface="Courier New"/>
                <a:cs typeface="Courier New"/>
              </a:rPr>
              <a:t> </a:t>
            </a:r>
            <a:r>
              <a:rPr sz="2400" spc="-5" dirty="0">
                <a:solidFill>
                  <a:srgbClr val="0000FF"/>
                </a:solidFill>
                <a:latin typeface="Courier New"/>
                <a:cs typeface="Courier New"/>
              </a:rPr>
              <a:t>in</a:t>
            </a:r>
            <a:r>
              <a:rPr sz="2400" dirty="0">
                <a:solidFill>
                  <a:srgbClr val="0000FF"/>
                </a:solidFill>
                <a:latin typeface="Courier New"/>
                <a:cs typeface="Courier New"/>
              </a:rPr>
              <a:t>t</a:t>
            </a:r>
            <a:r>
              <a:rPr sz="2400" spc="-15" dirty="0">
                <a:solidFill>
                  <a:srgbClr val="0000FF"/>
                </a:solidFill>
                <a:latin typeface="Courier New"/>
                <a:cs typeface="Courier New"/>
              </a:rPr>
              <a:t> </a:t>
            </a:r>
            <a:r>
              <a:rPr lang="en-US" sz="2400" spc="-5" dirty="0">
                <a:solidFill>
                  <a:srgbClr val="0000FF"/>
                </a:solidFill>
                <a:highlight>
                  <a:srgbClr val="00FFFF"/>
                </a:highlight>
                <a:latin typeface="Courier New"/>
                <a:cs typeface="Courier New"/>
              </a:rPr>
              <a:t>displacement</a:t>
            </a:r>
            <a:r>
              <a:rPr sz="2400" dirty="0">
                <a:latin typeface="Courier New"/>
                <a:cs typeface="Courier New"/>
              </a:rPr>
              <a:t>,</a:t>
            </a:r>
            <a:r>
              <a:rPr sz="2400" spc="-20" dirty="0">
                <a:latin typeface="Courier New"/>
                <a:cs typeface="Courier New"/>
              </a:rPr>
              <a:t> </a:t>
            </a:r>
            <a:r>
              <a:rPr sz="2400" spc="-5" dirty="0">
                <a:solidFill>
                  <a:srgbClr val="0000FF"/>
                </a:solidFill>
                <a:latin typeface="Courier New"/>
                <a:cs typeface="Courier New"/>
              </a:rPr>
              <a:t>in</a:t>
            </a:r>
            <a:r>
              <a:rPr sz="2400" dirty="0">
                <a:solidFill>
                  <a:srgbClr val="0000FF"/>
                </a:solidFill>
                <a:latin typeface="Courier New"/>
                <a:cs typeface="Courier New"/>
              </a:rPr>
              <a:t>t</a:t>
            </a:r>
            <a:r>
              <a:rPr sz="2400" spc="-15" dirty="0">
                <a:solidFill>
                  <a:srgbClr val="0000FF"/>
                </a:solidFill>
                <a:latin typeface="Courier New"/>
                <a:cs typeface="Courier New"/>
              </a:rPr>
              <a:t> </a:t>
            </a:r>
            <a:r>
              <a:rPr sz="2400" spc="-5" dirty="0">
                <a:highlight>
                  <a:srgbClr val="FFFF00"/>
                </a:highlight>
                <a:latin typeface="Courier New"/>
                <a:cs typeface="Courier New"/>
              </a:rPr>
              <a:t>origin</a:t>
            </a:r>
            <a:r>
              <a:rPr sz="2400" spc="-5" dirty="0">
                <a:latin typeface="Courier New"/>
                <a:cs typeface="Courier New"/>
              </a:rPr>
              <a:t>) </a:t>
            </a:r>
            <a:r>
              <a:rPr lang="en-AU" sz="2400" spc="-5" dirty="0">
                <a:latin typeface="Courier New"/>
                <a:cs typeface="Courier New"/>
              </a:rPr>
              <a:t> </a:t>
            </a:r>
          </a:p>
          <a:p>
            <a:pPr marL="12700" marR="5080">
              <a:lnSpc>
                <a:spcPct val="150000"/>
              </a:lnSpc>
            </a:pPr>
            <a:r>
              <a:rPr lang="en-AU" sz="2400" spc="-5" dirty="0">
                <a:latin typeface="Courier New"/>
                <a:cs typeface="Courier New"/>
              </a:rPr>
              <a:t> </a:t>
            </a:r>
            <a:r>
              <a:rPr sz="2400" spc="-5" dirty="0">
                <a:latin typeface="Calibri"/>
                <a:cs typeface="Calibri"/>
              </a:rPr>
              <a:t>i</a:t>
            </a:r>
            <a:r>
              <a:rPr sz="2400" dirty="0">
                <a:latin typeface="Calibri"/>
                <a:cs typeface="Calibri"/>
              </a:rPr>
              <a:t>s</a:t>
            </a:r>
            <a:r>
              <a:rPr lang="en-US" sz="2400" spc="5" dirty="0">
                <a:latin typeface="Calibri"/>
                <a:cs typeface="Calibri"/>
              </a:rPr>
              <a:t> </a:t>
            </a:r>
            <a:r>
              <a:rPr sz="2400" b="1" spc="-35" dirty="0">
                <a:latin typeface="Calibri"/>
                <a:cs typeface="Calibri"/>
              </a:rPr>
              <a:t>t</a:t>
            </a:r>
            <a:r>
              <a:rPr sz="2400" b="1" dirty="0">
                <a:latin typeface="Calibri"/>
                <a:cs typeface="Calibri"/>
              </a:rPr>
              <a:t>o</a:t>
            </a:r>
            <a:r>
              <a:rPr sz="2400" b="1" spc="5" dirty="0">
                <a:latin typeface="Calibri"/>
                <a:cs typeface="Calibri"/>
              </a:rPr>
              <a:t> </a:t>
            </a:r>
            <a:r>
              <a:rPr sz="2400" b="1" spc="-10" dirty="0">
                <a:latin typeface="Calibri"/>
                <a:cs typeface="Calibri"/>
              </a:rPr>
              <a:t>mo</a:t>
            </a:r>
            <a:r>
              <a:rPr sz="2400" b="1" spc="-30" dirty="0">
                <a:latin typeface="Calibri"/>
                <a:cs typeface="Calibri"/>
              </a:rPr>
              <a:t>v</a:t>
            </a:r>
            <a:r>
              <a:rPr sz="2400" b="1" spc="-5" dirty="0">
                <a:latin typeface="Calibri"/>
                <a:cs typeface="Calibri"/>
              </a:rPr>
              <a:t>e</a:t>
            </a:r>
            <a:r>
              <a:rPr sz="2400" b="1" spc="-10" dirty="0">
                <a:latin typeface="Calibri"/>
                <a:cs typeface="Calibri"/>
              </a:rPr>
              <a:t> </a:t>
            </a:r>
            <a:r>
              <a:rPr lang="en-US" sz="2400" b="1" spc="-10" dirty="0">
                <a:latin typeface="Calibri"/>
                <a:cs typeface="Calibri"/>
              </a:rPr>
              <a:t>forward or backward </a:t>
            </a:r>
            <a:r>
              <a:rPr sz="2400" b="1" spc="-5" dirty="0">
                <a:latin typeface="Calibri"/>
                <a:cs typeface="Calibri"/>
              </a:rPr>
              <a:t>th</a:t>
            </a:r>
            <a:r>
              <a:rPr sz="2400" b="1" dirty="0">
                <a:latin typeface="Calibri"/>
                <a:cs typeface="Calibri"/>
              </a:rPr>
              <a:t>e</a:t>
            </a:r>
            <a:r>
              <a:rPr sz="2400" b="1" spc="5" dirty="0">
                <a:latin typeface="Calibri"/>
                <a:cs typeface="Calibri"/>
              </a:rPr>
              <a:t> </a:t>
            </a:r>
            <a:r>
              <a:rPr sz="2400" b="1" spc="-5" dirty="0">
                <a:latin typeface="Calibri"/>
                <a:cs typeface="Calibri"/>
              </a:rPr>
              <a:t>fil</a:t>
            </a:r>
            <a:r>
              <a:rPr sz="2400" b="1" dirty="0">
                <a:latin typeface="Calibri"/>
                <a:cs typeface="Calibri"/>
              </a:rPr>
              <a:t>e</a:t>
            </a:r>
            <a:r>
              <a:rPr sz="2400" b="1" spc="-20" dirty="0">
                <a:latin typeface="Calibri"/>
                <a:cs typeface="Calibri"/>
              </a:rPr>
              <a:t> </a:t>
            </a:r>
            <a:r>
              <a:rPr sz="2400" b="1" spc="-5" dirty="0">
                <a:latin typeface="Calibri"/>
                <a:cs typeface="Calibri"/>
              </a:rPr>
              <a:t>positio</a:t>
            </a:r>
            <a:r>
              <a:rPr sz="2400" b="1" dirty="0">
                <a:latin typeface="Calibri"/>
                <a:cs typeface="Calibri"/>
              </a:rPr>
              <a:t>n</a:t>
            </a:r>
            <a:r>
              <a:rPr sz="2400" b="1" spc="15" dirty="0">
                <a:latin typeface="Calibri"/>
                <a:cs typeface="Calibri"/>
              </a:rPr>
              <a:t> </a:t>
            </a:r>
            <a:r>
              <a:rPr sz="2400" b="1" spc="-5" dirty="0">
                <a:latin typeface="Calibri"/>
                <a:cs typeface="Calibri"/>
              </a:rPr>
              <a:t>indi</a:t>
            </a:r>
            <a:r>
              <a:rPr sz="2400" b="1" spc="-30" dirty="0">
                <a:latin typeface="Calibri"/>
                <a:cs typeface="Calibri"/>
              </a:rPr>
              <a:t>c</a:t>
            </a:r>
            <a:r>
              <a:rPr sz="2400" b="1" spc="-25" dirty="0">
                <a:latin typeface="Calibri"/>
                <a:cs typeface="Calibri"/>
              </a:rPr>
              <a:t>a</a:t>
            </a:r>
            <a:r>
              <a:rPr sz="2400" b="1" spc="-35" dirty="0">
                <a:latin typeface="Calibri"/>
                <a:cs typeface="Calibri"/>
              </a:rPr>
              <a:t>t</a:t>
            </a:r>
            <a:r>
              <a:rPr sz="2400" b="1" spc="-5" dirty="0">
                <a:latin typeface="Calibri"/>
                <a:cs typeface="Calibri"/>
              </a:rPr>
              <a:t>or</a:t>
            </a:r>
            <a:r>
              <a:rPr sz="2400" b="1" spc="10" dirty="0">
                <a:latin typeface="Calibri"/>
                <a:cs typeface="Calibri"/>
              </a:rPr>
              <a:t> </a:t>
            </a:r>
            <a:r>
              <a:rPr lang="en-US" sz="2400" b="1" spc="10" dirty="0">
                <a:latin typeface="Calibri"/>
                <a:cs typeface="Calibri"/>
              </a:rPr>
              <a:t>by a number of bytes </a:t>
            </a:r>
            <a:r>
              <a:rPr lang="en-US" sz="2400" spc="-5" dirty="0">
                <a:solidFill>
                  <a:srgbClr val="0000FF"/>
                </a:solidFill>
                <a:highlight>
                  <a:srgbClr val="00FFFF"/>
                </a:highlight>
                <a:latin typeface="Courier New"/>
                <a:cs typeface="Courier New"/>
              </a:rPr>
              <a:t>displacement</a:t>
            </a:r>
            <a:r>
              <a:rPr lang="en-US" sz="2400" spc="-5" dirty="0">
                <a:solidFill>
                  <a:srgbClr val="0000FF"/>
                </a:solidFill>
                <a:latin typeface="Courier New"/>
                <a:cs typeface="Courier New"/>
              </a:rPr>
              <a:t> </a:t>
            </a:r>
            <a:r>
              <a:rPr lang="en-US" sz="2400" spc="-5" dirty="0">
                <a:latin typeface="Courier New"/>
                <a:cs typeface="Courier New"/>
              </a:rPr>
              <a:t>relative to the </a:t>
            </a:r>
            <a:r>
              <a:rPr lang="en-US" sz="2400" spc="-5" dirty="0">
                <a:highlight>
                  <a:srgbClr val="FFFF00"/>
                </a:highlight>
                <a:latin typeface="Courier New"/>
                <a:cs typeface="Courier New"/>
              </a:rPr>
              <a:t>origin</a:t>
            </a:r>
            <a:endParaRPr sz="2400" b="1" dirty="0">
              <a:highlight>
                <a:srgbClr val="FFFF00"/>
              </a:highlight>
              <a:latin typeface="Calibri"/>
              <a:cs typeface="Calibri"/>
            </a:endParaRPr>
          </a:p>
        </p:txBody>
      </p:sp>
      <p:sp>
        <p:nvSpPr>
          <p:cNvPr id="6" name="object 6"/>
          <p:cNvSpPr txBox="1"/>
          <p:nvPr/>
        </p:nvSpPr>
        <p:spPr>
          <a:xfrm>
            <a:off x="761632" y="3231592"/>
            <a:ext cx="1485900" cy="1837554"/>
          </a:xfrm>
          <a:prstGeom prst="rect">
            <a:avLst/>
          </a:prstGeom>
        </p:spPr>
        <p:txBody>
          <a:bodyPr vert="horz" wrap="square" lIns="0" tIns="0" rIns="0" bIns="0" rtlCol="0">
            <a:spAutoFit/>
          </a:bodyPr>
          <a:lstStyle/>
          <a:p>
            <a:pPr marL="12700" marR="5080" indent="182880">
              <a:lnSpc>
                <a:spcPct val="125800"/>
              </a:lnSpc>
            </a:pPr>
            <a:r>
              <a:rPr sz="2400" spc="-5" dirty="0">
                <a:highlight>
                  <a:srgbClr val="FFFF00"/>
                </a:highlight>
                <a:latin typeface="Courier New"/>
                <a:cs typeface="Courier New"/>
              </a:rPr>
              <a:t>origin </a:t>
            </a:r>
            <a:r>
              <a:rPr sz="2400" b="1" spc="-5" dirty="0">
                <a:solidFill>
                  <a:srgbClr val="0033CC"/>
                </a:solidFill>
                <a:latin typeface="Courier New"/>
                <a:cs typeface="Courier New"/>
              </a:rPr>
              <a:t>SEEK_SET SEEK_CUR SEEK_END</a:t>
            </a:r>
            <a:endParaRPr sz="2400" dirty="0">
              <a:solidFill>
                <a:srgbClr val="0033CC"/>
              </a:solidFill>
              <a:latin typeface="Courier New"/>
              <a:cs typeface="Courier New"/>
            </a:endParaRPr>
          </a:p>
        </p:txBody>
      </p:sp>
      <p:sp>
        <p:nvSpPr>
          <p:cNvPr id="7" name="object 7"/>
          <p:cNvSpPr txBox="1"/>
          <p:nvPr/>
        </p:nvSpPr>
        <p:spPr>
          <a:xfrm>
            <a:off x="3122491" y="3323077"/>
            <a:ext cx="7848600" cy="1724318"/>
          </a:xfrm>
          <a:prstGeom prst="rect">
            <a:avLst/>
          </a:prstGeom>
        </p:spPr>
        <p:txBody>
          <a:bodyPr vert="horz" wrap="square" lIns="0" tIns="0" rIns="0" bIns="0" rtlCol="0">
            <a:spAutoFit/>
          </a:bodyPr>
          <a:lstStyle/>
          <a:p>
            <a:pPr marR="473075">
              <a:lnSpc>
                <a:spcPct val="100000"/>
              </a:lnSpc>
            </a:pPr>
            <a:r>
              <a:rPr sz="2400" spc="-5" dirty="0">
                <a:latin typeface="Calibri"/>
                <a:cs typeface="Calibri"/>
              </a:rPr>
              <a:t>Meaning</a:t>
            </a:r>
            <a:endParaRPr sz="2400" dirty="0">
              <a:latin typeface="Calibri"/>
              <a:cs typeface="Calibri"/>
            </a:endParaRPr>
          </a:p>
          <a:p>
            <a:pPr marL="12700" marR="5080">
              <a:lnSpc>
                <a:spcPct val="151000"/>
              </a:lnSpc>
            </a:pPr>
            <a:r>
              <a:rPr lang="en-US" sz="2000" spc="-10" dirty="0">
                <a:latin typeface="Calibri"/>
                <a:cs typeface="Calibri"/>
              </a:rPr>
              <a:t>O: </a:t>
            </a:r>
            <a:r>
              <a:rPr sz="2000" spc="-10" dirty="0">
                <a:latin typeface="Calibri"/>
                <a:cs typeface="Calibri"/>
              </a:rPr>
              <a:t>beginnin</a:t>
            </a:r>
            <a:r>
              <a:rPr sz="2000" spc="-5" dirty="0">
                <a:latin typeface="Calibri"/>
                <a:cs typeface="Calibri"/>
              </a:rPr>
              <a:t>g</a:t>
            </a:r>
            <a:r>
              <a:rPr sz="2000" spc="10"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the</a:t>
            </a:r>
            <a:r>
              <a:rPr sz="2000" spc="5" dirty="0">
                <a:latin typeface="Calibri"/>
                <a:cs typeface="Calibri"/>
              </a:rPr>
              <a:t> </a:t>
            </a:r>
            <a:r>
              <a:rPr sz="2000" spc="-10" dirty="0">
                <a:latin typeface="Calibri"/>
                <a:cs typeface="Calibri"/>
              </a:rPr>
              <a:t>file</a:t>
            </a:r>
            <a:r>
              <a:rPr lang="en-US" sz="2000" spc="-10" dirty="0">
                <a:latin typeface="Calibri"/>
                <a:cs typeface="Calibri"/>
              </a:rPr>
              <a:t> </a:t>
            </a:r>
          </a:p>
          <a:p>
            <a:pPr marL="12700" marR="5080">
              <a:lnSpc>
                <a:spcPct val="151000"/>
              </a:lnSpc>
            </a:pPr>
            <a:r>
              <a:rPr lang="en-US" sz="2000" spc="-5" dirty="0">
                <a:latin typeface="Calibri"/>
                <a:cs typeface="Calibri"/>
              </a:rPr>
              <a:t>1: </a:t>
            </a:r>
            <a:r>
              <a:rPr sz="2000" spc="-5" dirty="0">
                <a:latin typeface="Calibri"/>
                <a:cs typeface="Calibri"/>
              </a:rPr>
              <a:t>cur</a:t>
            </a:r>
            <a:r>
              <a:rPr sz="2000" spc="-30" dirty="0">
                <a:latin typeface="Calibri"/>
                <a:cs typeface="Calibri"/>
              </a:rPr>
              <a:t>r</a:t>
            </a:r>
            <a:r>
              <a:rPr sz="2000" spc="-5" dirty="0">
                <a:latin typeface="Calibri"/>
                <a:cs typeface="Calibri"/>
              </a:rPr>
              <a:t>e</a:t>
            </a:r>
            <a:r>
              <a:rPr sz="2000" spc="-25" dirty="0">
                <a:latin typeface="Calibri"/>
                <a:cs typeface="Calibri"/>
              </a:rPr>
              <a:t>n</a:t>
            </a:r>
            <a:r>
              <a:rPr sz="2000" spc="-5" dirty="0">
                <a:latin typeface="Calibri"/>
                <a:cs typeface="Calibri"/>
              </a:rPr>
              <a:t>t</a:t>
            </a:r>
            <a:r>
              <a:rPr sz="2000" spc="15" dirty="0">
                <a:latin typeface="Calibri"/>
                <a:cs typeface="Calibri"/>
              </a:rPr>
              <a:t> </a:t>
            </a:r>
            <a:r>
              <a:rPr sz="2000" spc="-10" dirty="0">
                <a:latin typeface="Calibri"/>
                <a:cs typeface="Calibri"/>
              </a:rPr>
              <a:t>position</a:t>
            </a:r>
            <a:endParaRPr lang="en-US" sz="2000" spc="-10" dirty="0">
              <a:latin typeface="Calibri"/>
              <a:cs typeface="Calibri"/>
            </a:endParaRPr>
          </a:p>
          <a:p>
            <a:pPr marL="12700" marR="5080">
              <a:lnSpc>
                <a:spcPct val="151000"/>
              </a:lnSpc>
            </a:pPr>
            <a:r>
              <a:rPr lang="en-US" sz="2000" spc="-5" dirty="0">
                <a:latin typeface="Calibri"/>
                <a:cs typeface="Calibri"/>
              </a:rPr>
              <a:t>2: </a:t>
            </a:r>
            <a:r>
              <a:rPr sz="2000" spc="-5" dirty="0">
                <a:latin typeface="Calibri"/>
                <a:cs typeface="Calibri"/>
              </a:rPr>
              <a:t>end</a:t>
            </a:r>
            <a:r>
              <a:rPr sz="2000" dirty="0">
                <a:latin typeface="Calibri"/>
                <a:cs typeface="Calibri"/>
              </a:rPr>
              <a:t> </a:t>
            </a:r>
            <a:r>
              <a:rPr sz="2000" spc="-5" dirty="0">
                <a:latin typeface="Calibri"/>
                <a:cs typeface="Calibri"/>
              </a:rPr>
              <a:t>of</a:t>
            </a:r>
            <a:r>
              <a:rPr sz="2000" spc="-10" dirty="0">
                <a:latin typeface="Calibri"/>
                <a:cs typeface="Calibri"/>
              </a:rPr>
              <a:t> </a:t>
            </a:r>
            <a:r>
              <a:rPr sz="2000" spc="-5" dirty="0">
                <a:latin typeface="Calibri"/>
                <a:cs typeface="Calibri"/>
              </a:rPr>
              <a:t>the</a:t>
            </a:r>
            <a:r>
              <a:rPr sz="2000" spc="5" dirty="0">
                <a:latin typeface="Calibri"/>
                <a:cs typeface="Calibri"/>
              </a:rPr>
              <a:t> </a:t>
            </a:r>
            <a:r>
              <a:rPr sz="2000" spc="-10" dirty="0">
                <a:latin typeface="Calibri"/>
                <a:cs typeface="Calibri"/>
              </a:rPr>
              <a:t>file</a:t>
            </a:r>
            <a:endParaRPr sz="20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03700" y="-17300"/>
            <a:ext cx="2056252" cy="954107"/>
          </a:xfrm>
          <a:prstGeom prst="rect">
            <a:avLst/>
          </a:prstGeom>
        </p:spPr>
        <p:txBody>
          <a:bodyPr vert="horz" wrap="square" lIns="0" tIns="335280" rIns="0" bIns="0" rtlCol="0">
            <a:spAutoFit/>
          </a:bodyPr>
          <a:lstStyle/>
          <a:p>
            <a:pPr marL="31750">
              <a:lnSpc>
                <a:spcPct val="100000"/>
              </a:lnSpc>
            </a:pPr>
            <a:r>
              <a:rPr lang="en-US" sz="4000" dirty="0"/>
              <a:t>Example</a:t>
            </a:r>
            <a:endParaRPr sz="4000" dirty="0"/>
          </a:p>
        </p:txBody>
      </p:sp>
      <p:sp>
        <p:nvSpPr>
          <p:cNvPr id="6" name="object 6"/>
          <p:cNvSpPr txBox="1"/>
          <p:nvPr/>
        </p:nvSpPr>
        <p:spPr>
          <a:xfrm>
            <a:off x="9205855" y="6792872"/>
            <a:ext cx="124460" cy="203200"/>
          </a:xfrm>
          <a:prstGeom prst="rect">
            <a:avLst/>
          </a:prstGeom>
        </p:spPr>
        <p:txBody>
          <a:bodyPr vert="horz" wrap="square" lIns="0" tIns="0" rIns="0" bIns="0" rtlCol="0">
            <a:spAutoFit/>
          </a:bodyPr>
          <a:lstStyle/>
          <a:p>
            <a:pPr marL="12700">
              <a:lnSpc>
                <a:spcPct val="100000"/>
              </a:lnSpc>
            </a:pPr>
            <a:r>
              <a:rPr sz="1400" spc="-5" dirty="0">
                <a:solidFill>
                  <a:srgbClr val="EEECE1"/>
                </a:solidFill>
                <a:latin typeface="Arial"/>
                <a:cs typeface="Arial"/>
              </a:rPr>
              <a:t>5</a:t>
            </a:r>
            <a:endParaRPr sz="1400">
              <a:latin typeface="Arial"/>
              <a:cs typeface="Arial"/>
            </a:endParaRPr>
          </a:p>
        </p:txBody>
      </p:sp>
      <p:sp>
        <p:nvSpPr>
          <p:cNvPr id="3" name="object 3"/>
          <p:cNvSpPr txBox="1"/>
          <p:nvPr/>
        </p:nvSpPr>
        <p:spPr>
          <a:xfrm>
            <a:off x="1236097" y="2063958"/>
            <a:ext cx="8377803" cy="2226250"/>
          </a:xfrm>
          <a:prstGeom prst="rect">
            <a:avLst/>
          </a:prstGeom>
        </p:spPr>
        <p:txBody>
          <a:bodyPr vert="horz" wrap="square" lIns="0" tIns="0" rIns="0" bIns="0" rtlCol="0">
            <a:spAutoFit/>
          </a:bodyPr>
          <a:lstStyle/>
          <a:p>
            <a:pPr marL="12700" marR="5080">
              <a:lnSpc>
                <a:spcPct val="120000"/>
              </a:lnSpc>
            </a:pPr>
            <a:r>
              <a:rPr sz="2000" spc="-5" dirty="0">
                <a:latin typeface="Courier New"/>
                <a:cs typeface="Courier New"/>
              </a:rPr>
              <a:t>---------------------------------------- </a:t>
            </a:r>
            <a:endParaRPr lang="en-AU" sz="2000" spc="-5" dirty="0">
              <a:latin typeface="Courier New"/>
              <a:cs typeface="Courier New"/>
            </a:endParaRPr>
          </a:p>
          <a:p>
            <a:pPr marL="12700" marR="5080">
              <a:lnSpc>
                <a:spcPct val="120000"/>
              </a:lnSpc>
            </a:pPr>
            <a:r>
              <a:rPr sz="2000" spc="-5" dirty="0">
                <a:solidFill>
                  <a:srgbClr val="0000FF"/>
                </a:solidFill>
                <a:latin typeface="Courier New"/>
                <a:cs typeface="Courier New"/>
              </a:rPr>
              <a:t>char </a:t>
            </a:r>
            <a:r>
              <a:rPr sz="2000" spc="-5" dirty="0">
                <a:latin typeface="Courier New"/>
                <a:cs typeface="Courier New"/>
              </a:rPr>
              <a:t>arr1[10] = { 1, 3, 5, 7, 12, 34, 11,</a:t>
            </a:r>
            <a:r>
              <a:rPr lang="en-AU" sz="2000" spc="-5" dirty="0">
                <a:latin typeface="Courier New"/>
                <a:cs typeface="Courier New"/>
              </a:rPr>
              <a:t> 63, 7, 0};</a:t>
            </a:r>
            <a:endParaRPr lang="en-AU" sz="2000" dirty="0">
              <a:latin typeface="Courier New"/>
              <a:cs typeface="Courier New"/>
            </a:endParaRPr>
          </a:p>
          <a:p>
            <a:pPr marL="12700">
              <a:lnSpc>
                <a:spcPct val="100000"/>
              </a:lnSpc>
              <a:spcBef>
                <a:spcPts val="480"/>
              </a:spcBef>
            </a:pPr>
            <a:r>
              <a:rPr sz="2000" spc="-5" dirty="0" err="1">
                <a:solidFill>
                  <a:srgbClr val="0000FF"/>
                </a:solidFill>
                <a:latin typeface="Courier New"/>
                <a:cs typeface="Courier New"/>
              </a:rPr>
              <a:t>int</a:t>
            </a:r>
            <a:r>
              <a:rPr sz="2000" spc="-5" dirty="0">
                <a:solidFill>
                  <a:srgbClr val="0000FF"/>
                </a:solidFill>
                <a:latin typeface="Courier New"/>
                <a:cs typeface="Courier New"/>
              </a:rPr>
              <a:t> </a:t>
            </a:r>
            <a:r>
              <a:rPr sz="2000" spc="-5" dirty="0" err="1">
                <a:latin typeface="Courier New"/>
                <a:cs typeface="Courier New"/>
              </a:rPr>
              <a:t>indx</a:t>
            </a:r>
            <a:r>
              <a:rPr sz="2000" spc="-5" dirty="0">
                <a:latin typeface="Courier New"/>
                <a:cs typeface="Courier New"/>
              </a:rPr>
              <a:t>;</a:t>
            </a:r>
            <a:endParaRPr lang="en-AU" sz="2000" spc="-5" dirty="0">
              <a:latin typeface="Courier New"/>
              <a:cs typeface="Courier New"/>
            </a:endParaRPr>
          </a:p>
          <a:p>
            <a:pPr marL="12700">
              <a:spcBef>
                <a:spcPts val="480"/>
              </a:spcBef>
            </a:pPr>
            <a:r>
              <a:rPr lang="en-AU" sz="2000" spc="-5" dirty="0">
                <a:solidFill>
                  <a:srgbClr val="0000FF"/>
                </a:solidFill>
                <a:latin typeface="Courier New"/>
                <a:cs typeface="Courier New"/>
              </a:rPr>
              <a:t>for</a:t>
            </a:r>
            <a:r>
              <a:rPr lang="en-AU" sz="2000" spc="-5" dirty="0">
                <a:latin typeface="Courier New"/>
                <a:cs typeface="Courier New"/>
              </a:rPr>
              <a:t>(</a:t>
            </a:r>
            <a:r>
              <a:rPr lang="en-AU" sz="2000" spc="-5" dirty="0" err="1">
                <a:latin typeface="Courier New"/>
                <a:cs typeface="Courier New"/>
              </a:rPr>
              <a:t>indx</a:t>
            </a:r>
            <a:r>
              <a:rPr lang="en-AU" sz="2000" spc="-5" dirty="0">
                <a:latin typeface="Courier New"/>
                <a:cs typeface="Courier New"/>
              </a:rPr>
              <a:t> = 0; </a:t>
            </a:r>
            <a:r>
              <a:rPr lang="en-AU" sz="2000" spc="-5" dirty="0" err="1">
                <a:latin typeface="Courier New"/>
                <a:cs typeface="Courier New"/>
              </a:rPr>
              <a:t>indx</a:t>
            </a:r>
            <a:r>
              <a:rPr lang="en-AU" sz="2000" spc="-5" dirty="0">
                <a:latin typeface="Courier New"/>
                <a:cs typeface="Courier New"/>
              </a:rPr>
              <a:t> &lt; 10; </a:t>
            </a:r>
            <a:r>
              <a:rPr lang="en-AU" sz="2000" spc="-5" dirty="0" err="1">
                <a:latin typeface="Courier New"/>
                <a:cs typeface="Courier New"/>
              </a:rPr>
              <a:t>indx</a:t>
            </a:r>
            <a:r>
              <a:rPr lang="en-AU" sz="2000" spc="-5" dirty="0">
                <a:latin typeface="Courier New"/>
                <a:cs typeface="Courier New"/>
              </a:rPr>
              <a:t>++) 	</a:t>
            </a:r>
          </a:p>
          <a:p>
            <a:pPr marL="12700">
              <a:spcBef>
                <a:spcPts val="480"/>
              </a:spcBef>
            </a:pPr>
            <a:r>
              <a:rPr lang="en-AU" sz="2000" spc="-5" dirty="0">
                <a:latin typeface="Courier New"/>
                <a:cs typeface="Courier New"/>
              </a:rPr>
              <a:t>	</a:t>
            </a:r>
            <a:r>
              <a:rPr lang="en-AU" sz="2000" b="1" spc="-5" dirty="0" err="1">
                <a:solidFill>
                  <a:srgbClr val="0033CC"/>
                </a:solidFill>
                <a:latin typeface="Courier New"/>
                <a:cs typeface="Courier New"/>
              </a:rPr>
              <a:t>printf</a:t>
            </a:r>
            <a:r>
              <a:rPr lang="en-AU" sz="2000" spc="-5" dirty="0">
                <a:latin typeface="Courier New"/>
                <a:cs typeface="Courier New"/>
              </a:rPr>
              <a:t>("%c ", arr1[</a:t>
            </a:r>
            <a:r>
              <a:rPr lang="en-AU" sz="2000" spc="-5" dirty="0" err="1">
                <a:latin typeface="Courier New"/>
                <a:cs typeface="Courier New"/>
              </a:rPr>
              <a:t>indx</a:t>
            </a:r>
            <a:r>
              <a:rPr lang="en-AU" sz="2000" spc="-5" dirty="0">
                <a:latin typeface="Courier New"/>
                <a:cs typeface="Courier New"/>
              </a:rPr>
              <a:t>]);</a:t>
            </a:r>
            <a:endParaRPr lang="en-AU" sz="2000" dirty="0">
              <a:latin typeface="Courier New"/>
              <a:cs typeface="Courier New"/>
            </a:endParaRPr>
          </a:p>
          <a:p>
            <a:pPr marL="12700">
              <a:lnSpc>
                <a:spcPct val="100000"/>
              </a:lnSpc>
              <a:spcBef>
                <a:spcPts val="480"/>
              </a:spcBef>
            </a:pPr>
            <a:endParaRPr sz="2000" dirty="0">
              <a:latin typeface="Courier New"/>
              <a:cs typeface="Courier New"/>
            </a:endParaRPr>
          </a:p>
        </p:txBody>
      </p:sp>
      <p:sp>
        <p:nvSpPr>
          <p:cNvPr id="5" name="object 5"/>
          <p:cNvSpPr txBox="1"/>
          <p:nvPr/>
        </p:nvSpPr>
        <p:spPr>
          <a:xfrm>
            <a:off x="1312296" y="4086225"/>
            <a:ext cx="6120765" cy="1808187"/>
          </a:xfrm>
          <a:prstGeom prst="rect">
            <a:avLst/>
          </a:prstGeom>
        </p:spPr>
        <p:txBody>
          <a:bodyPr vert="horz" wrap="square" lIns="0" tIns="0" rIns="0" bIns="0" rtlCol="0">
            <a:spAutoFit/>
          </a:bodyPr>
          <a:lstStyle/>
          <a:p>
            <a:pPr marL="12700">
              <a:lnSpc>
                <a:spcPct val="100000"/>
              </a:lnSpc>
              <a:spcBef>
                <a:spcPts val="480"/>
              </a:spcBef>
            </a:pPr>
            <a:r>
              <a:rPr sz="2000" spc="-5" dirty="0">
                <a:latin typeface="Courier New"/>
                <a:cs typeface="Courier New"/>
              </a:rPr>
              <a:t>----------------------------------------</a:t>
            </a:r>
            <a:endParaRPr sz="2000" dirty="0">
              <a:latin typeface="Courier New"/>
              <a:cs typeface="Courier New"/>
            </a:endParaRPr>
          </a:p>
          <a:p>
            <a:pPr marL="12700">
              <a:lnSpc>
                <a:spcPct val="100000"/>
              </a:lnSpc>
              <a:spcBef>
                <a:spcPts val="484"/>
              </a:spcBef>
            </a:pPr>
            <a:r>
              <a:rPr sz="1800" spc="-5" dirty="0">
                <a:latin typeface="Comic Sans MS"/>
                <a:cs typeface="Comic Sans MS"/>
              </a:rPr>
              <a:t>The outpu</a:t>
            </a:r>
            <a:r>
              <a:rPr sz="1800" dirty="0">
                <a:latin typeface="Comic Sans MS"/>
                <a:cs typeface="Comic Sans MS"/>
              </a:rPr>
              <a:t>t</a:t>
            </a:r>
            <a:r>
              <a:rPr sz="1800" spc="10" dirty="0">
                <a:latin typeface="Comic Sans MS"/>
                <a:cs typeface="Comic Sans MS"/>
              </a:rPr>
              <a:t> </a:t>
            </a:r>
            <a:r>
              <a:rPr sz="1800" spc="-5" dirty="0">
                <a:latin typeface="Comic Sans MS"/>
                <a:cs typeface="Comic Sans MS"/>
              </a:rPr>
              <a:t>is</a:t>
            </a:r>
            <a:r>
              <a:rPr sz="1800" dirty="0">
                <a:latin typeface="Courier New"/>
                <a:cs typeface="Courier New"/>
              </a:rPr>
              <a:t>:</a:t>
            </a:r>
          </a:p>
          <a:p>
            <a:pPr marL="1514475">
              <a:lnSpc>
                <a:spcPct val="100000"/>
              </a:lnSpc>
              <a:spcBef>
                <a:spcPts val="400"/>
              </a:spcBef>
              <a:tabLst>
                <a:tab pos="2470150" algn="l"/>
              </a:tabLst>
            </a:pPr>
            <a:r>
              <a:rPr sz="1800" dirty="0">
                <a:solidFill>
                  <a:srgbClr val="00339A"/>
                </a:solidFill>
                <a:latin typeface="Courier New"/>
                <a:cs typeface="Courier New"/>
              </a:rPr>
              <a:t>"	?</a:t>
            </a:r>
            <a:endParaRPr sz="1800" dirty="0">
              <a:latin typeface="Courier New"/>
              <a:cs typeface="Courier New"/>
            </a:endParaRPr>
          </a:p>
          <a:p>
            <a:pPr marL="12700">
              <a:lnSpc>
                <a:spcPct val="100000"/>
              </a:lnSpc>
              <a:spcBef>
                <a:spcPts val="455"/>
              </a:spcBef>
            </a:pPr>
            <a:r>
              <a:rPr sz="2000" spc="-5" dirty="0">
                <a:latin typeface="Courier New"/>
                <a:cs typeface="Courier New"/>
              </a:rPr>
              <a:t>----------------------------------------</a:t>
            </a:r>
            <a:endParaRPr sz="2000" dirty="0">
              <a:latin typeface="Courier New"/>
              <a:cs typeface="Courier New"/>
            </a:endParaRPr>
          </a:p>
          <a:p>
            <a:pPr marL="12700">
              <a:lnSpc>
                <a:spcPct val="100000"/>
              </a:lnSpc>
              <a:spcBef>
                <a:spcPts val="655"/>
              </a:spcBef>
            </a:pPr>
            <a:r>
              <a:rPr sz="2400" dirty="0">
                <a:solidFill>
                  <a:srgbClr val="00009A"/>
                </a:solidFill>
                <a:latin typeface="Calibri"/>
                <a:cs typeface="Calibri"/>
              </a:rPr>
              <a:t>W</a:t>
            </a:r>
            <a:r>
              <a:rPr sz="2400" spc="-45" dirty="0">
                <a:solidFill>
                  <a:srgbClr val="00009A"/>
                </a:solidFill>
                <a:latin typeface="Calibri"/>
                <a:cs typeface="Calibri"/>
              </a:rPr>
              <a:t>h</a:t>
            </a:r>
            <a:r>
              <a:rPr sz="2400" dirty="0">
                <a:solidFill>
                  <a:srgbClr val="00009A"/>
                </a:solidFill>
                <a:latin typeface="Calibri"/>
                <a:cs typeface="Calibri"/>
              </a:rPr>
              <a:t>y? .</a:t>
            </a:r>
            <a:r>
              <a:rPr sz="2400" spc="-15" dirty="0">
                <a:solidFill>
                  <a:srgbClr val="00009A"/>
                </a:solidFill>
                <a:latin typeface="Calibri"/>
                <a:cs typeface="Calibri"/>
              </a:rPr>
              <a:t> </a:t>
            </a:r>
            <a:r>
              <a:rPr sz="2400" dirty="0">
                <a:solidFill>
                  <a:srgbClr val="00009A"/>
                </a:solidFill>
                <a:latin typeface="Calibri"/>
                <a:cs typeface="Calibri"/>
              </a:rPr>
              <a:t>.</a:t>
            </a:r>
            <a:r>
              <a:rPr sz="2400" spc="-10" dirty="0">
                <a:solidFill>
                  <a:srgbClr val="00009A"/>
                </a:solidFill>
                <a:latin typeface="Calibri"/>
                <a:cs typeface="Calibri"/>
              </a:rPr>
              <a:t> </a:t>
            </a:r>
            <a:r>
              <a:rPr sz="2400" dirty="0">
                <a:solidFill>
                  <a:srgbClr val="00009A"/>
                </a:solidFill>
                <a:latin typeface="Calibri"/>
                <a:cs typeface="Calibri"/>
              </a:rPr>
              <a:t>.</a:t>
            </a:r>
            <a:endParaRPr sz="2400" dirty="0">
              <a:latin typeface="Calibri"/>
              <a:cs typeface="Calibri"/>
            </a:endParaRPr>
          </a:p>
        </p:txBody>
      </p:sp>
      <p:sp>
        <p:nvSpPr>
          <p:cNvPr id="4" name="Rectangle 3">
            <a:extLst>
              <a:ext uri="{FF2B5EF4-FFF2-40B4-BE49-F238E27FC236}">
                <a16:creationId xmlns:a16="http://schemas.microsoft.com/office/drawing/2014/main" id="{1097BAB0-6218-4CB2-8B9B-14C47608FACB}"/>
              </a:ext>
            </a:extLst>
          </p:cNvPr>
          <p:cNvSpPr/>
          <p:nvPr/>
        </p:nvSpPr>
        <p:spPr>
          <a:xfrm>
            <a:off x="1236097" y="6146541"/>
            <a:ext cx="8606403" cy="1143070"/>
          </a:xfrm>
          <a:prstGeom prst="rect">
            <a:avLst/>
          </a:prstGeom>
        </p:spPr>
        <p:txBody>
          <a:bodyPr wrap="square">
            <a:spAutoFit/>
          </a:bodyPr>
          <a:lstStyle/>
          <a:p>
            <a:pPr>
              <a:lnSpc>
                <a:spcPct val="150000"/>
              </a:lnSpc>
            </a:pPr>
            <a:r>
              <a:rPr lang="en-AU" sz="2400" dirty="0"/>
              <a:t>The numbers are interpreted as ASCII codes, the characters they present will be printed. </a:t>
            </a:r>
          </a:p>
        </p:txBody>
      </p:sp>
      <p:sp>
        <p:nvSpPr>
          <p:cNvPr id="7" name="Rectangle 6">
            <a:extLst>
              <a:ext uri="{FF2B5EF4-FFF2-40B4-BE49-F238E27FC236}">
                <a16:creationId xmlns:a16="http://schemas.microsoft.com/office/drawing/2014/main" id="{E0593E22-0E4A-463E-BF73-61E45D6E597C}"/>
              </a:ext>
            </a:extLst>
          </p:cNvPr>
          <p:cNvSpPr/>
          <p:nvPr/>
        </p:nvSpPr>
        <p:spPr>
          <a:xfrm>
            <a:off x="195099" y="1177661"/>
            <a:ext cx="4446858" cy="461665"/>
          </a:xfrm>
          <a:prstGeom prst="rect">
            <a:avLst/>
          </a:prstGeom>
        </p:spPr>
        <p:txBody>
          <a:bodyPr wrap="none">
            <a:spAutoFit/>
          </a:bodyPr>
          <a:lstStyle/>
          <a:p>
            <a:pPr marL="342900" indent="-342900">
              <a:buFont typeface="Arial" panose="020B0604020202020204" pitchFamily="34" charset="0"/>
              <a:buChar char="•"/>
            </a:pPr>
            <a:r>
              <a:rPr lang="en-US" sz="2400" dirty="0"/>
              <a:t>Anything w</a:t>
            </a:r>
            <a:r>
              <a:rPr lang="en-US" sz="2400" spc="-65" dirty="0"/>
              <a:t>r</a:t>
            </a:r>
            <a:r>
              <a:rPr lang="en-US" sz="2400" spc="-5" dirty="0"/>
              <a:t>on</a:t>
            </a:r>
            <a:r>
              <a:rPr lang="en-US" sz="2400" dirty="0"/>
              <a:t>g </a:t>
            </a:r>
            <a:r>
              <a:rPr lang="en-US" sz="2400" spc="-5" dirty="0"/>
              <a:t>wit</a:t>
            </a:r>
            <a:r>
              <a:rPr lang="en-US" sz="2400" dirty="0"/>
              <a:t>h</a:t>
            </a:r>
            <a:r>
              <a:rPr lang="en-US" sz="2400" spc="-15" dirty="0"/>
              <a:t> </a:t>
            </a:r>
            <a:r>
              <a:rPr lang="en-US" sz="2400" spc="-5" dirty="0"/>
              <a:t>thi</a:t>
            </a:r>
            <a:r>
              <a:rPr lang="en-US" sz="2400" dirty="0"/>
              <a:t>s</a:t>
            </a:r>
            <a:r>
              <a:rPr lang="en-US" sz="2400" spc="-15" dirty="0"/>
              <a:t> </a:t>
            </a:r>
            <a:r>
              <a:rPr lang="en-US" sz="2400" spc="-40" dirty="0"/>
              <a:t>c</a:t>
            </a:r>
            <a:r>
              <a:rPr lang="en-US" sz="2400" dirty="0"/>
              <a:t>o</a:t>
            </a:r>
            <a:r>
              <a:rPr lang="en-US" sz="2400" spc="-5" dirty="0"/>
              <a:t>de</a:t>
            </a:r>
            <a:r>
              <a:rPr lang="en-US" sz="2400"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1837" y="-19786"/>
            <a:ext cx="2694444" cy="711092"/>
          </a:xfrm>
          <a:prstGeom prst="rect">
            <a:avLst/>
          </a:prstGeom>
        </p:spPr>
        <p:txBody>
          <a:bodyPr vert="horz" wrap="square" lIns="0" tIns="94615" rIns="0" bIns="0" rtlCol="0">
            <a:spAutoFit/>
          </a:bodyPr>
          <a:lstStyle/>
          <a:p>
            <a:pPr>
              <a:lnSpc>
                <a:spcPct val="100000"/>
              </a:lnSpc>
            </a:pPr>
            <a:r>
              <a:rPr lang="en-US" spc="-5" dirty="0"/>
              <a:t>…Continued</a:t>
            </a:r>
            <a:endParaRPr dirty="0"/>
          </a:p>
        </p:txBody>
      </p:sp>
      <p:sp>
        <p:nvSpPr>
          <p:cNvPr id="3" name="object 3"/>
          <p:cNvSpPr txBox="1"/>
          <p:nvPr/>
        </p:nvSpPr>
        <p:spPr>
          <a:xfrm>
            <a:off x="1365637" y="1629364"/>
            <a:ext cx="2616200" cy="705321"/>
          </a:xfrm>
          <a:prstGeom prst="rect">
            <a:avLst/>
          </a:prstGeom>
        </p:spPr>
        <p:txBody>
          <a:bodyPr vert="horz" wrap="square" lIns="0" tIns="0" rIns="0" bIns="0" rtlCol="0">
            <a:spAutoFit/>
          </a:bodyPr>
          <a:lstStyle/>
          <a:p>
            <a:pPr marL="12700">
              <a:lnSpc>
                <a:spcPct val="100000"/>
              </a:lnSpc>
            </a:pPr>
            <a:r>
              <a:rPr sz="2000" b="1" spc="-5" dirty="0">
                <a:solidFill>
                  <a:srgbClr val="0033CC"/>
                </a:solidFill>
                <a:latin typeface="Courier New"/>
                <a:cs typeface="Courier New"/>
              </a:rPr>
              <a:t>FILE </a:t>
            </a:r>
            <a:r>
              <a:rPr sz="2000" spc="-5" dirty="0">
                <a:latin typeface="Courier New"/>
                <a:cs typeface="Courier New"/>
              </a:rPr>
              <a:t>*inFile;</a:t>
            </a:r>
            <a:endParaRPr sz="2000" dirty="0">
              <a:latin typeface="Courier New"/>
              <a:cs typeface="Courier New"/>
            </a:endParaRPr>
          </a:p>
          <a:p>
            <a:pPr marL="12700">
              <a:lnSpc>
                <a:spcPct val="100000"/>
              </a:lnSpc>
              <a:spcBef>
                <a:spcPts val="720"/>
              </a:spcBef>
            </a:pPr>
            <a:r>
              <a:rPr sz="2000" spc="-5" dirty="0">
                <a:solidFill>
                  <a:srgbClr val="0000FF"/>
                </a:solidFill>
                <a:latin typeface="Courier New"/>
                <a:cs typeface="Courier New"/>
              </a:rPr>
              <a:t>int </a:t>
            </a:r>
            <a:r>
              <a:rPr sz="2000" spc="-5" dirty="0">
                <a:latin typeface="Courier New"/>
                <a:cs typeface="Courier New"/>
              </a:rPr>
              <a:t>filePosition;</a:t>
            </a:r>
            <a:endParaRPr sz="2000" dirty="0">
              <a:latin typeface="Courier New"/>
              <a:cs typeface="Courier New"/>
            </a:endParaRPr>
          </a:p>
        </p:txBody>
      </p:sp>
      <p:sp>
        <p:nvSpPr>
          <p:cNvPr id="4" name="object 4"/>
          <p:cNvSpPr txBox="1"/>
          <p:nvPr/>
        </p:nvSpPr>
        <p:spPr>
          <a:xfrm>
            <a:off x="1365637" y="2805388"/>
            <a:ext cx="5053965" cy="307777"/>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outBinFile = </a:t>
            </a:r>
            <a:r>
              <a:rPr sz="2000" b="1" spc="-5" dirty="0">
                <a:solidFill>
                  <a:srgbClr val="0033CC"/>
                </a:solidFill>
                <a:latin typeface="Courier New"/>
                <a:cs typeface="Courier New"/>
              </a:rPr>
              <a:t>fopen</a:t>
            </a:r>
            <a:r>
              <a:rPr sz="2000" spc="-5" dirty="0">
                <a:latin typeface="Courier New"/>
                <a:cs typeface="Courier New"/>
              </a:rPr>
              <a:t>("results.dat",</a:t>
            </a:r>
            <a:endParaRPr sz="2000" dirty="0">
              <a:latin typeface="Courier New"/>
              <a:cs typeface="Courier New"/>
            </a:endParaRPr>
          </a:p>
        </p:txBody>
      </p:sp>
      <p:sp>
        <p:nvSpPr>
          <p:cNvPr id="5" name="object 5"/>
          <p:cNvSpPr txBox="1"/>
          <p:nvPr/>
        </p:nvSpPr>
        <p:spPr>
          <a:xfrm>
            <a:off x="6546369" y="2805388"/>
            <a:ext cx="9398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"rb");</a:t>
            </a:r>
            <a:endParaRPr sz="2000">
              <a:latin typeface="Courier New"/>
              <a:cs typeface="Courier New"/>
            </a:endParaRPr>
          </a:p>
        </p:txBody>
      </p:sp>
      <p:sp>
        <p:nvSpPr>
          <p:cNvPr id="6" name="object 6"/>
          <p:cNvSpPr txBox="1"/>
          <p:nvPr/>
        </p:nvSpPr>
        <p:spPr>
          <a:xfrm>
            <a:off x="1365637" y="4390336"/>
            <a:ext cx="5054600" cy="307777"/>
          </a:xfrm>
          <a:prstGeom prst="rect">
            <a:avLst/>
          </a:prstGeom>
        </p:spPr>
        <p:txBody>
          <a:bodyPr vert="horz" wrap="square" lIns="0" tIns="0" rIns="0" bIns="0" rtlCol="0">
            <a:spAutoFit/>
          </a:bodyPr>
          <a:lstStyle/>
          <a:p>
            <a:pPr marL="12700">
              <a:lnSpc>
                <a:spcPct val="100000"/>
              </a:lnSpc>
            </a:pPr>
            <a:r>
              <a:rPr sz="2000" spc="-5" dirty="0">
                <a:solidFill>
                  <a:srgbClr val="0000FF"/>
                </a:solidFill>
                <a:latin typeface="Courier New"/>
                <a:cs typeface="Courier New"/>
              </a:rPr>
              <a:t>if</a:t>
            </a:r>
            <a:r>
              <a:rPr sz="2000" spc="-5" dirty="0">
                <a:latin typeface="Courier New"/>
                <a:cs typeface="Courier New"/>
              </a:rPr>
              <a:t>( </a:t>
            </a:r>
            <a:r>
              <a:rPr sz="2000" b="1" spc="-5" dirty="0">
                <a:solidFill>
                  <a:srgbClr val="0033CC"/>
                </a:solidFill>
                <a:latin typeface="Courier New"/>
                <a:cs typeface="Courier New"/>
              </a:rPr>
              <a:t>fseek</a:t>
            </a:r>
            <a:r>
              <a:rPr sz="2000" spc="-5" dirty="0">
                <a:latin typeface="Courier New"/>
                <a:cs typeface="Courier New"/>
              </a:rPr>
              <a:t>(inFile, </a:t>
            </a:r>
            <a:r>
              <a:rPr sz="2000" b="1" spc="-5" dirty="0">
                <a:latin typeface="Courier New"/>
                <a:cs typeface="Courier New"/>
              </a:rPr>
              <a:t>4</a:t>
            </a:r>
            <a:r>
              <a:rPr sz="2000" spc="-5" dirty="0">
                <a:latin typeface="Courier New"/>
                <a:cs typeface="Courier New"/>
              </a:rPr>
              <a:t>, </a:t>
            </a:r>
            <a:r>
              <a:rPr sz="2000" b="1" spc="-5" dirty="0">
                <a:solidFill>
                  <a:srgbClr val="0033CC"/>
                </a:solidFill>
                <a:latin typeface="Courier New"/>
                <a:cs typeface="Courier New"/>
              </a:rPr>
              <a:t>SEEK_SET</a:t>
            </a:r>
            <a:r>
              <a:rPr sz="2000" spc="-5" dirty="0">
                <a:latin typeface="Courier New"/>
                <a:cs typeface="Courier New"/>
              </a:rPr>
              <a:t>) !=</a:t>
            </a:r>
            <a:endParaRPr sz="2000" dirty="0">
              <a:latin typeface="Courier New"/>
              <a:cs typeface="Courier New"/>
            </a:endParaRPr>
          </a:p>
        </p:txBody>
      </p:sp>
      <p:sp>
        <p:nvSpPr>
          <p:cNvPr id="7" name="object 7"/>
          <p:cNvSpPr txBox="1"/>
          <p:nvPr/>
        </p:nvSpPr>
        <p:spPr>
          <a:xfrm>
            <a:off x="6546851" y="4390336"/>
            <a:ext cx="2464435"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0) { .</a:t>
            </a:r>
            <a:r>
              <a:rPr sz="2000" dirty="0">
                <a:latin typeface="Courier New"/>
                <a:cs typeface="Courier New"/>
              </a:rPr>
              <a:t>.</a:t>
            </a:r>
            <a:r>
              <a:rPr sz="2000" i="1" spc="-5" dirty="0">
                <a:latin typeface="Courier New"/>
                <a:cs typeface="Courier New"/>
              </a:rPr>
              <a:t>error</a:t>
            </a:r>
            <a:r>
              <a:rPr sz="2000" i="1" dirty="0">
                <a:latin typeface="Courier New"/>
                <a:cs typeface="Courier New"/>
              </a:rPr>
              <a:t> </a:t>
            </a:r>
            <a:r>
              <a:rPr sz="2000" spc="-5" dirty="0">
                <a:latin typeface="Courier New"/>
                <a:cs typeface="Courier New"/>
              </a:rPr>
              <a:t>..}</a:t>
            </a:r>
            <a:endParaRPr sz="2000">
              <a:latin typeface="Courier New"/>
              <a:cs typeface="Courier New"/>
            </a:endParaRPr>
          </a:p>
        </p:txBody>
      </p:sp>
      <p:sp>
        <p:nvSpPr>
          <p:cNvPr id="8" name="object 8"/>
          <p:cNvSpPr txBox="1"/>
          <p:nvPr/>
        </p:nvSpPr>
        <p:spPr>
          <a:xfrm>
            <a:off x="1365637" y="5783275"/>
            <a:ext cx="2616200" cy="307777"/>
          </a:xfrm>
          <a:prstGeom prst="rect">
            <a:avLst/>
          </a:prstGeom>
        </p:spPr>
        <p:txBody>
          <a:bodyPr vert="horz" wrap="square" lIns="0" tIns="0" rIns="0" bIns="0" rtlCol="0">
            <a:spAutoFit/>
          </a:bodyPr>
          <a:lstStyle/>
          <a:p>
            <a:pPr marL="12700">
              <a:lnSpc>
                <a:spcPct val="100000"/>
              </a:lnSpc>
            </a:pPr>
            <a:r>
              <a:rPr sz="2000" spc="-5" dirty="0">
                <a:solidFill>
                  <a:srgbClr val="0000FF"/>
                </a:solidFill>
                <a:latin typeface="Courier New"/>
                <a:cs typeface="Courier New"/>
              </a:rPr>
              <a:t>if</a:t>
            </a:r>
            <a:r>
              <a:rPr sz="2000" spc="-5" dirty="0">
                <a:latin typeface="Courier New"/>
                <a:cs typeface="Courier New"/>
              </a:rPr>
              <a:t>( </a:t>
            </a:r>
            <a:r>
              <a:rPr sz="2000" b="1" spc="-5" dirty="0">
                <a:solidFill>
                  <a:srgbClr val="0033CC"/>
                </a:solidFill>
                <a:latin typeface="Courier New"/>
                <a:cs typeface="Courier New"/>
              </a:rPr>
              <a:t>fsee</a:t>
            </a:r>
            <a:r>
              <a:rPr sz="2000" spc="-5" dirty="0">
                <a:latin typeface="Courier New"/>
                <a:cs typeface="Courier New"/>
              </a:rPr>
              <a:t>k(inFile,</a:t>
            </a:r>
            <a:endParaRPr sz="2000" dirty="0">
              <a:latin typeface="Courier New"/>
              <a:cs typeface="Courier New"/>
            </a:endParaRPr>
          </a:p>
        </p:txBody>
      </p:sp>
      <p:sp>
        <p:nvSpPr>
          <p:cNvPr id="9" name="object 9"/>
          <p:cNvSpPr txBox="1"/>
          <p:nvPr/>
        </p:nvSpPr>
        <p:spPr>
          <a:xfrm>
            <a:off x="4108834" y="5783275"/>
            <a:ext cx="5054600" cy="307777"/>
          </a:xfrm>
          <a:prstGeom prst="rect">
            <a:avLst/>
          </a:prstGeom>
        </p:spPr>
        <p:txBody>
          <a:bodyPr vert="horz" wrap="square" lIns="0" tIns="0" rIns="0" bIns="0" rtlCol="0">
            <a:spAutoFit/>
          </a:bodyPr>
          <a:lstStyle/>
          <a:p>
            <a:pPr marL="12700">
              <a:lnSpc>
                <a:spcPct val="100000"/>
              </a:lnSpc>
            </a:pPr>
            <a:r>
              <a:rPr sz="2000" b="1" spc="-5" dirty="0">
                <a:latin typeface="Courier New"/>
                <a:cs typeface="Courier New"/>
              </a:rPr>
              <a:t>-3</a:t>
            </a:r>
            <a:r>
              <a:rPr sz="2000" spc="-5" dirty="0">
                <a:latin typeface="Courier New"/>
                <a:cs typeface="Courier New"/>
              </a:rPr>
              <a:t>, </a:t>
            </a:r>
            <a:r>
              <a:rPr sz="2000" b="1" spc="-5" dirty="0">
                <a:solidFill>
                  <a:srgbClr val="0033CC"/>
                </a:solidFill>
                <a:latin typeface="Courier New"/>
                <a:cs typeface="Courier New"/>
              </a:rPr>
              <a:t>SEEK_END</a:t>
            </a:r>
            <a:r>
              <a:rPr sz="2000" spc="-5" dirty="0">
                <a:latin typeface="Courier New"/>
                <a:cs typeface="Courier New"/>
              </a:rPr>
              <a:t>) != 0) { .</a:t>
            </a:r>
            <a:r>
              <a:rPr sz="2000" dirty="0">
                <a:latin typeface="Courier New"/>
                <a:cs typeface="Courier New"/>
              </a:rPr>
              <a:t>.</a:t>
            </a:r>
            <a:r>
              <a:rPr sz="2000" i="1" spc="-5" dirty="0">
                <a:latin typeface="Courier New"/>
                <a:cs typeface="Courier New"/>
              </a:rPr>
              <a:t>error</a:t>
            </a:r>
            <a:r>
              <a:rPr sz="2000" i="1" dirty="0">
                <a:latin typeface="Courier New"/>
                <a:cs typeface="Courier New"/>
              </a:rPr>
              <a:t> </a:t>
            </a:r>
            <a:r>
              <a:rPr sz="2000" spc="-5" dirty="0">
                <a:latin typeface="Courier New"/>
                <a:cs typeface="Courier New"/>
              </a:rPr>
              <a:t>..}</a:t>
            </a:r>
            <a:endParaRPr sz="2000" dirty="0">
              <a:latin typeface="Courier New"/>
              <a:cs typeface="Courier New"/>
            </a:endParaRPr>
          </a:p>
        </p:txBody>
      </p:sp>
      <p:sp>
        <p:nvSpPr>
          <p:cNvPr id="10" name="object 10"/>
          <p:cNvSpPr/>
          <p:nvPr/>
        </p:nvSpPr>
        <p:spPr>
          <a:xfrm>
            <a:off x="1379867" y="3195827"/>
            <a:ext cx="3319779" cy="422275"/>
          </a:xfrm>
          <a:custGeom>
            <a:avLst/>
            <a:gdLst/>
            <a:ahLst/>
            <a:cxnLst/>
            <a:rect l="l" t="t" r="r" b="b"/>
            <a:pathLst>
              <a:path w="3319779" h="422275">
                <a:moveTo>
                  <a:pt x="3319272" y="422148"/>
                </a:moveTo>
                <a:lnTo>
                  <a:pt x="3319272" y="0"/>
                </a:lnTo>
                <a:lnTo>
                  <a:pt x="0" y="0"/>
                </a:lnTo>
                <a:lnTo>
                  <a:pt x="0" y="422148"/>
                </a:lnTo>
                <a:lnTo>
                  <a:pt x="6857" y="422148"/>
                </a:lnTo>
                <a:lnTo>
                  <a:pt x="6858" y="12954"/>
                </a:lnTo>
                <a:lnTo>
                  <a:pt x="12954" y="6096"/>
                </a:lnTo>
                <a:lnTo>
                  <a:pt x="12954" y="12954"/>
                </a:lnTo>
                <a:lnTo>
                  <a:pt x="3307079" y="12953"/>
                </a:lnTo>
                <a:lnTo>
                  <a:pt x="3307079" y="6095"/>
                </a:lnTo>
                <a:lnTo>
                  <a:pt x="3313176" y="12953"/>
                </a:lnTo>
                <a:lnTo>
                  <a:pt x="3313176" y="422148"/>
                </a:lnTo>
                <a:lnTo>
                  <a:pt x="3319272" y="422148"/>
                </a:lnTo>
                <a:close/>
              </a:path>
              <a:path w="3319779" h="422275">
                <a:moveTo>
                  <a:pt x="12954" y="12954"/>
                </a:moveTo>
                <a:lnTo>
                  <a:pt x="12954" y="6096"/>
                </a:lnTo>
                <a:lnTo>
                  <a:pt x="6858" y="12954"/>
                </a:lnTo>
                <a:lnTo>
                  <a:pt x="12954" y="12954"/>
                </a:lnTo>
                <a:close/>
              </a:path>
              <a:path w="3319779" h="422275">
                <a:moveTo>
                  <a:pt x="12954" y="409194"/>
                </a:moveTo>
                <a:lnTo>
                  <a:pt x="12954" y="12954"/>
                </a:lnTo>
                <a:lnTo>
                  <a:pt x="6858" y="12954"/>
                </a:lnTo>
                <a:lnTo>
                  <a:pt x="6858" y="409194"/>
                </a:lnTo>
                <a:lnTo>
                  <a:pt x="12954" y="409194"/>
                </a:lnTo>
                <a:close/>
              </a:path>
              <a:path w="3319779" h="422275">
                <a:moveTo>
                  <a:pt x="3313176" y="409194"/>
                </a:moveTo>
                <a:lnTo>
                  <a:pt x="6858" y="409194"/>
                </a:lnTo>
                <a:lnTo>
                  <a:pt x="12954" y="416051"/>
                </a:lnTo>
                <a:lnTo>
                  <a:pt x="12953" y="422148"/>
                </a:lnTo>
                <a:lnTo>
                  <a:pt x="3307079" y="422148"/>
                </a:lnTo>
                <a:lnTo>
                  <a:pt x="3307079" y="416051"/>
                </a:lnTo>
                <a:lnTo>
                  <a:pt x="3313176" y="409194"/>
                </a:lnTo>
                <a:close/>
              </a:path>
              <a:path w="3319779" h="422275">
                <a:moveTo>
                  <a:pt x="12953" y="422148"/>
                </a:moveTo>
                <a:lnTo>
                  <a:pt x="12954" y="416051"/>
                </a:lnTo>
                <a:lnTo>
                  <a:pt x="6858" y="409194"/>
                </a:lnTo>
                <a:lnTo>
                  <a:pt x="6857" y="422148"/>
                </a:lnTo>
                <a:lnTo>
                  <a:pt x="12953" y="422148"/>
                </a:lnTo>
                <a:close/>
              </a:path>
              <a:path w="3319779" h="422275">
                <a:moveTo>
                  <a:pt x="3313176" y="12953"/>
                </a:moveTo>
                <a:lnTo>
                  <a:pt x="3307079" y="6095"/>
                </a:lnTo>
                <a:lnTo>
                  <a:pt x="3307079" y="12953"/>
                </a:lnTo>
                <a:lnTo>
                  <a:pt x="3313176" y="12953"/>
                </a:lnTo>
                <a:close/>
              </a:path>
              <a:path w="3319779" h="422275">
                <a:moveTo>
                  <a:pt x="3313176" y="409194"/>
                </a:moveTo>
                <a:lnTo>
                  <a:pt x="3313176" y="12953"/>
                </a:lnTo>
                <a:lnTo>
                  <a:pt x="3307079" y="12953"/>
                </a:lnTo>
                <a:lnTo>
                  <a:pt x="3307079" y="409194"/>
                </a:lnTo>
                <a:lnTo>
                  <a:pt x="3313176" y="409194"/>
                </a:lnTo>
                <a:close/>
              </a:path>
              <a:path w="3319779" h="422275">
                <a:moveTo>
                  <a:pt x="3313176" y="422148"/>
                </a:moveTo>
                <a:lnTo>
                  <a:pt x="3313176" y="409194"/>
                </a:lnTo>
                <a:lnTo>
                  <a:pt x="3307079" y="416051"/>
                </a:lnTo>
                <a:lnTo>
                  <a:pt x="3307079" y="422148"/>
                </a:lnTo>
                <a:lnTo>
                  <a:pt x="3313176" y="422148"/>
                </a:lnTo>
                <a:close/>
              </a:path>
            </a:pathLst>
          </a:custGeom>
          <a:solidFill>
            <a:srgbClr val="000000"/>
          </a:solidFill>
        </p:spPr>
        <p:txBody>
          <a:bodyPr wrap="square" lIns="0" tIns="0" rIns="0" bIns="0" rtlCol="0"/>
          <a:lstStyle/>
          <a:p>
            <a:endParaRPr/>
          </a:p>
        </p:txBody>
      </p:sp>
      <p:sp>
        <p:nvSpPr>
          <p:cNvPr id="11" name="object 11"/>
          <p:cNvSpPr txBox="1"/>
          <p:nvPr/>
        </p:nvSpPr>
        <p:spPr>
          <a:xfrm>
            <a:off x="1386725" y="3201923"/>
            <a:ext cx="3306445" cy="410209"/>
          </a:xfrm>
          <a:prstGeom prst="rect">
            <a:avLst/>
          </a:prstGeom>
          <a:solidFill>
            <a:srgbClr val="EAEAEA"/>
          </a:solidFill>
        </p:spPr>
        <p:txBody>
          <a:bodyPr vert="horz" wrap="square" lIns="0" tIns="0" rIns="0" bIns="0" rtlCol="0">
            <a:spAutoFit/>
          </a:bodyPr>
          <a:lstStyle/>
          <a:p>
            <a:pPr marL="90170">
              <a:lnSpc>
                <a:spcPct val="100000"/>
              </a:lnSpc>
            </a:pPr>
            <a:r>
              <a:rPr sz="2000" spc="-5" dirty="0">
                <a:solidFill>
                  <a:srgbClr val="00339A"/>
                </a:solidFill>
                <a:latin typeface="Courier New"/>
                <a:cs typeface="Courier New"/>
              </a:rPr>
              <a:t>45476575869869401158</a:t>
            </a:r>
            <a:endParaRPr sz="2000">
              <a:latin typeface="Courier New"/>
              <a:cs typeface="Courier New"/>
            </a:endParaRPr>
          </a:p>
        </p:txBody>
      </p:sp>
      <p:sp>
        <p:nvSpPr>
          <p:cNvPr id="12" name="object 12"/>
          <p:cNvSpPr/>
          <p:nvPr/>
        </p:nvSpPr>
        <p:spPr>
          <a:xfrm>
            <a:off x="1379867" y="4780026"/>
            <a:ext cx="3319779" cy="422275"/>
          </a:xfrm>
          <a:custGeom>
            <a:avLst/>
            <a:gdLst/>
            <a:ahLst/>
            <a:cxnLst/>
            <a:rect l="l" t="t" r="r" b="b"/>
            <a:pathLst>
              <a:path w="3319779" h="422275">
                <a:moveTo>
                  <a:pt x="3319272" y="422148"/>
                </a:moveTo>
                <a:lnTo>
                  <a:pt x="3319272" y="0"/>
                </a:lnTo>
                <a:lnTo>
                  <a:pt x="0" y="0"/>
                </a:lnTo>
                <a:lnTo>
                  <a:pt x="0" y="422148"/>
                </a:lnTo>
                <a:lnTo>
                  <a:pt x="6857" y="422148"/>
                </a:lnTo>
                <a:lnTo>
                  <a:pt x="6858" y="12953"/>
                </a:lnTo>
                <a:lnTo>
                  <a:pt x="12954" y="6096"/>
                </a:lnTo>
                <a:lnTo>
                  <a:pt x="12954" y="12953"/>
                </a:lnTo>
                <a:lnTo>
                  <a:pt x="3307079" y="12953"/>
                </a:lnTo>
                <a:lnTo>
                  <a:pt x="3307079" y="6096"/>
                </a:lnTo>
                <a:lnTo>
                  <a:pt x="3313176" y="12953"/>
                </a:lnTo>
                <a:lnTo>
                  <a:pt x="3313176" y="422148"/>
                </a:lnTo>
                <a:lnTo>
                  <a:pt x="3319272" y="422148"/>
                </a:lnTo>
                <a:close/>
              </a:path>
              <a:path w="3319779" h="422275">
                <a:moveTo>
                  <a:pt x="12954" y="12953"/>
                </a:moveTo>
                <a:lnTo>
                  <a:pt x="12954" y="6096"/>
                </a:lnTo>
                <a:lnTo>
                  <a:pt x="6858" y="12953"/>
                </a:lnTo>
                <a:lnTo>
                  <a:pt x="12954" y="12953"/>
                </a:lnTo>
                <a:close/>
              </a:path>
              <a:path w="3319779" h="422275">
                <a:moveTo>
                  <a:pt x="12954" y="409956"/>
                </a:moveTo>
                <a:lnTo>
                  <a:pt x="12954" y="12953"/>
                </a:lnTo>
                <a:lnTo>
                  <a:pt x="6858" y="12953"/>
                </a:lnTo>
                <a:lnTo>
                  <a:pt x="6858" y="409956"/>
                </a:lnTo>
                <a:lnTo>
                  <a:pt x="12954" y="409956"/>
                </a:lnTo>
                <a:close/>
              </a:path>
              <a:path w="3319779" h="422275">
                <a:moveTo>
                  <a:pt x="3313176" y="409956"/>
                </a:moveTo>
                <a:lnTo>
                  <a:pt x="6858" y="409956"/>
                </a:lnTo>
                <a:lnTo>
                  <a:pt x="12954" y="416051"/>
                </a:lnTo>
                <a:lnTo>
                  <a:pt x="12953" y="422148"/>
                </a:lnTo>
                <a:lnTo>
                  <a:pt x="3307079" y="422148"/>
                </a:lnTo>
                <a:lnTo>
                  <a:pt x="3307079" y="416051"/>
                </a:lnTo>
                <a:lnTo>
                  <a:pt x="3313176" y="409956"/>
                </a:lnTo>
                <a:close/>
              </a:path>
              <a:path w="3319779" h="422275">
                <a:moveTo>
                  <a:pt x="12953" y="422148"/>
                </a:moveTo>
                <a:lnTo>
                  <a:pt x="12954" y="416051"/>
                </a:lnTo>
                <a:lnTo>
                  <a:pt x="6858" y="409956"/>
                </a:lnTo>
                <a:lnTo>
                  <a:pt x="6857" y="422148"/>
                </a:lnTo>
                <a:lnTo>
                  <a:pt x="12953" y="422148"/>
                </a:lnTo>
                <a:close/>
              </a:path>
              <a:path w="3319779" h="422275">
                <a:moveTo>
                  <a:pt x="3313176" y="12953"/>
                </a:moveTo>
                <a:lnTo>
                  <a:pt x="3307079" y="6096"/>
                </a:lnTo>
                <a:lnTo>
                  <a:pt x="3307079" y="12953"/>
                </a:lnTo>
                <a:lnTo>
                  <a:pt x="3313176" y="12953"/>
                </a:lnTo>
                <a:close/>
              </a:path>
              <a:path w="3319779" h="422275">
                <a:moveTo>
                  <a:pt x="3313176" y="409956"/>
                </a:moveTo>
                <a:lnTo>
                  <a:pt x="3313176" y="12953"/>
                </a:lnTo>
                <a:lnTo>
                  <a:pt x="3307079" y="12953"/>
                </a:lnTo>
                <a:lnTo>
                  <a:pt x="3307079" y="409956"/>
                </a:lnTo>
                <a:lnTo>
                  <a:pt x="3313176" y="409956"/>
                </a:lnTo>
                <a:close/>
              </a:path>
              <a:path w="3319779" h="422275">
                <a:moveTo>
                  <a:pt x="3313176" y="422148"/>
                </a:moveTo>
                <a:lnTo>
                  <a:pt x="3313176" y="409956"/>
                </a:lnTo>
                <a:lnTo>
                  <a:pt x="3307079" y="416051"/>
                </a:lnTo>
                <a:lnTo>
                  <a:pt x="3307079" y="422148"/>
                </a:lnTo>
                <a:lnTo>
                  <a:pt x="3313176" y="422148"/>
                </a:lnTo>
                <a:close/>
              </a:path>
            </a:pathLst>
          </a:custGeom>
          <a:solidFill>
            <a:srgbClr val="000000"/>
          </a:solidFill>
        </p:spPr>
        <p:txBody>
          <a:bodyPr wrap="square" lIns="0" tIns="0" rIns="0" bIns="0" rtlCol="0"/>
          <a:lstStyle/>
          <a:p>
            <a:endParaRPr/>
          </a:p>
        </p:txBody>
      </p:sp>
      <p:sp>
        <p:nvSpPr>
          <p:cNvPr id="13" name="object 13"/>
          <p:cNvSpPr txBox="1"/>
          <p:nvPr/>
        </p:nvSpPr>
        <p:spPr>
          <a:xfrm>
            <a:off x="1386725" y="4786121"/>
            <a:ext cx="3306445" cy="410209"/>
          </a:xfrm>
          <a:prstGeom prst="rect">
            <a:avLst/>
          </a:prstGeom>
          <a:solidFill>
            <a:srgbClr val="EAEAEA"/>
          </a:solidFill>
        </p:spPr>
        <p:txBody>
          <a:bodyPr vert="horz" wrap="square" lIns="0" tIns="0" rIns="0" bIns="0" rtlCol="0">
            <a:spAutoFit/>
          </a:bodyPr>
          <a:lstStyle/>
          <a:p>
            <a:pPr marL="90170">
              <a:lnSpc>
                <a:spcPct val="100000"/>
              </a:lnSpc>
            </a:pPr>
            <a:r>
              <a:rPr sz="2000" spc="-5" dirty="0">
                <a:solidFill>
                  <a:srgbClr val="00339A"/>
                </a:solidFill>
                <a:latin typeface="Courier New"/>
                <a:cs typeface="Courier New"/>
              </a:rPr>
              <a:t>45476575869869401158</a:t>
            </a:r>
            <a:endParaRPr sz="2000">
              <a:latin typeface="Courier New"/>
              <a:cs typeface="Courier New"/>
            </a:endParaRPr>
          </a:p>
        </p:txBody>
      </p:sp>
      <p:sp>
        <p:nvSpPr>
          <p:cNvPr id="14" name="object 14"/>
          <p:cNvSpPr/>
          <p:nvPr/>
        </p:nvSpPr>
        <p:spPr>
          <a:xfrm>
            <a:off x="1379867" y="6148578"/>
            <a:ext cx="3319779" cy="422275"/>
          </a:xfrm>
          <a:custGeom>
            <a:avLst/>
            <a:gdLst/>
            <a:ahLst/>
            <a:cxnLst/>
            <a:rect l="l" t="t" r="r" b="b"/>
            <a:pathLst>
              <a:path w="3319779" h="422275">
                <a:moveTo>
                  <a:pt x="3319272" y="422148"/>
                </a:moveTo>
                <a:lnTo>
                  <a:pt x="3319272" y="0"/>
                </a:lnTo>
                <a:lnTo>
                  <a:pt x="0" y="0"/>
                </a:lnTo>
                <a:lnTo>
                  <a:pt x="0" y="422148"/>
                </a:lnTo>
                <a:lnTo>
                  <a:pt x="6857" y="422148"/>
                </a:lnTo>
                <a:lnTo>
                  <a:pt x="6858" y="12954"/>
                </a:lnTo>
                <a:lnTo>
                  <a:pt x="12954" y="6096"/>
                </a:lnTo>
                <a:lnTo>
                  <a:pt x="12954" y="12954"/>
                </a:lnTo>
                <a:lnTo>
                  <a:pt x="3307079" y="12954"/>
                </a:lnTo>
                <a:lnTo>
                  <a:pt x="3307080" y="6096"/>
                </a:lnTo>
                <a:lnTo>
                  <a:pt x="3313176" y="12954"/>
                </a:lnTo>
                <a:lnTo>
                  <a:pt x="3313176" y="422148"/>
                </a:lnTo>
                <a:lnTo>
                  <a:pt x="3319272" y="422148"/>
                </a:lnTo>
                <a:close/>
              </a:path>
              <a:path w="3319779" h="422275">
                <a:moveTo>
                  <a:pt x="12954" y="12954"/>
                </a:moveTo>
                <a:lnTo>
                  <a:pt x="12954" y="6096"/>
                </a:lnTo>
                <a:lnTo>
                  <a:pt x="6858" y="12954"/>
                </a:lnTo>
                <a:lnTo>
                  <a:pt x="12954" y="12954"/>
                </a:lnTo>
                <a:close/>
              </a:path>
              <a:path w="3319779" h="422275">
                <a:moveTo>
                  <a:pt x="12954" y="409194"/>
                </a:moveTo>
                <a:lnTo>
                  <a:pt x="12954" y="12954"/>
                </a:lnTo>
                <a:lnTo>
                  <a:pt x="6858" y="12954"/>
                </a:lnTo>
                <a:lnTo>
                  <a:pt x="6858" y="409194"/>
                </a:lnTo>
                <a:lnTo>
                  <a:pt x="12954" y="409194"/>
                </a:lnTo>
                <a:close/>
              </a:path>
              <a:path w="3319779" h="422275">
                <a:moveTo>
                  <a:pt x="3313176" y="409194"/>
                </a:moveTo>
                <a:lnTo>
                  <a:pt x="6858" y="409194"/>
                </a:lnTo>
                <a:lnTo>
                  <a:pt x="12954" y="416051"/>
                </a:lnTo>
                <a:lnTo>
                  <a:pt x="12953" y="422148"/>
                </a:lnTo>
                <a:lnTo>
                  <a:pt x="3307079" y="422148"/>
                </a:lnTo>
                <a:lnTo>
                  <a:pt x="3307080" y="416051"/>
                </a:lnTo>
                <a:lnTo>
                  <a:pt x="3313176" y="409194"/>
                </a:lnTo>
                <a:close/>
              </a:path>
              <a:path w="3319779" h="422275">
                <a:moveTo>
                  <a:pt x="12953" y="422148"/>
                </a:moveTo>
                <a:lnTo>
                  <a:pt x="12954" y="416051"/>
                </a:lnTo>
                <a:lnTo>
                  <a:pt x="6858" y="409194"/>
                </a:lnTo>
                <a:lnTo>
                  <a:pt x="6857" y="422148"/>
                </a:lnTo>
                <a:lnTo>
                  <a:pt x="12953" y="422148"/>
                </a:lnTo>
                <a:close/>
              </a:path>
              <a:path w="3319779" h="422275">
                <a:moveTo>
                  <a:pt x="3313176" y="12954"/>
                </a:moveTo>
                <a:lnTo>
                  <a:pt x="3307080" y="6096"/>
                </a:lnTo>
                <a:lnTo>
                  <a:pt x="3307079" y="12954"/>
                </a:lnTo>
                <a:lnTo>
                  <a:pt x="3313176" y="12954"/>
                </a:lnTo>
                <a:close/>
              </a:path>
              <a:path w="3319779" h="422275">
                <a:moveTo>
                  <a:pt x="3313176" y="409194"/>
                </a:moveTo>
                <a:lnTo>
                  <a:pt x="3313176" y="12954"/>
                </a:lnTo>
                <a:lnTo>
                  <a:pt x="3307079" y="12954"/>
                </a:lnTo>
                <a:lnTo>
                  <a:pt x="3307079" y="409194"/>
                </a:lnTo>
                <a:lnTo>
                  <a:pt x="3313176" y="409194"/>
                </a:lnTo>
                <a:close/>
              </a:path>
              <a:path w="3319779" h="422275">
                <a:moveTo>
                  <a:pt x="3313176" y="422148"/>
                </a:moveTo>
                <a:lnTo>
                  <a:pt x="3313176" y="409194"/>
                </a:lnTo>
                <a:lnTo>
                  <a:pt x="3307080" y="416051"/>
                </a:lnTo>
                <a:lnTo>
                  <a:pt x="3307079" y="422148"/>
                </a:lnTo>
                <a:lnTo>
                  <a:pt x="3313176" y="422148"/>
                </a:lnTo>
                <a:close/>
              </a:path>
            </a:pathLst>
          </a:custGeom>
          <a:solidFill>
            <a:srgbClr val="000000"/>
          </a:solidFill>
        </p:spPr>
        <p:txBody>
          <a:bodyPr wrap="square" lIns="0" tIns="0" rIns="0" bIns="0" rtlCol="0"/>
          <a:lstStyle/>
          <a:p>
            <a:endParaRPr/>
          </a:p>
        </p:txBody>
      </p:sp>
      <p:sp>
        <p:nvSpPr>
          <p:cNvPr id="15" name="object 15"/>
          <p:cNvSpPr txBox="1"/>
          <p:nvPr/>
        </p:nvSpPr>
        <p:spPr>
          <a:xfrm>
            <a:off x="1386725" y="6154673"/>
            <a:ext cx="3306445" cy="410209"/>
          </a:xfrm>
          <a:prstGeom prst="rect">
            <a:avLst/>
          </a:prstGeom>
          <a:solidFill>
            <a:srgbClr val="EAEAEA"/>
          </a:solidFill>
        </p:spPr>
        <p:txBody>
          <a:bodyPr vert="horz" wrap="square" lIns="0" tIns="0" rIns="0" bIns="0" rtlCol="0">
            <a:spAutoFit/>
          </a:bodyPr>
          <a:lstStyle/>
          <a:p>
            <a:pPr marL="90170">
              <a:lnSpc>
                <a:spcPct val="100000"/>
              </a:lnSpc>
            </a:pPr>
            <a:r>
              <a:rPr sz="2000" spc="-5" dirty="0">
                <a:solidFill>
                  <a:srgbClr val="00339A"/>
                </a:solidFill>
                <a:latin typeface="Courier New"/>
                <a:cs typeface="Courier New"/>
              </a:rPr>
              <a:t>45476575869869401158</a:t>
            </a:r>
            <a:endParaRPr sz="2000">
              <a:latin typeface="Courier New"/>
              <a:cs typeface="Courier New"/>
            </a:endParaRPr>
          </a:p>
        </p:txBody>
      </p:sp>
      <p:sp>
        <p:nvSpPr>
          <p:cNvPr id="16" name="object 16"/>
          <p:cNvSpPr/>
          <p:nvPr/>
        </p:nvSpPr>
        <p:spPr>
          <a:xfrm>
            <a:off x="1454543" y="3608832"/>
            <a:ext cx="215900" cy="360045"/>
          </a:xfrm>
          <a:custGeom>
            <a:avLst/>
            <a:gdLst/>
            <a:ahLst/>
            <a:cxnLst/>
            <a:rect l="l" t="t" r="r" b="b"/>
            <a:pathLst>
              <a:path w="215900" h="360045">
                <a:moveTo>
                  <a:pt x="215646" y="89915"/>
                </a:moveTo>
                <a:lnTo>
                  <a:pt x="108204" y="0"/>
                </a:lnTo>
                <a:lnTo>
                  <a:pt x="0" y="89915"/>
                </a:lnTo>
                <a:lnTo>
                  <a:pt x="54102" y="89915"/>
                </a:lnTo>
                <a:lnTo>
                  <a:pt x="54102" y="359663"/>
                </a:lnTo>
                <a:lnTo>
                  <a:pt x="162306" y="359663"/>
                </a:lnTo>
                <a:lnTo>
                  <a:pt x="162306" y="89915"/>
                </a:lnTo>
                <a:lnTo>
                  <a:pt x="215646" y="89915"/>
                </a:lnTo>
                <a:close/>
              </a:path>
            </a:pathLst>
          </a:custGeom>
          <a:solidFill>
            <a:srgbClr val="969696"/>
          </a:solidFill>
        </p:spPr>
        <p:txBody>
          <a:bodyPr wrap="square" lIns="0" tIns="0" rIns="0" bIns="0" rtlCol="0"/>
          <a:lstStyle/>
          <a:p>
            <a:endParaRPr/>
          </a:p>
        </p:txBody>
      </p:sp>
      <p:sp>
        <p:nvSpPr>
          <p:cNvPr id="17" name="object 17"/>
          <p:cNvSpPr/>
          <p:nvPr/>
        </p:nvSpPr>
        <p:spPr>
          <a:xfrm>
            <a:off x="1456829" y="3598164"/>
            <a:ext cx="217170" cy="379095"/>
          </a:xfrm>
          <a:custGeom>
            <a:avLst/>
            <a:gdLst/>
            <a:ahLst/>
            <a:cxnLst/>
            <a:rect l="l" t="t" r="r" b="b"/>
            <a:pathLst>
              <a:path w="217169" h="379095">
                <a:moveTo>
                  <a:pt x="51815" y="105918"/>
                </a:moveTo>
                <a:lnTo>
                  <a:pt x="51815" y="92201"/>
                </a:lnTo>
                <a:lnTo>
                  <a:pt x="35813" y="92201"/>
                </a:lnTo>
                <a:lnTo>
                  <a:pt x="35813" y="108203"/>
                </a:lnTo>
                <a:lnTo>
                  <a:pt x="44196" y="108203"/>
                </a:lnTo>
                <a:lnTo>
                  <a:pt x="44196" y="105918"/>
                </a:lnTo>
                <a:lnTo>
                  <a:pt x="51815" y="105918"/>
                </a:lnTo>
                <a:close/>
              </a:path>
              <a:path w="217169" h="379095">
                <a:moveTo>
                  <a:pt x="59436" y="121920"/>
                </a:moveTo>
                <a:lnTo>
                  <a:pt x="59436" y="105918"/>
                </a:lnTo>
                <a:lnTo>
                  <a:pt x="44196" y="105918"/>
                </a:lnTo>
                <a:lnTo>
                  <a:pt x="44196" y="108203"/>
                </a:lnTo>
                <a:lnTo>
                  <a:pt x="51815" y="108203"/>
                </a:lnTo>
                <a:lnTo>
                  <a:pt x="51815" y="121920"/>
                </a:lnTo>
                <a:lnTo>
                  <a:pt x="59436" y="121920"/>
                </a:lnTo>
                <a:close/>
              </a:path>
              <a:path w="217169" h="379095">
                <a:moveTo>
                  <a:pt x="51815" y="121920"/>
                </a:moveTo>
                <a:lnTo>
                  <a:pt x="51815" y="108203"/>
                </a:lnTo>
                <a:lnTo>
                  <a:pt x="44196" y="108203"/>
                </a:lnTo>
                <a:lnTo>
                  <a:pt x="44196" y="121920"/>
                </a:lnTo>
                <a:lnTo>
                  <a:pt x="51815" y="121920"/>
                </a:lnTo>
                <a:close/>
              </a:path>
              <a:path w="217169" h="379095">
                <a:moveTo>
                  <a:pt x="22097" y="89915"/>
                </a:moveTo>
                <a:lnTo>
                  <a:pt x="12192" y="77724"/>
                </a:lnTo>
                <a:lnTo>
                  <a:pt x="0" y="88391"/>
                </a:lnTo>
                <a:lnTo>
                  <a:pt x="3809" y="93081"/>
                </a:lnTo>
                <a:lnTo>
                  <a:pt x="3809" y="92201"/>
                </a:lnTo>
                <a:lnTo>
                  <a:pt x="19485" y="92201"/>
                </a:lnTo>
                <a:lnTo>
                  <a:pt x="22097" y="89915"/>
                </a:lnTo>
                <a:close/>
              </a:path>
              <a:path w="217169" h="379095">
                <a:moveTo>
                  <a:pt x="19485" y="92201"/>
                </a:moveTo>
                <a:lnTo>
                  <a:pt x="3809" y="92201"/>
                </a:lnTo>
                <a:lnTo>
                  <a:pt x="3809" y="93081"/>
                </a:lnTo>
                <a:lnTo>
                  <a:pt x="9906" y="100584"/>
                </a:lnTo>
                <a:lnTo>
                  <a:pt x="19485" y="92201"/>
                </a:lnTo>
                <a:close/>
              </a:path>
              <a:path w="217169" h="379095">
                <a:moveTo>
                  <a:pt x="19812" y="108203"/>
                </a:moveTo>
                <a:lnTo>
                  <a:pt x="19812" y="92201"/>
                </a:lnTo>
                <a:lnTo>
                  <a:pt x="19485" y="92201"/>
                </a:lnTo>
                <a:lnTo>
                  <a:pt x="9906" y="100584"/>
                </a:lnTo>
                <a:lnTo>
                  <a:pt x="3809" y="93081"/>
                </a:lnTo>
                <a:lnTo>
                  <a:pt x="3809" y="108203"/>
                </a:lnTo>
                <a:lnTo>
                  <a:pt x="19812" y="108203"/>
                </a:lnTo>
                <a:close/>
              </a:path>
              <a:path w="217169" h="379095">
                <a:moveTo>
                  <a:pt x="46481" y="70103"/>
                </a:moveTo>
                <a:lnTo>
                  <a:pt x="36575" y="57912"/>
                </a:lnTo>
                <a:lnTo>
                  <a:pt x="24384" y="67818"/>
                </a:lnTo>
                <a:lnTo>
                  <a:pt x="34290" y="80010"/>
                </a:lnTo>
                <a:lnTo>
                  <a:pt x="46481" y="70103"/>
                </a:lnTo>
                <a:close/>
              </a:path>
              <a:path w="217169" h="379095">
                <a:moveTo>
                  <a:pt x="70865" y="49530"/>
                </a:moveTo>
                <a:lnTo>
                  <a:pt x="60959" y="37337"/>
                </a:lnTo>
                <a:lnTo>
                  <a:pt x="48768" y="47244"/>
                </a:lnTo>
                <a:lnTo>
                  <a:pt x="58674" y="59436"/>
                </a:lnTo>
                <a:lnTo>
                  <a:pt x="70865" y="49530"/>
                </a:lnTo>
                <a:close/>
              </a:path>
              <a:path w="217169" h="379095">
                <a:moveTo>
                  <a:pt x="95250" y="28956"/>
                </a:moveTo>
                <a:lnTo>
                  <a:pt x="85343" y="16763"/>
                </a:lnTo>
                <a:lnTo>
                  <a:pt x="73152" y="27432"/>
                </a:lnTo>
                <a:lnTo>
                  <a:pt x="83058" y="39624"/>
                </a:lnTo>
                <a:lnTo>
                  <a:pt x="95250" y="28956"/>
                </a:lnTo>
                <a:close/>
              </a:path>
              <a:path w="217169" h="379095">
                <a:moveTo>
                  <a:pt x="119634" y="11430"/>
                </a:moveTo>
                <a:lnTo>
                  <a:pt x="105918" y="0"/>
                </a:lnTo>
                <a:lnTo>
                  <a:pt x="97536" y="6858"/>
                </a:lnTo>
                <a:lnTo>
                  <a:pt x="105584" y="16763"/>
                </a:lnTo>
                <a:lnTo>
                  <a:pt x="110490" y="16763"/>
                </a:lnTo>
                <a:lnTo>
                  <a:pt x="110490" y="22684"/>
                </a:lnTo>
                <a:lnTo>
                  <a:pt x="119634" y="11430"/>
                </a:lnTo>
                <a:close/>
              </a:path>
              <a:path w="217169" h="379095">
                <a:moveTo>
                  <a:pt x="110490" y="22684"/>
                </a:moveTo>
                <a:lnTo>
                  <a:pt x="110490" y="16763"/>
                </a:lnTo>
                <a:lnTo>
                  <a:pt x="107442" y="19050"/>
                </a:lnTo>
                <a:lnTo>
                  <a:pt x="105584" y="16763"/>
                </a:lnTo>
                <a:lnTo>
                  <a:pt x="100584" y="16763"/>
                </a:lnTo>
                <a:lnTo>
                  <a:pt x="109728" y="23622"/>
                </a:lnTo>
                <a:lnTo>
                  <a:pt x="110490" y="22684"/>
                </a:lnTo>
                <a:close/>
              </a:path>
              <a:path w="217169" h="379095">
                <a:moveTo>
                  <a:pt x="110490" y="16763"/>
                </a:moveTo>
                <a:lnTo>
                  <a:pt x="105584" y="16763"/>
                </a:lnTo>
                <a:lnTo>
                  <a:pt x="107442" y="19050"/>
                </a:lnTo>
                <a:lnTo>
                  <a:pt x="110490" y="16763"/>
                </a:lnTo>
                <a:close/>
              </a:path>
              <a:path w="217169" h="379095">
                <a:moveTo>
                  <a:pt x="144018" y="32003"/>
                </a:moveTo>
                <a:lnTo>
                  <a:pt x="131825" y="22098"/>
                </a:lnTo>
                <a:lnTo>
                  <a:pt x="121920" y="34289"/>
                </a:lnTo>
                <a:lnTo>
                  <a:pt x="134112" y="44196"/>
                </a:lnTo>
                <a:lnTo>
                  <a:pt x="144018" y="32003"/>
                </a:lnTo>
                <a:close/>
              </a:path>
              <a:path w="217169" h="379095">
                <a:moveTo>
                  <a:pt x="168402" y="52577"/>
                </a:moveTo>
                <a:lnTo>
                  <a:pt x="156209" y="42672"/>
                </a:lnTo>
                <a:lnTo>
                  <a:pt x="146303" y="54863"/>
                </a:lnTo>
                <a:lnTo>
                  <a:pt x="158496" y="64770"/>
                </a:lnTo>
                <a:lnTo>
                  <a:pt x="168402" y="52577"/>
                </a:lnTo>
                <a:close/>
              </a:path>
              <a:path w="217169" h="379095">
                <a:moveTo>
                  <a:pt x="192786" y="73151"/>
                </a:moveTo>
                <a:lnTo>
                  <a:pt x="180594" y="62484"/>
                </a:lnTo>
                <a:lnTo>
                  <a:pt x="170688" y="74675"/>
                </a:lnTo>
                <a:lnTo>
                  <a:pt x="182880" y="85344"/>
                </a:lnTo>
                <a:lnTo>
                  <a:pt x="192786" y="73151"/>
                </a:lnTo>
                <a:close/>
              </a:path>
              <a:path w="217169" h="379095">
                <a:moveTo>
                  <a:pt x="197548" y="92201"/>
                </a:moveTo>
                <a:lnTo>
                  <a:pt x="183642" y="92201"/>
                </a:lnTo>
                <a:lnTo>
                  <a:pt x="183642" y="108203"/>
                </a:lnTo>
                <a:lnTo>
                  <a:pt x="195072" y="108203"/>
                </a:lnTo>
                <a:lnTo>
                  <a:pt x="195072" y="95250"/>
                </a:lnTo>
                <a:lnTo>
                  <a:pt x="197548" y="92201"/>
                </a:lnTo>
                <a:close/>
              </a:path>
              <a:path w="217169" h="379095">
                <a:moveTo>
                  <a:pt x="199644" y="98964"/>
                </a:moveTo>
                <a:lnTo>
                  <a:pt x="199644" y="92201"/>
                </a:lnTo>
                <a:lnTo>
                  <a:pt x="197548" y="92201"/>
                </a:lnTo>
                <a:lnTo>
                  <a:pt x="195072" y="95250"/>
                </a:lnTo>
                <a:lnTo>
                  <a:pt x="199644" y="98964"/>
                </a:lnTo>
                <a:close/>
              </a:path>
              <a:path w="217169" h="379095">
                <a:moveTo>
                  <a:pt x="199644" y="108203"/>
                </a:moveTo>
                <a:lnTo>
                  <a:pt x="199644" y="98964"/>
                </a:lnTo>
                <a:lnTo>
                  <a:pt x="195072" y="95250"/>
                </a:lnTo>
                <a:lnTo>
                  <a:pt x="195072" y="108203"/>
                </a:lnTo>
                <a:lnTo>
                  <a:pt x="199644" y="108203"/>
                </a:lnTo>
                <a:close/>
              </a:path>
              <a:path w="217169" h="379095">
                <a:moveTo>
                  <a:pt x="217170" y="92963"/>
                </a:moveTo>
                <a:lnTo>
                  <a:pt x="204978" y="83058"/>
                </a:lnTo>
                <a:lnTo>
                  <a:pt x="197548" y="92201"/>
                </a:lnTo>
                <a:lnTo>
                  <a:pt x="199644" y="92201"/>
                </a:lnTo>
                <a:lnTo>
                  <a:pt x="199644" y="98964"/>
                </a:lnTo>
                <a:lnTo>
                  <a:pt x="207264" y="105156"/>
                </a:lnTo>
                <a:lnTo>
                  <a:pt x="217170" y="92963"/>
                </a:lnTo>
                <a:close/>
              </a:path>
              <a:path w="217169" h="379095">
                <a:moveTo>
                  <a:pt x="167640" y="100584"/>
                </a:moveTo>
                <a:lnTo>
                  <a:pt x="167640" y="92201"/>
                </a:lnTo>
                <a:lnTo>
                  <a:pt x="151637" y="92201"/>
                </a:lnTo>
                <a:lnTo>
                  <a:pt x="151637" y="108203"/>
                </a:lnTo>
                <a:lnTo>
                  <a:pt x="160020" y="108203"/>
                </a:lnTo>
                <a:lnTo>
                  <a:pt x="167640" y="100584"/>
                </a:lnTo>
                <a:close/>
              </a:path>
              <a:path w="217169" h="379095">
                <a:moveTo>
                  <a:pt x="167640" y="108203"/>
                </a:moveTo>
                <a:lnTo>
                  <a:pt x="167640" y="100584"/>
                </a:lnTo>
                <a:lnTo>
                  <a:pt x="160020" y="108203"/>
                </a:lnTo>
                <a:lnTo>
                  <a:pt x="167640" y="108203"/>
                </a:lnTo>
                <a:close/>
              </a:path>
              <a:path w="217169" h="379095">
                <a:moveTo>
                  <a:pt x="167640" y="140208"/>
                </a:moveTo>
                <a:lnTo>
                  <a:pt x="167640" y="124206"/>
                </a:lnTo>
                <a:lnTo>
                  <a:pt x="151637" y="124206"/>
                </a:lnTo>
                <a:lnTo>
                  <a:pt x="151637" y="140208"/>
                </a:lnTo>
                <a:lnTo>
                  <a:pt x="167640" y="140208"/>
                </a:lnTo>
                <a:close/>
              </a:path>
              <a:path w="217169" h="379095">
                <a:moveTo>
                  <a:pt x="167640" y="171450"/>
                </a:moveTo>
                <a:lnTo>
                  <a:pt x="167640" y="155448"/>
                </a:lnTo>
                <a:lnTo>
                  <a:pt x="151637" y="155448"/>
                </a:lnTo>
                <a:lnTo>
                  <a:pt x="151637" y="171450"/>
                </a:lnTo>
                <a:lnTo>
                  <a:pt x="167640" y="171450"/>
                </a:lnTo>
                <a:close/>
              </a:path>
              <a:path w="217169" h="379095">
                <a:moveTo>
                  <a:pt x="167640" y="203453"/>
                </a:moveTo>
                <a:lnTo>
                  <a:pt x="167640" y="187451"/>
                </a:lnTo>
                <a:lnTo>
                  <a:pt x="151637" y="187451"/>
                </a:lnTo>
                <a:lnTo>
                  <a:pt x="151637" y="203453"/>
                </a:lnTo>
                <a:lnTo>
                  <a:pt x="167640" y="203453"/>
                </a:lnTo>
                <a:close/>
              </a:path>
              <a:path w="217169" h="379095">
                <a:moveTo>
                  <a:pt x="167640" y="235458"/>
                </a:moveTo>
                <a:lnTo>
                  <a:pt x="167640" y="219456"/>
                </a:lnTo>
                <a:lnTo>
                  <a:pt x="151637" y="219456"/>
                </a:lnTo>
                <a:lnTo>
                  <a:pt x="151637" y="235458"/>
                </a:lnTo>
                <a:lnTo>
                  <a:pt x="167640" y="235458"/>
                </a:lnTo>
                <a:close/>
              </a:path>
              <a:path w="217169" h="379095">
                <a:moveTo>
                  <a:pt x="167640" y="266700"/>
                </a:moveTo>
                <a:lnTo>
                  <a:pt x="167640" y="250698"/>
                </a:lnTo>
                <a:lnTo>
                  <a:pt x="151637" y="250698"/>
                </a:lnTo>
                <a:lnTo>
                  <a:pt x="151637" y="266700"/>
                </a:lnTo>
                <a:lnTo>
                  <a:pt x="167640" y="266700"/>
                </a:lnTo>
                <a:close/>
              </a:path>
              <a:path w="217169" h="379095">
                <a:moveTo>
                  <a:pt x="167640" y="298703"/>
                </a:moveTo>
                <a:lnTo>
                  <a:pt x="167640" y="282701"/>
                </a:lnTo>
                <a:lnTo>
                  <a:pt x="151637" y="282701"/>
                </a:lnTo>
                <a:lnTo>
                  <a:pt x="151637" y="298703"/>
                </a:lnTo>
                <a:lnTo>
                  <a:pt x="167640" y="298703"/>
                </a:lnTo>
                <a:close/>
              </a:path>
              <a:path w="217169" h="379095">
                <a:moveTo>
                  <a:pt x="167640" y="330708"/>
                </a:moveTo>
                <a:lnTo>
                  <a:pt x="167640" y="314706"/>
                </a:lnTo>
                <a:lnTo>
                  <a:pt x="151637" y="314706"/>
                </a:lnTo>
                <a:lnTo>
                  <a:pt x="151637" y="330708"/>
                </a:lnTo>
                <a:lnTo>
                  <a:pt x="167640" y="330708"/>
                </a:lnTo>
                <a:close/>
              </a:path>
              <a:path w="217169" h="379095">
                <a:moveTo>
                  <a:pt x="167640" y="361950"/>
                </a:moveTo>
                <a:lnTo>
                  <a:pt x="167640" y="345948"/>
                </a:lnTo>
                <a:lnTo>
                  <a:pt x="151637" y="345948"/>
                </a:lnTo>
                <a:lnTo>
                  <a:pt x="151637" y="361950"/>
                </a:lnTo>
                <a:lnTo>
                  <a:pt x="167640" y="361950"/>
                </a:lnTo>
                <a:close/>
              </a:path>
              <a:path w="217169" h="379095">
                <a:moveTo>
                  <a:pt x="152400" y="378713"/>
                </a:moveTo>
                <a:lnTo>
                  <a:pt x="152400" y="362712"/>
                </a:lnTo>
                <a:lnTo>
                  <a:pt x="136397" y="362712"/>
                </a:lnTo>
                <a:lnTo>
                  <a:pt x="136397" y="378713"/>
                </a:lnTo>
                <a:lnTo>
                  <a:pt x="152400" y="378713"/>
                </a:lnTo>
                <a:close/>
              </a:path>
              <a:path w="217169" h="379095">
                <a:moveTo>
                  <a:pt x="120396" y="378713"/>
                </a:moveTo>
                <a:lnTo>
                  <a:pt x="120396" y="362712"/>
                </a:lnTo>
                <a:lnTo>
                  <a:pt x="105156" y="362712"/>
                </a:lnTo>
                <a:lnTo>
                  <a:pt x="105156" y="378713"/>
                </a:lnTo>
                <a:lnTo>
                  <a:pt x="120396" y="378713"/>
                </a:lnTo>
                <a:close/>
              </a:path>
              <a:path w="217169" h="379095">
                <a:moveTo>
                  <a:pt x="89153" y="378713"/>
                </a:moveTo>
                <a:lnTo>
                  <a:pt x="89153" y="362712"/>
                </a:lnTo>
                <a:lnTo>
                  <a:pt x="73151" y="362712"/>
                </a:lnTo>
                <a:lnTo>
                  <a:pt x="73151" y="378713"/>
                </a:lnTo>
                <a:lnTo>
                  <a:pt x="89153" y="378713"/>
                </a:lnTo>
                <a:close/>
              </a:path>
              <a:path w="217169" h="379095">
                <a:moveTo>
                  <a:pt x="59436" y="370332"/>
                </a:moveTo>
                <a:lnTo>
                  <a:pt x="59436" y="360425"/>
                </a:lnTo>
                <a:lnTo>
                  <a:pt x="44196" y="360425"/>
                </a:lnTo>
                <a:lnTo>
                  <a:pt x="44196" y="378713"/>
                </a:lnTo>
                <a:lnTo>
                  <a:pt x="51815" y="378713"/>
                </a:lnTo>
                <a:lnTo>
                  <a:pt x="51815" y="362712"/>
                </a:lnTo>
                <a:lnTo>
                  <a:pt x="57150" y="362712"/>
                </a:lnTo>
                <a:lnTo>
                  <a:pt x="57150" y="368046"/>
                </a:lnTo>
                <a:lnTo>
                  <a:pt x="59436" y="370332"/>
                </a:lnTo>
                <a:close/>
              </a:path>
              <a:path w="217169" h="379095">
                <a:moveTo>
                  <a:pt x="57150" y="368046"/>
                </a:moveTo>
                <a:lnTo>
                  <a:pt x="57150" y="362712"/>
                </a:lnTo>
                <a:lnTo>
                  <a:pt x="51815" y="362712"/>
                </a:lnTo>
                <a:lnTo>
                  <a:pt x="57150" y="368046"/>
                </a:lnTo>
                <a:close/>
              </a:path>
              <a:path w="217169" h="379095">
                <a:moveTo>
                  <a:pt x="57150" y="378713"/>
                </a:moveTo>
                <a:lnTo>
                  <a:pt x="57150" y="368046"/>
                </a:lnTo>
                <a:lnTo>
                  <a:pt x="51815" y="362712"/>
                </a:lnTo>
                <a:lnTo>
                  <a:pt x="51815" y="378713"/>
                </a:lnTo>
                <a:lnTo>
                  <a:pt x="57150" y="378713"/>
                </a:lnTo>
                <a:close/>
              </a:path>
              <a:path w="217169" h="379095">
                <a:moveTo>
                  <a:pt x="59436" y="344424"/>
                </a:moveTo>
                <a:lnTo>
                  <a:pt x="59436" y="328422"/>
                </a:lnTo>
                <a:lnTo>
                  <a:pt x="44196" y="328422"/>
                </a:lnTo>
                <a:lnTo>
                  <a:pt x="44196" y="344424"/>
                </a:lnTo>
                <a:lnTo>
                  <a:pt x="59436" y="344424"/>
                </a:lnTo>
                <a:close/>
              </a:path>
              <a:path w="217169" h="379095">
                <a:moveTo>
                  <a:pt x="59436" y="312420"/>
                </a:moveTo>
                <a:lnTo>
                  <a:pt x="59436" y="296418"/>
                </a:lnTo>
                <a:lnTo>
                  <a:pt x="44196" y="296418"/>
                </a:lnTo>
                <a:lnTo>
                  <a:pt x="44196" y="312420"/>
                </a:lnTo>
                <a:lnTo>
                  <a:pt x="59436" y="312420"/>
                </a:lnTo>
                <a:close/>
              </a:path>
              <a:path w="217169" h="379095">
                <a:moveTo>
                  <a:pt x="59436" y="281177"/>
                </a:moveTo>
                <a:lnTo>
                  <a:pt x="59436" y="265175"/>
                </a:lnTo>
                <a:lnTo>
                  <a:pt x="44196" y="265175"/>
                </a:lnTo>
                <a:lnTo>
                  <a:pt x="44196" y="281177"/>
                </a:lnTo>
                <a:lnTo>
                  <a:pt x="59436" y="281177"/>
                </a:lnTo>
                <a:close/>
              </a:path>
              <a:path w="217169" h="379095">
                <a:moveTo>
                  <a:pt x="59436" y="249174"/>
                </a:moveTo>
                <a:lnTo>
                  <a:pt x="59436" y="233172"/>
                </a:lnTo>
                <a:lnTo>
                  <a:pt x="44196" y="233172"/>
                </a:lnTo>
                <a:lnTo>
                  <a:pt x="44196" y="249174"/>
                </a:lnTo>
                <a:lnTo>
                  <a:pt x="59436" y="249174"/>
                </a:lnTo>
                <a:close/>
              </a:path>
              <a:path w="217169" h="379095">
                <a:moveTo>
                  <a:pt x="59436" y="217170"/>
                </a:moveTo>
                <a:lnTo>
                  <a:pt x="59436" y="201168"/>
                </a:lnTo>
                <a:lnTo>
                  <a:pt x="44196" y="201168"/>
                </a:lnTo>
                <a:lnTo>
                  <a:pt x="44196" y="217170"/>
                </a:lnTo>
                <a:lnTo>
                  <a:pt x="59436" y="217170"/>
                </a:lnTo>
                <a:close/>
              </a:path>
              <a:path w="217169" h="379095">
                <a:moveTo>
                  <a:pt x="59436" y="185927"/>
                </a:moveTo>
                <a:lnTo>
                  <a:pt x="59436" y="169925"/>
                </a:lnTo>
                <a:lnTo>
                  <a:pt x="44196" y="169925"/>
                </a:lnTo>
                <a:lnTo>
                  <a:pt x="44196" y="185927"/>
                </a:lnTo>
                <a:lnTo>
                  <a:pt x="59436" y="185927"/>
                </a:lnTo>
                <a:close/>
              </a:path>
              <a:path w="217169" h="379095">
                <a:moveTo>
                  <a:pt x="59436" y="153924"/>
                </a:moveTo>
                <a:lnTo>
                  <a:pt x="59436" y="137922"/>
                </a:lnTo>
                <a:lnTo>
                  <a:pt x="44196" y="137922"/>
                </a:lnTo>
                <a:lnTo>
                  <a:pt x="44196" y="153924"/>
                </a:lnTo>
                <a:lnTo>
                  <a:pt x="59436" y="153924"/>
                </a:lnTo>
                <a:close/>
              </a:path>
            </a:pathLst>
          </a:custGeom>
          <a:solidFill>
            <a:srgbClr val="000000"/>
          </a:solidFill>
        </p:spPr>
        <p:txBody>
          <a:bodyPr wrap="square" lIns="0" tIns="0" rIns="0" bIns="0" rtlCol="0"/>
          <a:lstStyle/>
          <a:p>
            <a:endParaRPr/>
          </a:p>
        </p:txBody>
      </p:sp>
      <p:sp>
        <p:nvSpPr>
          <p:cNvPr id="18" name="object 18"/>
          <p:cNvSpPr/>
          <p:nvPr/>
        </p:nvSpPr>
        <p:spPr>
          <a:xfrm>
            <a:off x="2059571" y="5218176"/>
            <a:ext cx="215900" cy="360680"/>
          </a:xfrm>
          <a:custGeom>
            <a:avLst/>
            <a:gdLst/>
            <a:ahLst/>
            <a:cxnLst/>
            <a:rect l="l" t="t" r="r" b="b"/>
            <a:pathLst>
              <a:path w="215900" h="360679">
                <a:moveTo>
                  <a:pt x="215646" y="89915"/>
                </a:moveTo>
                <a:lnTo>
                  <a:pt x="108204" y="0"/>
                </a:lnTo>
                <a:lnTo>
                  <a:pt x="0" y="89915"/>
                </a:lnTo>
                <a:lnTo>
                  <a:pt x="54102" y="89915"/>
                </a:lnTo>
                <a:lnTo>
                  <a:pt x="54102" y="360425"/>
                </a:lnTo>
                <a:lnTo>
                  <a:pt x="161544" y="360425"/>
                </a:lnTo>
                <a:lnTo>
                  <a:pt x="161544" y="89915"/>
                </a:lnTo>
                <a:lnTo>
                  <a:pt x="215646" y="89915"/>
                </a:lnTo>
                <a:close/>
              </a:path>
            </a:pathLst>
          </a:custGeom>
          <a:solidFill>
            <a:srgbClr val="969696"/>
          </a:solidFill>
        </p:spPr>
        <p:txBody>
          <a:bodyPr wrap="square" lIns="0" tIns="0" rIns="0" bIns="0" rtlCol="0"/>
          <a:lstStyle/>
          <a:p>
            <a:endParaRPr/>
          </a:p>
        </p:txBody>
      </p:sp>
      <p:sp>
        <p:nvSpPr>
          <p:cNvPr id="19" name="object 19"/>
          <p:cNvSpPr/>
          <p:nvPr/>
        </p:nvSpPr>
        <p:spPr>
          <a:xfrm>
            <a:off x="2061857" y="5207508"/>
            <a:ext cx="217170" cy="379095"/>
          </a:xfrm>
          <a:custGeom>
            <a:avLst/>
            <a:gdLst/>
            <a:ahLst/>
            <a:cxnLst/>
            <a:rect l="l" t="t" r="r" b="b"/>
            <a:pathLst>
              <a:path w="217169" h="379095">
                <a:moveTo>
                  <a:pt x="51816" y="106679"/>
                </a:moveTo>
                <a:lnTo>
                  <a:pt x="51816" y="92963"/>
                </a:lnTo>
                <a:lnTo>
                  <a:pt x="35814" y="92963"/>
                </a:lnTo>
                <a:lnTo>
                  <a:pt x="35814" y="108965"/>
                </a:lnTo>
                <a:lnTo>
                  <a:pt x="43433" y="108965"/>
                </a:lnTo>
                <a:lnTo>
                  <a:pt x="43433" y="106679"/>
                </a:lnTo>
                <a:lnTo>
                  <a:pt x="51816" y="106679"/>
                </a:lnTo>
                <a:close/>
              </a:path>
              <a:path w="217169" h="379095">
                <a:moveTo>
                  <a:pt x="59435" y="122681"/>
                </a:moveTo>
                <a:lnTo>
                  <a:pt x="59435" y="106679"/>
                </a:lnTo>
                <a:lnTo>
                  <a:pt x="43433" y="106679"/>
                </a:lnTo>
                <a:lnTo>
                  <a:pt x="43433" y="108965"/>
                </a:lnTo>
                <a:lnTo>
                  <a:pt x="51816" y="108965"/>
                </a:lnTo>
                <a:lnTo>
                  <a:pt x="51816" y="122681"/>
                </a:lnTo>
                <a:lnTo>
                  <a:pt x="59435" y="122681"/>
                </a:lnTo>
                <a:close/>
              </a:path>
              <a:path w="217169" h="379095">
                <a:moveTo>
                  <a:pt x="51816" y="122681"/>
                </a:moveTo>
                <a:lnTo>
                  <a:pt x="51816" y="108965"/>
                </a:lnTo>
                <a:lnTo>
                  <a:pt x="43433" y="108965"/>
                </a:lnTo>
                <a:lnTo>
                  <a:pt x="43433" y="122681"/>
                </a:lnTo>
                <a:lnTo>
                  <a:pt x="51816" y="122681"/>
                </a:lnTo>
                <a:close/>
              </a:path>
              <a:path w="217169" h="379095">
                <a:moveTo>
                  <a:pt x="22098" y="90677"/>
                </a:moveTo>
                <a:lnTo>
                  <a:pt x="12192" y="78486"/>
                </a:lnTo>
                <a:lnTo>
                  <a:pt x="0" y="88391"/>
                </a:lnTo>
                <a:lnTo>
                  <a:pt x="3810" y="93081"/>
                </a:lnTo>
                <a:lnTo>
                  <a:pt x="19284" y="92963"/>
                </a:lnTo>
                <a:lnTo>
                  <a:pt x="22098" y="90677"/>
                </a:lnTo>
                <a:close/>
              </a:path>
              <a:path w="217169" h="379095">
                <a:moveTo>
                  <a:pt x="19284" y="92963"/>
                </a:moveTo>
                <a:lnTo>
                  <a:pt x="3810" y="92963"/>
                </a:lnTo>
                <a:lnTo>
                  <a:pt x="9906" y="100583"/>
                </a:lnTo>
                <a:lnTo>
                  <a:pt x="19284" y="92963"/>
                </a:lnTo>
                <a:close/>
              </a:path>
              <a:path w="217169" h="379095">
                <a:moveTo>
                  <a:pt x="19812" y="108965"/>
                </a:moveTo>
                <a:lnTo>
                  <a:pt x="19812" y="92963"/>
                </a:lnTo>
                <a:lnTo>
                  <a:pt x="19284" y="92963"/>
                </a:lnTo>
                <a:lnTo>
                  <a:pt x="9906" y="100583"/>
                </a:lnTo>
                <a:lnTo>
                  <a:pt x="3810" y="93081"/>
                </a:lnTo>
                <a:lnTo>
                  <a:pt x="3810" y="108965"/>
                </a:lnTo>
                <a:lnTo>
                  <a:pt x="19812" y="108965"/>
                </a:lnTo>
                <a:close/>
              </a:path>
              <a:path w="217169" h="379095">
                <a:moveTo>
                  <a:pt x="46481" y="70103"/>
                </a:moveTo>
                <a:lnTo>
                  <a:pt x="36575" y="57912"/>
                </a:lnTo>
                <a:lnTo>
                  <a:pt x="24383" y="68579"/>
                </a:lnTo>
                <a:lnTo>
                  <a:pt x="34289" y="80771"/>
                </a:lnTo>
                <a:lnTo>
                  <a:pt x="46481" y="70103"/>
                </a:lnTo>
                <a:close/>
              </a:path>
              <a:path w="217169" h="379095">
                <a:moveTo>
                  <a:pt x="70866" y="50291"/>
                </a:moveTo>
                <a:lnTo>
                  <a:pt x="60960" y="38100"/>
                </a:lnTo>
                <a:lnTo>
                  <a:pt x="48768" y="48005"/>
                </a:lnTo>
                <a:lnTo>
                  <a:pt x="58674" y="60197"/>
                </a:lnTo>
                <a:lnTo>
                  <a:pt x="70866" y="50291"/>
                </a:lnTo>
                <a:close/>
              </a:path>
              <a:path w="217169" h="379095">
                <a:moveTo>
                  <a:pt x="95250" y="29717"/>
                </a:moveTo>
                <a:lnTo>
                  <a:pt x="85343" y="17525"/>
                </a:lnTo>
                <a:lnTo>
                  <a:pt x="73151" y="27431"/>
                </a:lnTo>
                <a:lnTo>
                  <a:pt x="83057" y="39624"/>
                </a:lnTo>
                <a:lnTo>
                  <a:pt x="95250" y="29717"/>
                </a:lnTo>
                <a:close/>
              </a:path>
              <a:path w="217169" h="379095">
                <a:moveTo>
                  <a:pt x="119633" y="12191"/>
                </a:moveTo>
                <a:lnTo>
                  <a:pt x="105918" y="0"/>
                </a:lnTo>
                <a:lnTo>
                  <a:pt x="97536" y="6857"/>
                </a:lnTo>
                <a:lnTo>
                  <a:pt x="105584" y="16763"/>
                </a:lnTo>
                <a:lnTo>
                  <a:pt x="110489" y="16763"/>
                </a:lnTo>
                <a:lnTo>
                  <a:pt x="110489" y="23446"/>
                </a:lnTo>
                <a:lnTo>
                  <a:pt x="119633" y="12191"/>
                </a:lnTo>
                <a:close/>
              </a:path>
              <a:path w="217169" h="379095">
                <a:moveTo>
                  <a:pt x="110489" y="23446"/>
                </a:moveTo>
                <a:lnTo>
                  <a:pt x="110489" y="16763"/>
                </a:lnTo>
                <a:lnTo>
                  <a:pt x="107442" y="19050"/>
                </a:lnTo>
                <a:lnTo>
                  <a:pt x="105584" y="16763"/>
                </a:lnTo>
                <a:lnTo>
                  <a:pt x="100583" y="16763"/>
                </a:lnTo>
                <a:lnTo>
                  <a:pt x="109728" y="24383"/>
                </a:lnTo>
                <a:lnTo>
                  <a:pt x="110489" y="23446"/>
                </a:lnTo>
                <a:close/>
              </a:path>
              <a:path w="217169" h="379095">
                <a:moveTo>
                  <a:pt x="110489" y="16763"/>
                </a:moveTo>
                <a:lnTo>
                  <a:pt x="105584" y="16763"/>
                </a:lnTo>
                <a:lnTo>
                  <a:pt x="107442" y="19050"/>
                </a:lnTo>
                <a:lnTo>
                  <a:pt x="110489" y="16763"/>
                </a:lnTo>
                <a:close/>
              </a:path>
              <a:path w="217169" h="379095">
                <a:moveTo>
                  <a:pt x="144018" y="32765"/>
                </a:moveTo>
                <a:lnTo>
                  <a:pt x="131825" y="22097"/>
                </a:lnTo>
                <a:lnTo>
                  <a:pt x="121919" y="34289"/>
                </a:lnTo>
                <a:lnTo>
                  <a:pt x="134112" y="44957"/>
                </a:lnTo>
                <a:lnTo>
                  <a:pt x="144018" y="32765"/>
                </a:lnTo>
                <a:close/>
              </a:path>
              <a:path w="217169" h="379095">
                <a:moveTo>
                  <a:pt x="168401" y="52577"/>
                </a:moveTo>
                <a:lnTo>
                  <a:pt x="156210" y="42671"/>
                </a:lnTo>
                <a:lnTo>
                  <a:pt x="146304" y="54863"/>
                </a:lnTo>
                <a:lnTo>
                  <a:pt x="158495" y="64769"/>
                </a:lnTo>
                <a:lnTo>
                  <a:pt x="168401" y="52577"/>
                </a:lnTo>
                <a:close/>
              </a:path>
              <a:path w="217169" h="379095">
                <a:moveTo>
                  <a:pt x="192786" y="73151"/>
                </a:moveTo>
                <a:lnTo>
                  <a:pt x="180594" y="63245"/>
                </a:lnTo>
                <a:lnTo>
                  <a:pt x="170687" y="75437"/>
                </a:lnTo>
                <a:lnTo>
                  <a:pt x="182880" y="85343"/>
                </a:lnTo>
                <a:lnTo>
                  <a:pt x="192786" y="73151"/>
                </a:lnTo>
                <a:close/>
              </a:path>
              <a:path w="217169" h="379095">
                <a:moveTo>
                  <a:pt x="196929" y="92963"/>
                </a:moveTo>
                <a:lnTo>
                  <a:pt x="183642" y="92963"/>
                </a:lnTo>
                <a:lnTo>
                  <a:pt x="183642" y="108965"/>
                </a:lnTo>
                <a:lnTo>
                  <a:pt x="195072" y="108965"/>
                </a:lnTo>
                <a:lnTo>
                  <a:pt x="195072" y="95250"/>
                </a:lnTo>
                <a:lnTo>
                  <a:pt x="196929" y="92963"/>
                </a:lnTo>
                <a:close/>
              </a:path>
              <a:path w="217169" h="379095">
                <a:moveTo>
                  <a:pt x="199644" y="99250"/>
                </a:moveTo>
                <a:lnTo>
                  <a:pt x="199644" y="92963"/>
                </a:lnTo>
                <a:lnTo>
                  <a:pt x="196929" y="92963"/>
                </a:lnTo>
                <a:lnTo>
                  <a:pt x="195072" y="95250"/>
                </a:lnTo>
                <a:lnTo>
                  <a:pt x="199644" y="99250"/>
                </a:lnTo>
                <a:close/>
              </a:path>
              <a:path w="217169" h="379095">
                <a:moveTo>
                  <a:pt x="199644" y="108965"/>
                </a:moveTo>
                <a:lnTo>
                  <a:pt x="199644" y="99250"/>
                </a:lnTo>
                <a:lnTo>
                  <a:pt x="195072" y="95250"/>
                </a:lnTo>
                <a:lnTo>
                  <a:pt x="195072" y="108965"/>
                </a:lnTo>
                <a:lnTo>
                  <a:pt x="199644" y="108965"/>
                </a:lnTo>
                <a:close/>
              </a:path>
              <a:path w="217169" h="379095">
                <a:moveTo>
                  <a:pt x="217169" y="93725"/>
                </a:moveTo>
                <a:lnTo>
                  <a:pt x="204978" y="83057"/>
                </a:lnTo>
                <a:lnTo>
                  <a:pt x="196929" y="92963"/>
                </a:lnTo>
                <a:lnTo>
                  <a:pt x="199644" y="92963"/>
                </a:lnTo>
                <a:lnTo>
                  <a:pt x="199644" y="99250"/>
                </a:lnTo>
                <a:lnTo>
                  <a:pt x="207263" y="105917"/>
                </a:lnTo>
                <a:lnTo>
                  <a:pt x="217169" y="93725"/>
                </a:lnTo>
                <a:close/>
              </a:path>
              <a:path w="217169" h="379095">
                <a:moveTo>
                  <a:pt x="167639" y="100583"/>
                </a:moveTo>
                <a:lnTo>
                  <a:pt x="167639" y="92963"/>
                </a:lnTo>
                <a:lnTo>
                  <a:pt x="151637" y="92963"/>
                </a:lnTo>
                <a:lnTo>
                  <a:pt x="151637" y="108203"/>
                </a:lnTo>
                <a:lnTo>
                  <a:pt x="160019" y="108203"/>
                </a:lnTo>
                <a:lnTo>
                  <a:pt x="167639" y="100583"/>
                </a:lnTo>
                <a:close/>
              </a:path>
              <a:path w="217169" h="379095">
                <a:moveTo>
                  <a:pt x="167639" y="108965"/>
                </a:moveTo>
                <a:lnTo>
                  <a:pt x="167639" y="108203"/>
                </a:lnTo>
                <a:lnTo>
                  <a:pt x="160019" y="108203"/>
                </a:lnTo>
                <a:lnTo>
                  <a:pt x="159257" y="108965"/>
                </a:lnTo>
                <a:lnTo>
                  <a:pt x="167639" y="108965"/>
                </a:lnTo>
                <a:close/>
              </a:path>
              <a:path w="217169" h="379095">
                <a:moveTo>
                  <a:pt x="167639" y="108203"/>
                </a:moveTo>
                <a:lnTo>
                  <a:pt x="167639" y="100583"/>
                </a:lnTo>
                <a:lnTo>
                  <a:pt x="160019" y="108203"/>
                </a:lnTo>
                <a:lnTo>
                  <a:pt x="167639" y="108203"/>
                </a:lnTo>
                <a:close/>
              </a:path>
              <a:path w="217169" h="379095">
                <a:moveTo>
                  <a:pt x="167639" y="140207"/>
                </a:moveTo>
                <a:lnTo>
                  <a:pt x="167639" y="124205"/>
                </a:lnTo>
                <a:lnTo>
                  <a:pt x="151637" y="124205"/>
                </a:lnTo>
                <a:lnTo>
                  <a:pt x="151637" y="140207"/>
                </a:lnTo>
                <a:lnTo>
                  <a:pt x="167639" y="140207"/>
                </a:lnTo>
                <a:close/>
              </a:path>
              <a:path w="217169" h="379095">
                <a:moveTo>
                  <a:pt x="167639" y="172211"/>
                </a:moveTo>
                <a:lnTo>
                  <a:pt x="167639" y="156209"/>
                </a:lnTo>
                <a:lnTo>
                  <a:pt x="151637" y="156209"/>
                </a:lnTo>
                <a:lnTo>
                  <a:pt x="151637" y="172211"/>
                </a:lnTo>
                <a:lnTo>
                  <a:pt x="167639" y="172211"/>
                </a:lnTo>
                <a:close/>
              </a:path>
              <a:path w="217169" h="379095">
                <a:moveTo>
                  <a:pt x="167639" y="203453"/>
                </a:moveTo>
                <a:lnTo>
                  <a:pt x="167639" y="188213"/>
                </a:lnTo>
                <a:lnTo>
                  <a:pt x="151637" y="188213"/>
                </a:lnTo>
                <a:lnTo>
                  <a:pt x="151637" y="203453"/>
                </a:lnTo>
                <a:lnTo>
                  <a:pt x="167639" y="203453"/>
                </a:lnTo>
                <a:close/>
              </a:path>
              <a:path w="217169" h="379095">
                <a:moveTo>
                  <a:pt x="167639" y="235457"/>
                </a:moveTo>
                <a:lnTo>
                  <a:pt x="167639" y="219455"/>
                </a:lnTo>
                <a:lnTo>
                  <a:pt x="151637" y="219455"/>
                </a:lnTo>
                <a:lnTo>
                  <a:pt x="151637" y="235457"/>
                </a:lnTo>
                <a:lnTo>
                  <a:pt x="167639" y="235457"/>
                </a:lnTo>
                <a:close/>
              </a:path>
              <a:path w="217169" h="379095">
                <a:moveTo>
                  <a:pt x="167639" y="267461"/>
                </a:moveTo>
                <a:lnTo>
                  <a:pt x="167639" y="251459"/>
                </a:lnTo>
                <a:lnTo>
                  <a:pt x="151637" y="251459"/>
                </a:lnTo>
                <a:lnTo>
                  <a:pt x="151637" y="267461"/>
                </a:lnTo>
                <a:lnTo>
                  <a:pt x="167639" y="267461"/>
                </a:lnTo>
                <a:close/>
              </a:path>
              <a:path w="217169" h="379095">
                <a:moveTo>
                  <a:pt x="167639" y="298703"/>
                </a:moveTo>
                <a:lnTo>
                  <a:pt x="167639" y="283463"/>
                </a:lnTo>
                <a:lnTo>
                  <a:pt x="151637" y="283463"/>
                </a:lnTo>
                <a:lnTo>
                  <a:pt x="151637" y="298703"/>
                </a:lnTo>
                <a:lnTo>
                  <a:pt x="167639" y="298703"/>
                </a:lnTo>
                <a:close/>
              </a:path>
              <a:path w="217169" h="379095">
                <a:moveTo>
                  <a:pt x="167639" y="330707"/>
                </a:moveTo>
                <a:lnTo>
                  <a:pt x="167639" y="314705"/>
                </a:lnTo>
                <a:lnTo>
                  <a:pt x="151637" y="314705"/>
                </a:lnTo>
                <a:lnTo>
                  <a:pt x="151637" y="330707"/>
                </a:lnTo>
                <a:lnTo>
                  <a:pt x="167639" y="330707"/>
                </a:lnTo>
                <a:close/>
              </a:path>
              <a:path w="217169" h="379095">
                <a:moveTo>
                  <a:pt x="167639" y="362711"/>
                </a:moveTo>
                <a:lnTo>
                  <a:pt x="167639" y="346709"/>
                </a:lnTo>
                <a:lnTo>
                  <a:pt x="151637" y="346709"/>
                </a:lnTo>
                <a:lnTo>
                  <a:pt x="151637" y="362711"/>
                </a:lnTo>
                <a:lnTo>
                  <a:pt x="167639" y="362711"/>
                </a:lnTo>
                <a:close/>
              </a:path>
              <a:path w="217169" h="379095">
                <a:moveTo>
                  <a:pt x="152400" y="378713"/>
                </a:moveTo>
                <a:lnTo>
                  <a:pt x="152400" y="363474"/>
                </a:lnTo>
                <a:lnTo>
                  <a:pt x="136398" y="363474"/>
                </a:lnTo>
                <a:lnTo>
                  <a:pt x="136398" y="378713"/>
                </a:lnTo>
                <a:lnTo>
                  <a:pt x="152400" y="378713"/>
                </a:lnTo>
                <a:close/>
              </a:path>
              <a:path w="217169" h="379095">
                <a:moveTo>
                  <a:pt x="120395" y="378713"/>
                </a:moveTo>
                <a:lnTo>
                  <a:pt x="120395" y="363474"/>
                </a:lnTo>
                <a:lnTo>
                  <a:pt x="104393" y="363474"/>
                </a:lnTo>
                <a:lnTo>
                  <a:pt x="104393" y="378713"/>
                </a:lnTo>
                <a:lnTo>
                  <a:pt x="120395" y="378713"/>
                </a:lnTo>
                <a:close/>
              </a:path>
              <a:path w="217169" h="379095">
                <a:moveTo>
                  <a:pt x="88392" y="378713"/>
                </a:moveTo>
                <a:lnTo>
                  <a:pt x="88392" y="363474"/>
                </a:lnTo>
                <a:lnTo>
                  <a:pt x="73152" y="363474"/>
                </a:lnTo>
                <a:lnTo>
                  <a:pt x="73152" y="378713"/>
                </a:lnTo>
                <a:lnTo>
                  <a:pt x="88392" y="378713"/>
                </a:lnTo>
                <a:close/>
              </a:path>
              <a:path w="217169" h="379095">
                <a:moveTo>
                  <a:pt x="59436" y="371093"/>
                </a:moveTo>
                <a:lnTo>
                  <a:pt x="59436" y="360425"/>
                </a:lnTo>
                <a:lnTo>
                  <a:pt x="43433" y="360425"/>
                </a:lnTo>
                <a:lnTo>
                  <a:pt x="43433" y="378713"/>
                </a:lnTo>
                <a:lnTo>
                  <a:pt x="51816" y="378713"/>
                </a:lnTo>
                <a:lnTo>
                  <a:pt x="51816" y="363474"/>
                </a:lnTo>
                <a:lnTo>
                  <a:pt x="57150" y="363474"/>
                </a:lnTo>
                <a:lnTo>
                  <a:pt x="57150" y="368807"/>
                </a:lnTo>
                <a:lnTo>
                  <a:pt x="59436" y="371093"/>
                </a:lnTo>
                <a:close/>
              </a:path>
              <a:path w="217169" h="379095">
                <a:moveTo>
                  <a:pt x="57150" y="368807"/>
                </a:moveTo>
                <a:lnTo>
                  <a:pt x="57150" y="363474"/>
                </a:lnTo>
                <a:lnTo>
                  <a:pt x="51816" y="363474"/>
                </a:lnTo>
                <a:lnTo>
                  <a:pt x="57150" y="368807"/>
                </a:lnTo>
                <a:close/>
              </a:path>
              <a:path w="217169" h="379095">
                <a:moveTo>
                  <a:pt x="57150" y="378713"/>
                </a:moveTo>
                <a:lnTo>
                  <a:pt x="57150" y="368807"/>
                </a:lnTo>
                <a:lnTo>
                  <a:pt x="51816" y="363474"/>
                </a:lnTo>
                <a:lnTo>
                  <a:pt x="51816" y="378713"/>
                </a:lnTo>
                <a:lnTo>
                  <a:pt x="57150" y="378713"/>
                </a:lnTo>
                <a:close/>
              </a:path>
              <a:path w="217169" h="379095">
                <a:moveTo>
                  <a:pt x="59435" y="344424"/>
                </a:moveTo>
                <a:lnTo>
                  <a:pt x="59435" y="329184"/>
                </a:lnTo>
                <a:lnTo>
                  <a:pt x="43433" y="329184"/>
                </a:lnTo>
                <a:lnTo>
                  <a:pt x="43433" y="344424"/>
                </a:lnTo>
                <a:lnTo>
                  <a:pt x="59435" y="344424"/>
                </a:lnTo>
                <a:close/>
              </a:path>
              <a:path w="217169" h="379095">
                <a:moveTo>
                  <a:pt x="59435" y="313181"/>
                </a:moveTo>
                <a:lnTo>
                  <a:pt x="59435" y="297179"/>
                </a:lnTo>
                <a:lnTo>
                  <a:pt x="43433" y="297179"/>
                </a:lnTo>
                <a:lnTo>
                  <a:pt x="43433" y="313181"/>
                </a:lnTo>
                <a:lnTo>
                  <a:pt x="59435" y="313181"/>
                </a:lnTo>
                <a:close/>
              </a:path>
              <a:path w="217169" h="379095">
                <a:moveTo>
                  <a:pt x="59435" y="281177"/>
                </a:moveTo>
                <a:lnTo>
                  <a:pt x="59435" y="265175"/>
                </a:lnTo>
                <a:lnTo>
                  <a:pt x="43433" y="265175"/>
                </a:lnTo>
                <a:lnTo>
                  <a:pt x="43433" y="281177"/>
                </a:lnTo>
                <a:lnTo>
                  <a:pt x="59435" y="281177"/>
                </a:lnTo>
                <a:close/>
              </a:path>
              <a:path w="217169" h="379095">
                <a:moveTo>
                  <a:pt x="59435" y="249174"/>
                </a:moveTo>
                <a:lnTo>
                  <a:pt x="59435" y="233934"/>
                </a:lnTo>
                <a:lnTo>
                  <a:pt x="43433" y="233934"/>
                </a:lnTo>
                <a:lnTo>
                  <a:pt x="43433" y="249174"/>
                </a:lnTo>
                <a:lnTo>
                  <a:pt x="59435" y="249174"/>
                </a:lnTo>
                <a:close/>
              </a:path>
              <a:path w="217169" h="379095">
                <a:moveTo>
                  <a:pt x="59435" y="217931"/>
                </a:moveTo>
                <a:lnTo>
                  <a:pt x="59435" y="201929"/>
                </a:lnTo>
                <a:lnTo>
                  <a:pt x="43433" y="201929"/>
                </a:lnTo>
                <a:lnTo>
                  <a:pt x="43433" y="217931"/>
                </a:lnTo>
                <a:lnTo>
                  <a:pt x="59435" y="217931"/>
                </a:lnTo>
                <a:close/>
              </a:path>
              <a:path w="217169" h="379095">
                <a:moveTo>
                  <a:pt x="59435" y="185927"/>
                </a:moveTo>
                <a:lnTo>
                  <a:pt x="59435" y="169925"/>
                </a:lnTo>
                <a:lnTo>
                  <a:pt x="43433" y="169925"/>
                </a:lnTo>
                <a:lnTo>
                  <a:pt x="43433" y="185927"/>
                </a:lnTo>
                <a:lnTo>
                  <a:pt x="59435" y="185927"/>
                </a:lnTo>
                <a:close/>
              </a:path>
              <a:path w="217169" h="379095">
                <a:moveTo>
                  <a:pt x="59435" y="153924"/>
                </a:moveTo>
                <a:lnTo>
                  <a:pt x="59435" y="138684"/>
                </a:lnTo>
                <a:lnTo>
                  <a:pt x="43433" y="138684"/>
                </a:lnTo>
                <a:lnTo>
                  <a:pt x="43433" y="153924"/>
                </a:lnTo>
                <a:lnTo>
                  <a:pt x="59435" y="153924"/>
                </a:lnTo>
                <a:close/>
              </a:path>
            </a:pathLst>
          </a:custGeom>
          <a:solidFill>
            <a:srgbClr val="000000"/>
          </a:solidFill>
        </p:spPr>
        <p:txBody>
          <a:bodyPr wrap="square" lIns="0" tIns="0" rIns="0" bIns="0" rtlCol="0"/>
          <a:lstStyle/>
          <a:p>
            <a:endParaRPr/>
          </a:p>
        </p:txBody>
      </p:sp>
      <p:sp>
        <p:nvSpPr>
          <p:cNvPr id="20" name="object 20"/>
          <p:cNvSpPr/>
          <p:nvPr/>
        </p:nvSpPr>
        <p:spPr>
          <a:xfrm>
            <a:off x="3888371" y="6564630"/>
            <a:ext cx="215900" cy="360680"/>
          </a:xfrm>
          <a:custGeom>
            <a:avLst/>
            <a:gdLst/>
            <a:ahLst/>
            <a:cxnLst/>
            <a:rect l="l" t="t" r="r" b="b"/>
            <a:pathLst>
              <a:path w="215900" h="360679">
                <a:moveTo>
                  <a:pt x="215646" y="89916"/>
                </a:moveTo>
                <a:lnTo>
                  <a:pt x="108204" y="0"/>
                </a:lnTo>
                <a:lnTo>
                  <a:pt x="0" y="89916"/>
                </a:lnTo>
                <a:lnTo>
                  <a:pt x="54102" y="89916"/>
                </a:lnTo>
                <a:lnTo>
                  <a:pt x="54102" y="360426"/>
                </a:lnTo>
                <a:lnTo>
                  <a:pt x="161544" y="360426"/>
                </a:lnTo>
                <a:lnTo>
                  <a:pt x="161544" y="89916"/>
                </a:lnTo>
                <a:lnTo>
                  <a:pt x="215646" y="89916"/>
                </a:lnTo>
                <a:close/>
              </a:path>
            </a:pathLst>
          </a:custGeom>
          <a:solidFill>
            <a:srgbClr val="969696"/>
          </a:solidFill>
        </p:spPr>
        <p:txBody>
          <a:bodyPr wrap="square" lIns="0" tIns="0" rIns="0" bIns="0" rtlCol="0"/>
          <a:lstStyle/>
          <a:p>
            <a:endParaRPr/>
          </a:p>
        </p:txBody>
      </p:sp>
      <p:sp>
        <p:nvSpPr>
          <p:cNvPr id="21" name="object 21"/>
          <p:cNvSpPr/>
          <p:nvPr/>
        </p:nvSpPr>
        <p:spPr>
          <a:xfrm>
            <a:off x="3890657" y="6553961"/>
            <a:ext cx="217170" cy="379095"/>
          </a:xfrm>
          <a:custGeom>
            <a:avLst/>
            <a:gdLst/>
            <a:ahLst/>
            <a:cxnLst/>
            <a:rect l="l" t="t" r="r" b="b"/>
            <a:pathLst>
              <a:path w="217170" h="379095">
                <a:moveTo>
                  <a:pt x="51815" y="106679"/>
                </a:moveTo>
                <a:lnTo>
                  <a:pt x="51815" y="92964"/>
                </a:lnTo>
                <a:lnTo>
                  <a:pt x="35813" y="92964"/>
                </a:lnTo>
                <a:lnTo>
                  <a:pt x="35813" y="108204"/>
                </a:lnTo>
                <a:lnTo>
                  <a:pt x="43434" y="108204"/>
                </a:lnTo>
                <a:lnTo>
                  <a:pt x="43434" y="106679"/>
                </a:lnTo>
                <a:lnTo>
                  <a:pt x="51815" y="106679"/>
                </a:lnTo>
                <a:close/>
              </a:path>
              <a:path w="217170" h="379095">
                <a:moveTo>
                  <a:pt x="59436" y="121920"/>
                </a:moveTo>
                <a:lnTo>
                  <a:pt x="59436" y="106679"/>
                </a:lnTo>
                <a:lnTo>
                  <a:pt x="43434" y="106679"/>
                </a:lnTo>
                <a:lnTo>
                  <a:pt x="43434" y="108204"/>
                </a:lnTo>
                <a:lnTo>
                  <a:pt x="51815" y="108204"/>
                </a:lnTo>
                <a:lnTo>
                  <a:pt x="51815" y="121920"/>
                </a:lnTo>
                <a:lnTo>
                  <a:pt x="59436" y="121920"/>
                </a:lnTo>
                <a:close/>
              </a:path>
              <a:path w="217170" h="379095">
                <a:moveTo>
                  <a:pt x="51815" y="121920"/>
                </a:moveTo>
                <a:lnTo>
                  <a:pt x="51815" y="108204"/>
                </a:lnTo>
                <a:lnTo>
                  <a:pt x="43434" y="108204"/>
                </a:lnTo>
                <a:lnTo>
                  <a:pt x="43434" y="121920"/>
                </a:lnTo>
                <a:lnTo>
                  <a:pt x="51815" y="121920"/>
                </a:lnTo>
                <a:close/>
              </a:path>
              <a:path w="217170" h="379095">
                <a:moveTo>
                  <a:pt x="22098" y="90678"/>
                </a:moveTo>
                <a:lnTo>
                  <a:pt x="12191" y="78486"/>
                </a:lnTo>
                <a:lnTo>
                  <a:pt x="0" y="88392"/>
                </a:lnTo>
                <a:lnTo>
                  <a:pt x="3810" y="93081"/>
                </a:lnTo>
                <a:lnTo>
                  <a:pt x="19284" y="92964"/>
                </a:lnTo>
                <a:lnTo>
                  <a:pt x="22098" y="90678"/>
                </a:lnTo>
                <a:close/>
              </a:path>
              <a:path w="217170" h="379095">
                <a:moveTo>
                  <a:pt x="19284" y="92964"/>
                </a:moveTo>
                <a:lnTo>
                  <a:pt x="3810" y="92964"/>
                </a:lnTo>
                <a:lnTo>
                  <a:pt x="9905" y="100584"/>
                </a:lnTo>
                <a:lnTo>
                  <a:pt x="19284" y="92964"/>
                </a:lnTo>
                <a:close/>
              </a:path>
              <a:path w="217170" h="379095">
                <a:moveTo>
                  <a:pt x="19812" y="108204"/>
                </a:moveTo>
                <a:lnTo>
                  <a:pt x="19812" y="92964"/>
                </a:lnTo>
                <a:lnTo>
                  <a:pt x="19284" y="92964"/>
                </a:lnTo>
                <a:lnTo>
                  <a:pt x="9905" y="100584"/>
                </a:lnTo>
                <a:lnTo>
                  <a:pt x="3810" y="93081"/>
                </a:lnTo>
                <a:lnTo>
                  <a:pt x="3810" y="108204"/>
                </a:lnTo>
                <a:lnTo>
                  <a:pt x="19812" y="108204"/>
                </a:lnTo>
                <a:close/>
              </a:path>
              <a:path w="217170" h="379095">
                <a:moveTo>
                  <a:pt x="46482" y="70104"/>
                </a:moveTo>
                <a:lnTo>
                  <a:pt x="36575" y="57912"/>
                </a:lnTo>
                <a:lnTo>
                  <a:pt x="24384" y="67818"/>
                </a:lnTo>
                <a:lnTo>
                  <a:pt x="34289" y="80010"/>
                </a:lnTo>
                <a:lnTo>
                  <a:pt x="46482" y="70104"/>
                </a:lnTo>
                <a:close/>
              </a:path>
              <a:path w="217170" h="379095">
                <a:moveTo>
                  <a:pt x="70865" y="49530"/>
                </a:moveTo>
                <a:lnTo>
                  <a:pt x="60960" y="37338"/>
                </a:lnTo>
                <a:lnTo>
                  <a:pt x="48767" y="48006"/>
                </a:lnTo>
                <a:lnTo>
                  <a:pt x="58674" y="60198"/>
                </a:lnTo>
                <a:lnTo>
                  <a:pt x="70865" y="49530"/>
                </a:lnTo>
                <a:close/>
              </a:path>
              <a:path w="217170" h="379095">
                <a:moveTo>
                  <a:pt x="95250" y="28956"/>
                </a:moveTo>
                <a:lnTo>
                  <a:pt x="85344" y="16764"/>
                </a:lnTo>
                <a:lnTo>
                  <a:pt x="73151" y="27432"/>
                </a:lnTo>
                <a:lnTo>
                  <a:pt x="83058" y="39624"/>
                </a:lnTo>
                <a:lnTo>
                  <a:pt x="95250" y="28956"/>
                </a:lnTo>
                <a:close/>
              </a:path>
              <a:path w="217170" h="379095">
                <a:moveTo>
                  <a:pt x="119634" y="12192"/>
                </a:moveTo>
                <a:lnTo>
                  <a:pt x="105917" y="0"/>
                </a:lnTo>
                <a:lnTo>
                  <a:pt x="97536" y="6858"/>
                </a:lnTo>
                <a:lnTo>
                  <a:pt x="105584" y="16764"/>
                </a:lnTo>
                <a:lnTo>
                  <a:pt x="110489" y="16764"/>
                </a:lnTo>
                <a:lnTo>
                  <a:pt x="110489" y="23446"/>
                </a:lnTo>
                <a:lnTo>
                  <a:pt x="119634" y="12192"/>
                </a:lnTo>
                <a:close/>
              </a:path>
              <a:path w="217170" h="379095">
                <a:moveTo>
                  <a:pt x="110489" y="23446"/>
                </a:moveTo>
                <a:lnTo>
                  <a:pt x="110489" y="16764"/>
                </a:lnTo>
                <a:lnTo>
                  <a:pt x="107441" y="19050"/>
                </a:lnTo>
                <a:lnTo>
                  <a:pt x="105584" y="16764"/>
                </a:lnTo>
                <a:lnTo>
                  <a:pt x="100584" y="16764"/>
                </a:lnTo>
                <a:lnTo>
                  <a:pt x="109727" y="24384"/>
                </a:lnTo>
                <a:lnTo>
                  <a:pt x="110489" y="23446"/>
                </a:lnTo>
                <a:close/>
              </a:path>
              <a:path w="217170" h="379095">
                <a:moveTo>
                  <a:pt x="110489" y="16764"/>
                </a:moveTo>
                <a:lnTo>
                  <a:pt x="105584" y="16764"/>
                </a:lnTo>
                <a:lnTo>
                  <a:pt x="107441" y="19050"/>
                </a:lnTo>
                <a:lnTo>
                  <a:pt x="110489" y="16764"/>
                </a:lnTo>
                <a:close/>
              </a:path>
              <a:path w="217170" h="379095">
                <a:moveTo>
                  <a:pt x="144017" y="32004"/>
                </a:moveTo>
                <a:lnTo>
                  <a:pt x="131825" y="22098"/>
                </a:lnTo>
                <a:lnTo>
                  <a:pt x="121920" y="34290"/>
                </a:lnTo>
                <a:lnTo>
                  <a:pt x="134112" y="44196"/>
                </a:lnTo>
                <a:lnTo>
                  <a:pt x="144017" y="32004"/>
                </a:lnTo>
                <a:close/>
              </a:path>
              <a:path w="217170" h="379095">
                <a:moveTo>
                  <a:pt x="168401" y="52578"/>
                </a:moveTo>
                <a:lnTo>
                  <a:pt x="156210" y="42672"/>
                </a:lnTo>
                <a:lnTo>
                  <a:pt x="146303" y="54864"/>
                </a:lnTo>
                <a:lnTo>
                  <a:pt x="158496" y="64770"/>
                </a:lnTo>
                <a:lnTo>
                  <a:pt x="168401" y="52578"/>
                </a:lnTo>
                <a:close/>
              </a:path>
              <a:path w="217170" h="379095">
                <a:moveTo>
                  <a:pt x="192786" y="73152"/>
                </a:moveTo>
                <a:lnTo>
                  <a:pt x="180594" y="62484"/>
                </a:lnTo>
                <a:lnTo>
                  <a:pt x="170687" y="74676"/>
                </a:lnTo>
                <a:lnTo>
                  <a:pt x="182879" y="85344"/>
                </a:lnTo>
                <a:lnTo>
                  <a:pt x="192786" y="73152"/>
                </a:lnTo>
                <a:close/>
              </a:path>
              <a:path w="217170" h="379095">
                <a:moveTo>
                  <a:pt x="196929" y="92964"/>
                </a:moveTo>
                <a:lnTo>
                  <a:pt x="183642" y="92964"/>
                </a:lnTo>
                <a:lnTo>
                  <a:pt x="183642" y="108204"/>
                </a:lnTo>
                <a:lnTo>
                  <a:pt x="195072" y="108204"/>
                </a:lnTo>
                <a:lnTo>
                  <a:pt x="195072" y="95250"/>
                </a:lnTo>
                <a:lnTo>
                  <a:pt x="196929" y="92964"/>
                </a:lnTo>
                <a:close/>
              </a:path>
              <a:path w="217170" h="379095">
                <a:moveTo>
                  <a:pt x="199644" y="98964"/>
                </a:moveTo>
                <a:lnTo>
                  <a:pt x="199644" y="92964"/>
                </a:lnTo>
                <a:lnTo>
                  <a:pt x="196929" y="92964"/>
                </a:lnTo>
                <a:lnTo>
                  <a:pt x="195072" y="95250"/>
                </a:lnTo>
                <a:lnTo>
                  <a:pt x="199644" y="98964"/>
                </a:lnTo>
                <a:close/>
              </a:path>
              <a:path w="217170" h="379095">
                <a:moveTo>
                  <a:pt x="199644" y="108204"/>
                </a:moveTo>
                <a:lnTo>
                  <a:pt x="199644" y="98964"/>
                </a:lnTo>
                <a:lnTo>
                  <a:pt x="195072" y="95250"/>
                </a:lnTo>
                <a:lnTo>
                  <a:pt x="195072" y="108204"/>
                </a:lnTo>
                <a:lnTo>
                  <a:pt x="199644" y="108204"/>
                </a:lnTo>
                <a:close/>
              </a:path>
              <a:path w="217170" h="379095">
                <a:moveTo>
                  <a:pt x="217170" y="92964"/>
                </a:moveTo>
                <a:lnTo>
                  <a:pt x="204977" y="83058"/>
                </a:lnTo>
                <a:lnTo>
                  <a:pt x="196929" y="92964"/>
                </a:lnTo>
                <a:lnTo>
                  <a:pt x="199644" y="92964"/>
                </a:lnTo>
                <a:lnTo>
                  <a:pt x="199644" y="98964"/>
                </a:lnTo>
                <a:lnTo>
                  <a:pt x="207263" y="105156"/>
                </a:lnTo>
                <a:lnTo>
                  <a:pt x="217170" y="92964"/>
                </a:lnTo>
                <a:close/>
              </a:path>
              <a:path w="217170" h="379095">
                <a:moveTo>
                  <a:pt x="167639" y="100584"/>
                </a:moveTo>
                <a:lnTo>
                  <a:pt x="167639" y="92964"/>
                </a:lnTo>
                <a:lnTo>
                  <a:pt x="151637" y="92964"/>
                </a:lnTo>
                <a:lnTo>
                  <a:pt x="151637" y="108204"/>
                </a:lnTo>
                <a:lnTo>
                  <a:pt x="159258" y="108204"/>
                </a:lnTo>
                <a:lnTo>
                  <a:pt x="167639" y="100584"/>
                </a:lnTo>
                <a:close/>
              </a:path>
              <a:path w="217170" h="379095">
                <a:moveTo>
                  <a:pt x="167639" y="108204"/>
                </a:moveTo>
                <a:lnTo>
                  <a:pt x="167639" y="100584"/>
                </a:lnTo>
                <a:lnTo>
                  <a:pt x="159258" y="108204"/>
                </a:lnTo>
                <a:lnTo>
                  <a:pt x="167639" y="108204"/>
                </a:lnTo>
                <a:close/>
              </a:path>
              <a:path w="217170" h="379095">
                <a:moveTo>
                  <a:pt x="167639" y="140208"/>
                </a:moveTo>
                <a:lnTo>
                  <a:pt x="167639" y="124206"/>
                </a:lnTo>
                <a:lnTo>
                  <a:pt x="151637" y="124206"/>
                </a:lnTo>
                <a:lnTo>
                  <a:pt x="151637" y="140208"/>
                </a:lnTo>
                <a:lnTo>
                  <a:pt x="167639" y="140208"/>
                </a:lnTo>
                <a:close/>
              </a:path>
              <a:path w="217170" h="379095">
                <a:moveTo>
                  <a:pt x="167639" y="171450"/>
                </a:moveTo>
                <a:lnTo>
                  <a:pt x="167639" y="156210"/>
                </a:lnTo>
                <a:lnTo>
                  <a:pt x="151637" y="156210"/>
                </a:lnTo>
                <a:lnTo>
                  <a:pt x="151637" y="171450"/>
                </a:lnTo>
                <a:lnTo>
                  <a:pt x="167639" y="171450"/>
                </a:lnTo>
                <a:close/>
              </a:path>
              <a:path w="217170" h="379095">
                <a:moveTo>
                  <a:pt x="167639" y="203454"/>
                </a:moveTo>
                <a:lnTo>
                  <a:pt x="167639" y="187452"/>
                </a:lnTo>
                <a:lnTo>
                  <a:pt x="151637" y="187452"/>
                </a:lnTo>
                <a:lnTo>
                  <a:pt x="151637" y="203454"/>
                </a:lnTo>
                <a:lnTo>
                  <a:pt x="167639" y="203454"/>
                </a:lnTo>
                <a:close/>
              </a:path>
              <a:path w="217170" h="379095">
                <a:moveTo>
                  <a:pt x="167639" y="235458"/>
                </a:moveTo>
                <a:lnTo>
                  <a:pt x="167639" y="219456"/>
                </a:lnTo>
                <a:lnTo>
                  <a:pt x="151637" y="219456"/>
                </a:lnTo>
                <a:lnTo>
                  <a:pt x="151637" y="235458"/>
                </a:lnTo>
                <a:lnTo>
                  <a:pt x="167639" y="235458"/>
                </a:lnTo>
                <a:close/>
              </a:path>
              <a:path w="217170" h="379095">
                <a:moveTo>
                  <a:pt x="167639" y="266700"/>
                </a:moveTo>
                <a:lnTo>
                  <a:pt x="167639" y="251460"/>
                </a:lnTo>
                <a:lnTo>
                  <a:pt x="151637" y="251460"/>
                </a:lnTo>
                <a:lnTo>
                  <a:pt x="151637" y="266700"/>
                </a:lnTo>
                <a:lnTo>
                  <a:pt x="167639" y="266700"/>
                </a:lnTo>
                <a:close/>
              </a:path>
              <a:path w="217170" h="379095">
                <a:moveTo>
                  <a:pt x="167639" y="298704"/>
                </a:moveTo>
                <a:lnTo>
                  <a:pt x="167639" y="282702"/>
                </a:lnTo>
                <a:lnTo>
                  <a:pt x="151637" y="282702"/>
                </a:lnTo>
                <a:lnTo>
                  <a:pt x="151637" y="298704"/>
                </a:lnTo>
                <a:lnTo>
                  <a:pt x="167639" y="298704"/>
                </a:lnTo>
                <a:close/>
              </a:path>
              <a:path w="217170" h="379095">
                <a:moveTo>
                  <a:pt x="167639" y="330708"/>
                </a:moveTo>
                <a:lnTo>
                  <a:pt x="167639" y="314706"/>
                </a:lnTo>
                <a:lnTo>
                  <a:pt x="151637" y="314706"/>
                </a:lnTo>
                <a:lnTo>
                  <a:pt x="151637" y="330708"/>
                </a:lnTo>
                <a:lnTo>
                  <a:pt x="167639" y="330708"/>
                </a:lnTo>
                <a:close/>
              </a:path>
              <a:path w="217170" h="379095">
                <a:moveTo>
                  <a:pt x="167639" y="361950"/>
                </a:moveTo>
                <a:lnTo>
                  <a:pt x="167639" y="346710"/>
                </a:lnTo>
                <a:lnTo>
                  <a:pt x="151637" y="346710"/>
                </a:lnTo>
                <a:lnTo>
                  <a:pt x="151637" y="361950"/>
                </a:lnTo>
                <a:lnTo>
                  <a:pt x="167639" y="361950"/>
                </a:lnTo>
                <a:close/>
              </a:path>
              <a:path w="217170" h="379095">
                <a:moveTo>
                  <a:pt x="152400" y="378712"/>
                </a:moveTo>
                <a:lnTo>
                  <a:pt x="152400" y="362712"/>
                </a:lnTo>
                <a:lnTo>
                  <a:pt x="136398" y="362712"/>
                </a:lnTo>
                <a:lnTo>
                  <a:pt x="136398" y="378712"/>
                </a:lnTo>
                <a:lnTo>
                  <a:pt x="152400" y="378712"/>
                </a:lnTo>
                <a:close/>
              </a:path>
              <a:path w="217170" h="379095">
                <a:moveTo>
                  <a:pt x="120396" y="378712"/>
                </a:moveTo>
                <a:lnTo>
                  <a:pt x="120396" y="362712"/>
                </a:lnTo>
                <a:lnTo>
                  <a:pt x="104394" y="362712"/>
                </a:lnTo>
                <a:lnTo>
                  <a:pt x="104394" y="378712"/>
                </a:lnTo>
                <a:lnTo>
                  <a:pt x="120396" y="378712"/>
                </a:lnTo>
                <a:close/>
              </a:path>
              <a:path w="217170" h="379095">
                <a:moveTo>
                  <a:pt x="88391" y="378712"/>
                </a:moveTo>
                <a:lnTo>
                  <a:pt x="88391" y="362712"/>
                </a:lnTo>
                <a:lnTo>
                  <a:pt x="73151" y="362712"/>
                </a:lnTo>
                <a:lnTo>
                  <a:pt x="73151" y="378712"/>
                </a:lnTo>
                <a:lnTo>
                  <a:pt x="88391" y="378712"/>
                </a:lnTo>
                <a:close/>
              </a:path>
              <a:path w="217170" h="379095">
                <a:moveTo>
                  <a:pt x="59436" y="371094"/>
                </a:moveTo>
                <a:lnTo>
                  <a:pt x="59436" y="360426"/>
                </a:lnTo>
                <a:lnTo>
                  <a:pt x="43434" y="360426"/>
                </a:lnTo>
                <a:lnTo>
                  <a:pt x="43434" y="378714"/>
                </a:lnTo>
                <a:lnTo>
                  <a:pt x="51815" y="378714"/>
                </a:lnTo>
                <a:lnTo>
                  <a:pt x="51815" y="362712"/>
                </a:lnTo>
                <a:lnTo>
                  <a:pt x="57150" y="362712"/>
                </a:lnTo>
                <a:lnTo>
                  <a:pt x="57150" y="368579"/>
                </a:lnTo>
                <a:lnTo>
                  <a:pt x="59436" y="371094"/>
                </a:lnTo>
                <a:close/>
              </a:path>
              <a:path w="217170" h="379095">
                <a:moveTo>
                  <a:pt x="57150" y="368579"/>
                </a:moveTo>
                <a:lnTo>
                  <a:pt x="57150" y="362712"/>
                </a:lnTo>
                <a:lnTo>
                  <a:pt x="51815" y="362712"/>
                </a:lnTo>
                <a:lnTo>
                  <a:pt x="57150" y="368579"/>
                </a:lnTo>
                <a:close/>
              </a:path>
              <a:path w="217170" h="379095">
                <a:moveTo>
                  <a:pt x="57150" y="378714"/>
                </a:moveTo>
                <a:lnTo>
                  <a:pt x="57150" y="368579"/>
                </a:lnTo>
                <a:lnTo>
                  <a:pt x="51815" y="362712"/>
                </a:lnTo>
                <a:lnTo>
                  <a:pt x="51815" y="378714"/>
                </a:lnTo>
                <a:lnTo>
                  <a:pt x="57150" y="378714"/>
                </a:lnTo>
                <a:close/>
              </a:path>
              <a:path w="217170" h="379095">
                <a:moveTo>
                  <a:pt x="59436" y="344424"/>
                </a:moveTo>
                <a:lnTo>
                  <a:pt x="59436" y="328422"/>
                </a:lnTo>
                <a:lnTo>
                  <a:pt x="43434" y="328422"/>
                </a:lnTo>
                <a:lnTo>
                  <a:pt x="43434" y="344424"/>
                </a:lnTo>
                <a:lnTo>
                  <a:pt x="59436" y="344424"/>
                </a:lnTo>
                <a:close/>
              </a:path>
              <a:path w="217170" h="379095">
                <a:moveTo>
                  <a:pt x="59436" y="312420"/>
                </a:moveTo>
                <a:lnTo>
                  <a:pt x="59436" y="297179"/>
                </a:lnTo>
                <a:lnTo>
                  <a:pt x="43434" y="297179"/>
                </a:lnTo>
                <a:lnTo>
                  <a:pt x="43434" y="312420"/>
                </a:lnTo>
                <a:lnTo>
                  <a:pt x="59436" y="312420"/>
                </a:lnTo>
                <a:close/>
              </a:path>
              <a:path w="217170" h="379095">
                <a:moveTo>
                  <a:pt x="59436" y="281178"/>
                </a:moveTo>
                <a:lnTo>
                  <a:pt x="59436" y="265176"/>
                </a:lnTo>
                <a:lnTo>
                  <a:pt x="43434" y="265176"/>
                </a:lnTo>
                <a:lnTo>
                  <a:pt x="43434" y="281178"/>
                </a:lnTo>
                <a:lnTo>
                  <a:pt x="59436" y="281178"/>
                </a:lnTo>
                <a:close/>
              </a:path>
              <a:path w="217170" h="379095">
                <a:moveTo>
                  <a:pt x="59436" y="249174"/>
                </a:moveTo>
                <a:lnTo>
                  <a:pt x="59436" y="233172"/>
                </a:lnTo>
                <a:lnTo>
                  <a:pt x="43434" y="233172"/>
                </a:lnTo>
                <a:lnTo>
                  <a:pt x="43434" y="249174"/>
                </a:lnTo>
                <a:lnTo>
                  <a:pt x="59436" y="249174"/>
                </a:lnTo>
                <a:close/>
              </a:path>
              <a:path w="217170" h="379095">
                <a:moveTo>
                  <a:pt x="59436" y="217170"/>
                </a:moveTo>
                <a:lnTo>
                  <a:pt x="59436" y="201929"/>
                </a:lnTo>
                <a:lnTo>
                  <a:pt x="43434" y="201929"/>
                </a:lnTo>
                <a:lnTo>
                  <a:pt x="43434" y="217170"/>
                </a:lnTo>
                <a:lnTo>
                  <a:pt x="59436" y="217170"/>
                </a:lnTo>
                <a:close/>
              </a:path>
              <a:path w="217170" h="379095">
                <a:moveTo>
                  <a:pt x="59436" y="185928"/>
                </a:moveTo>
                <a:lnTo>
                  <a:pt x="59436" y="169926"/>
                </a:lnTo>
                <a:lnTo>
                  <a:pt x="43434" y="169926"/>
                </a:lnTo>
                <a:lnTo>
                  <a:pt x="43434" y="185928"/>
                </a:lnTo>
                <a:lnTo>
                  <a:pt x="59436" y="185928"/>
                </a:lnTo>
                <a:close/>
              </a:path>
              <a:path w="217170" h="379095">
                <a:moveTo>
                  <a:pt x="59436" y="153924"/>
                </a:moveTo>
                <a:lnTo>
                  <a:pt x="59436" y="137922"/>
                </a:lnTo>
                <a:lnTo>
                  <a:pt x="43434" y="137922"/>
                </a:lnTo>
                <a:lnTo>
                  <a:pt x="43434" y="153924"/>
                </a:lnTo>
                <a:lnTo>
                  <a:pt x="59436" y="153924"/>
                </a:lnTo>
                <a:close/>
              </a:path>
            </a:pathLst>
          </a:custGeom>
          <a:solidFill>
            <a:srgbClr val="000000"/>
          </a:solidFill>
        </p:spPr>
        <p:txBody>
          <a:bodyPr wrap="square" lIns="0" tIns="0" rIns="0" bIns="0" rtlCol="0"/>
          <a:lstStyle/>
          <a:p>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1248" y="-28575"/>
            <a:ext cx="6550901" cy="731674"/>
          </a:xfrm>
          <a:prstGeom prst="rect">
            <a:avLst/>
          </a:prstGeom>
        </p:spPr>
        <p:txBody>
          <a:bodyPr vert="horz" wrap="square" lIns="0" tIns="114998" rIns="0" bIns="0" rtlCol="0">
            <a:spAutoFit/>
          </a:bodyPr>
          <a:lstStyle/>
          <a:p>
            <a:pPr marL="2324100">
              <a:lnSpc>
                <a:spcPct val="100000"/>
              </a:lnSpc>
            </a:pPr>
            <a:r>
              <a:rPr spc="-5" dirty="0"/>
              <a:t>Caution</a:t>
            </a:r>
            <a:endParaRPr dirty="0"/>
          </a:p>
        </p:txBody>
      </p:sp>
      <p:sp>
        <p:nvSpPr>
          <p:cNvPr id="3" name="object 3"/>
          <p:cNvSpPr txBox="1"/>
          <p:nvPr/>
        </p:nvSpPr>
        <p:spPr>
          <a:xfrm>
            <a:off x="1536700" y="3094738"/>
            <a:ext cx="7980680" cy="369332"/>
          </a:xfrm>
          <a:prstGeom prst="rect">
            <a:avLst/>
          </a:prstGeom>
        </p:spPr>
        <p:txBody>
          <a:bodyPr vert="horz" wrap="square" lIns="0" tIns="0" rIns="0" bIns="0" rtlCol="0">
            <a:spAutoFit/>
          </a:bodyPr>
          <a:lstStyle/>
          <a:p>
            <a:pPr marL="12700">
              <a:lnSpc>
                <a:spcPct val="100000"/>
              </a:lnSpc>
              <a:spcBef>
                <a:spcPts val="870"/>
              </a:spcBef>
            </a:pPr>
            <a:r>
              <a:rPr sz="2400" b="1" spc="-5" dirty="0" err="1">
                <a:solidFill>
                  <a:srgbClr val="0033CC"/>
                </a:solidFill>
                <a:latin typeface="Courier New"/>
                <a:cs typeface="Courier New"/>
              </a:rPr>
              <a:t>fseek</a:t>
            </a:r>
            <a:r>
              <a:rPr sz="2400" spc="-5" dirty="0">
                <a:latin typeface="Courier New"/>
                <a:cs typeface="Courier New"/>
              </a:rPr>
              <a:t>(inFile</a:t>
            </a:r>
            <a:r>
              <a:rPr sz="2400" dirty="0">
                <a:latin typeface="Courier New"/>
                <a:cs typeface="Courier New"/>
              </a:rPr>
              <a:t>,</a:t>
            </a:r>
            <a:r>
              <a:rPr sz="2400" spc="-10" dirty="0">
                <a:latin typeface="Courier New"/>
                <a:cs typeface="Courier New"/>
              </a:rPr>
              <a:t> </a:t>
            </a:r>
            <a:r>
              <a:rPr sz="2400" spc="-5" dirty="0">
                <a:latin typeface="Courier New"/>
                <a:cs typeface="Courier New"/>
              </a:rPr>
              <a:t>5</a:t>
            </a:r>
            <a:r>
              <a:rPr sz="2400" dirty="0">
                <a:latin typeface="Courier New"/>
                <a:cs typeface="Courier New"/>
              </a:rPr>
              <a:t>,</a:t>
            </a:r>
            <a:r>
              <a:rPr sz="2400" spc="-10" dirty="0">
                <a:latin typeface="Courier New"/>
                <a:cs typeface="Courier New"/>
              </a:rPr>
              <a:t> </a:t>
            </a:r>
            <a:r>
              <a:rPr sz="2400" spc="-5" dirty="0">
                <a:latin typeface="Courier New"/>
                <a:cs typeface="Courier New"/>
              </a:rPr>
              <a:t>SEEK_END);</a:t>
            </a:r>
            <a:endParaRPr sz="2400" dirty="0">
              <a:latin typeface="Courier New"/>
              <a:cs typeface="Courier New"/>
            </a:endParaRPr>
          </a:p>
        </p:txBody>
      </p:sp>
      <p:sp>
        <p:nvSpPr>
          <p:cNvPr id="19" name="object 3">
            <a:extLst>
              <a:ext uri="{FF2B5EF4-FFF2-40B4-BE49-F238E27FC236}">
                <a16:creationId xmlns:a16="http://schemas.microsoft.com/office/drawing/2014/main" id="{9D2C3E6D-BEA2-4761-B625-2A4E797FF86D}"/>
              </a:ext>
            </a:extLst>
          </p:cNvPr>
          <p:cNvSpPr txBox="1"/>
          <p:nvPr/>
        </p:nvSpPr>
        <p:spPr>
          <a:xfrm>
            <a:off x="0" y="921281"/>
            <a:ext cx="10833100" cy="1604735"/>
          </a:xfrm>
          <a:prstGeom prst="rect">
            <a:avLst/>
          </a:prstGeom>
        </p:spPr>
        <p:txBody>
          <a:bodyPr vert="horz" wrap="square" lIns="0" tIns="0" rIns="0" bIns="0" rtlCol="0">
            <a:spAutoFit/>
          </a:bodyPr>
          <a:lstStyle/>
          <a:p>
            <a:pPr marL="355600" marR="5080" indent="-342900">
              <a:lnSpc>
                <a:spcPct val="150000"/>
              </a:lnSpc>
              <a:buSzPct val="116666"/>
              <a:buFont typeface="Arial" panose="020B0604020202020204" pitchFamily="34" charset="0"/>
              <a:buChar char="•"/>
              <a:tabLst>
                <a:tab pos="217804" algn="l"/>
              </a:tabLst>
            </a:pPr>
            <a:r>
              <a:rPr sz="2400" b="1" spc="-50" dirty="0">
                <a:latin typeface="Calibri"/>
                <a:cs typeface="Calibri"/>
              </a:rPr>
              <a:t>P</a:t>
            </a:r>
            <a:r>
              <a:rPr sz="2400" b="1" spc="-5" dirty="0">
                <a:latin typeface="Calibri"/>
                <a:cs typeface="Calibri"/>
              </a:rPr>
              <a:t>ositionin</a:t>
            </a:r>
            <a:r>
              <a:rPr sz="2400" b="1" dirty="0">
                <a:latin typeface="Calibri"/>
                <a:cs typeface="Calibri"/>
              </a:rPr>
              <a:t>g</a:t>
            </a:r>
            <a:r>
              <a:rPr sz="2400" b="1" spc="-25" dirty="0">
                <a:latin typeface="Calibri"/>
                <a:cs typeface="Calibri"/>
              </a:rPr>
              <a:t> </a:t>
            </a:r>
            <a:r>
              <a:rPr sz="2400" b="1" spc="-5" dirty="0">
                <a:latin typeface="Calibri"/>
                <a:cs typeface="Calibri"/>
              </a:rPr>
              <a:t>b</a:t>
            </a:r>
            <a:r>
              <a:rPr sz="2400" b="1" spc="-20" dirty="0">
                <a:latin typeface="Calibri"/>
                <a:cs typeface="Calibri"/>
              </a:rPr>
              <a:t>e</a:t>
            </a:r>
            <a:r>
              <a:rPr sz="2400" b="1" spc="-35" dirty="0">
                <a:latin typeface="Calibri"/>
                <a:cs typeface="Calibri"/>
              </a:rPr>
              <a:t>y</a:t>
            </a:r>
            <a:r>
              <a:rPr sz="2400" b="1" spc="-5" dirty="0">
                <a:latin typeface="Calibri"/>
                <a:cs typeface="Calibri"/>
              </a:rPr>
              <a:t>on</a:t>
            </a:r>
            <a:r>
              <a:rPr sz="2400" b="1" dirty="0">
                <a:latin typeface="Calibri"/>
                <a:cs typeface="Calibri"/>
              </a:rPr>
              <a:t>d</a:t>
            </a:r>
            <a:r>
              <a:rPr sz="2400" b="1" spc="5" dirty="0">
                <a:latin typeface="Calibri"/>
                <a:cs typeface="Calibri"/>
              </a:rPr>
              <a:t> </a:t>
            </a:r>
            <a:r>
              <a:rPr sz="2400" b="1" spc="-5" dirty="0">
                <a:latin typeface="Calibri"/>
                <a:cs typeface="Calibri"/>
              </a:rPr>
              <a:t>th</a:t>
            </a:r>
            <a:r>
              <a:rPr sz="2400" b="1" dirty="0">
                <a:latin typeface="Calibri"/>
                <a:cs typeface="Calibri"/>
              </a:rPr>
              <a:t>e en</a:t>
            </a:r>
            <a:r>
              <a:rPr sz="2400" b="1" spc="-5" dirty="0">
                <a:latin typeface="Calibri"/>
                <a:cs typeface="Calibri"/>
              </a:rPr>
              <a:t>d</a:t>
            </a:r>
            <a:r>
              <a:rPr sz="2400" b="1" spc="-290" dirty="0">
                <a:latin typeface="Calibri"/>
                <a:cs typeface="Calibri"/>
              </a:rPr>
              <a:t>‐</a:t>
            </a:r>
            <a:r>
              <a:rPr sz="2400" b="1" spc="-5" dirty="0">
                <a:latin typeface="Calibri"/>
                <a:cs typeface="Calibri"/>
              </a:rPr>
              <a:t>o</a:t>
            </a:r>
            <a:r>
              <a:rPr sz="2400" b="1" dirty="0">
                <a:latin typeface="Calibri"/>
                <a:cs typeface="Calibri"/>
              </a:rPr>
              <a:t>f</a:t>
            </a:r>
            <a:r>
              <a:rPr sz="2400" b="1" spc="-290" dirty="0">
                <a:latin typeface="Calibri"/>
                <a:cs typeface="Calibri"/>
              </a:rPr>
              <a:t>‐</a:t>
            </a:r>
            <a:r>
              <a:rPr sz="2400" b="1" dirty="0">
                <a:latin typeface="Calibri"/>
                <a:cs typeface="Calibri"/>
              </a:rPr>
              <a:t>file</a:t>
            </a:r>
            <a:r>
              <a:rPr sz="2400" b="1" spc="20" dirty="0">
                <a:latin typeface="Calibri"/>
                <a:cs typeface="Calibri"/>
              </a:rPr>
              <a:t> </a:t>
            </a:r>
            <a:r>
              <a:rPr sz="2400" b="1" spc="-5" dirty="0">
                <a:latin typeface="Calibri"/>
                <a:cs typeface="Calibri"/>
              </a:rPr>
              <a:t>doe</a:t>
            </a:r>
            <a:r>
              <a:rPr sz="2400" b="1" dirty="0">
                <a:latin typeface="Calibri"/>
                <a:cs typeface="Calibri"/>
              </a:rPr>
              <a:t>s </a:t>
            </a:r>
            <a:r>
              <a:rPr sz="2400" b="1" spc="-5" dirty="0">
                <a:latin typeface="Calibri"/>
                <a:cs typeface="Calibri"/>
              </a:rPr>
              <a:t>no</a:t>
            </a:r>
            <a:r>
              <a:rPr sz="2400" b="1" dirty="0">
                <a:latin typeface="Calibri"/>
                <a:cs typeface="Calibri"/>
              </a:rPr>
              <a:t>t</a:t>
            </a:r>
            <a:r>
              <a:rPr sz="2400" b="1" spc="-10" dirty="0">
                <a:latin typeface="Calibri"/>
                <a:cs typeface="Calibri"/>
              </a:rPr>
              <a:t> </a:t>
            </a:r>
            <a:r>
              <a:rPr sz="2400" b="1" spc="-25" dirty="0">
                <a:latin typeface="Calibri"/>
                <a:cs typeface="Calibri"/>
              </a:rPr>
              <a:t>c</a:t>
            </a:r>
            <a:r>
              <a:rPr sz="2400" b="1" spc="-5" dirty="0">
                <a:latin typeface="Calibri"/>
                <a:cs typeface="Calibri"/>
              </a:rPr>
              <a:t>ause </a:t>
            </a:r>
            <a:r>
              <a:rPr sz="2400" b="1" dirty="0">
                <a:latin typeface="Calibri"/>
                <a:cs typeface="Calibri"/>
              </a:rPr>
              <a:t>an</a:t>
            </a:r>
            <a:r>
              <a:rPr sz="2400" b="1" spc="-5" dirty="0">
                <a:latin typeface="Calibri"/>
                <a:cs typeface="Calibri"/>
              </a:rPr>
              <a:t> </a:t>
            </a:r>
            <a:r>
              <a:rPr sz="2400" b="1" spc="-10" dirty="0">
                <a:latin typeface="Calibri"/>
                <a:cs typeface="Calibri"/>
              </a:rPr>
              <a:t>er</a:t>
            </a:r>
            <a:r>
              <a:rPr sz="2400" b="1" spc="-45" dirty="0">
                <a:latin typeface="Calibri"/>
                <a:cs typeface="Calibri"/>
              </a:rPr>
              <a:t>r</a:t>
            </a:r>
            <a:r>
              <a:rPr sz="2400" b="1" spc="-5" dirty="0">
                <a:latin typeface="Calibri"/>
                <a:cs typeface="Calibri"/>
              </a:rPr>
              <a:t>o</a:t>
            </a:r>
            <a:r>
              <a:rPr sz="2400" b="1" spc="-250" dirty="0">
                <a:latin typeface="Calibri"/>
                <a:cs typeface="Calibri"/>
              </a:rPr>
              <a:t>r</a:t>
            </a:r>
            <a:r>
              <a:rPr sz="2400" dirty="0">
                <a:latin typeface="Calibri"/>
                <a:cs typeface="Calibri"/>
              </a:rPr>
              <a:t>.</a:t>
            </a:r>
            <a:r>
              <a:rPr sz="2400" spc="-10" dirty="0">
                <a:latin typeface="Calibri"/>
                <a:cs typeface="Calibri"/>
              </a:rPr>
              <a:t> </a:t>
            </a:r>
            <a:r>
              <a:rPr sz="2400" dirty="0">
                <a:latin typeface="Calibri"/>
                <a:cs typeface="Calibri"/>
              </a:rPr>
              <a:t>File </a:t>
            </a:r>
            <a:r>
              <a:rPr sz="2400" spc="-5" dirty="0">
                <a:latin typeface="Calibri"/>
                <a:cs typeface="Calibri"/>
              </a:rPr>
              <a:t>positio</a:t>
            </a:r>
            <a:r>
              <a:rPr sz="2400" dirty="0">
                <a:latin typeface="Calibri"/>
                <a:cs typeface="Calibri"/>
              </a:rPr>
              <a:t>n</a:t>
            </a:r>
            <a:r>
              <a:rPr sz="2400" spc="-10" dirty="0">
                <a:latin typeface="Calibri"/>
                <a:cs typeface="Calibri"/>
              </a:rPr>
              <a:t> </a:t>
            </a:r>
            <a:r>
              <a:rPr sz="2400" spc="-5" dirty="0">
                <a:latin typeface="Calibri"/>
                <a:cs typeface="Calibri"/>
              </a:rPr>
              <a:t>indi</a:t>
            </a:r>
            <a:r>
              <a:rPr sz="2400" spc="-20" dirty="0">
                <a:latin typeface="Calibri"/>
                <a:cs typeface="Calibri"/>
              </a:rPr>
              <a:t>c</a:t>
            </a:r>
            <a:r>
              <a:rPr sz="2400" spc="-25" dirty="0">
                <a:latin typeface="Calibri"/>
                <a:cs typeface="Calibri"/>
              </a:rPr>
              <a:t>at</a:t>
            </a:r>
            <a:r>
              <a:rPr sz="2400" spc="-5" dirty="0">
                <a:latin typeface="Calibri"/>
                <a:cs typeface="Calibri"/>
              </a:rPr>
              <a:t>or</a:t>
            </a:r>
            <a:r>
              <a:rPr sz="2400" spc="-10" dirty="0">
                <a:latin typeface="Calibri"/>
                <a:cs typeface="Calibri"/>
              </a:rPr>
              <a:t> </a:t>
            </a:r>
            <a:r>
              <a:rPr sz="2400" dirty="0">
                <a:latin typeface="Calibri"/>
                <a:cs typeface="Calibri"/>
              </a:rPr>
              <a:t>is</a:t>
            </a:r>
            <a:r>
              <a:rPr sz="2400" spc="-10" dirty="0">
                <a:latin typeface="Calibri"/>
                <a:cs typeface="Calibri"/>
              </a:rPr>
              <a:t> </a:t>
            </a:r>
            <a:r>
              <a:rPr sz="2400" dirty="0">
                <a:latin typeface="Calibri"/>
                <a:cs typeface="Calibri"/>
              </a:rPr>
              <a:t>m</a:t>
            </a:r>
            <a:r>
              <a:rPr sz="2400" spc="-15" dirty="0">
                <a:latin typeface="Calibri"/>
                <a:cs typeface="Calibri"/>
              </a:rPr>
              <a:t>o</a:t>
            </a:r>
            <a:r>
              <a:rPr sz="2400" spc="-30" dirty="0">
                <a:latin typeface="Calibri"/>
                <a:cs typeface="Calibri"/>
              </a:rPr>
              <a:t>v</a:t>
            </a:r>
            <a:r>
              <a:rPr sz="2400" spc="-5" dirty="0">
                <a:latin typeface="Calibri"/>
                <a:cs typeface="Calibri"/>
              </a:rPr>
              <a:t>e</a:t>
            </a:r>
            <a:r>
              <a:rPr sz="2400" dirty="0">
                <a:latin typeface="Calibri"/>
                <a:cs typeface="Calibri"/>
              </a:rPr>
              <a:t>d.</a:t>
            </a:r>
            <a:r>
              <a:rPr sz="2400" spc="-10" dirty="0">
                <a:latin typeface="Calibri"/>
                <a:cs typeface="Calibri"/>
              </a:rPr>
              <a:t> </a:t>
            </a:r>
            <a:endParaRPr lang="en-US" sz="2400" spc="-10" dirty="0">
              <a:latin typeface="Calibri"/>
              <a:cs typeface="Calibri"/>
            </a:endParaRPr>
          </a:p>
          <a:p>
            <a:pPr marL="812800" marR="5080" lvl="1" indent="-342900">
              <a:lnSpc>
                <a:spcPct val="150000"/>
              </a:lnSpc>
              <a:buSzPct val="116666"/>
              <a:buFont typeface="Arial" panose="020B0604020202020204" pitchFamily="34" charset="0"/>
              <a:buChar char="•"/>
              <a:tabLst>
                <a:tab pos="217804" algn="l"/>
              </a:tabLst>
            </a:pPr>
            <a:r>
              <a:rPr lang="en-US" sz="2400" b="1" spc="-10" dirty="0">
                <a:latin typeface="Calibri"/>
                <a:cs typeface="Calibri"/>
              </a:rPr>
              <a:t>S</a:t>
            </a:r>
            <a:r>
              <a:rPr sz="2400" b="1" spc="-5" dirty="0">
                <a:latin typeface="Calibri"/>
                <a:cs typeface="Calibri"/>
              </a:rPr>
              <a:t>ubseque</a:t>
            </a:r>
            <a:r>
              <a:rPr sz="2400" b="1" spc="-30" dirty="0">
                <a:latin typeface="Calibri"/>
                <a:cs typeface="Calibri"/>
              </a:rPr>
              <a:t>n</a:t>
            </a:r>
            <a:r>
              <a:rPr sz="2400" b="1" dirty="0">
                <a:latin typeface="Calibri"/>
                <a:cs typeface="Calibri"/>
              </a:rPr>
              <a:t>t</a:t>
            </a:r>
            <a:r>
              <a:rPr sz="2400" b="1" spc="20" dirty="0">
                <a:latin typeface="Calibri"/>
                <a:cs typeface="Calibri"/>
              </a:rPr>
              <a:t> </a:t>
            </a:r>
            <a:r>
              <a:rPr sz="2400" b="1" u="sng" spc="-40" dirty="0">
                <a:latin typeface="Calibri"/>
                <a:cs typeface="Calibri"/>
              </a:rPr>
              <a:t>r</a:t>
            </a:r>
            <a:r>
              <a:rPr sz="2400" b="1" u="sng" spc="-5" dirty="0">
                <a:latin typeface="Calibri"/>
                <a:cs typeface="Calibri"/>
              </a:rPr>
              <a:t>e</a:t>
            </a:r>
            <a:r>
              <a:rPr sz="2400" b="1" u="sng" dirty="0">
                <a:latin typeface="Calibri"/>
                <a:cs typeface="Calibri"/>
              </a:rPr>
              <a:t>a</a:t>
            </a:r>
            <a:r>
              <a:rPr sz="2400" b="1" u="sng" spc="-5" dirty="0">
                <a:latin typeface="Calibri"/>
                <a:cs typeface="Calibri"/>
              </a:rPr>
              <a:t>d</a:t>
            </a:r>
            <a:r>
              <a:rPr sz="2400" b="1" u="sng" dirty="0">
                <a:latin typeface="Calibri"/>
                <a:cs typeface="Calibri"/>
              </a:rPr>
              <a:t>i</a:t>
            </a:r>
            <a:r>
              <a:rPr sz="2400" b="1" u="sng" spc="-5" dirty="0">
                <a:latin typeface="Calibri"/>
                <a:cs typeface="Calibri"/>
              </a:rPr>
              <a:t>ng </a:t>
            </a:r>
            <a:r>
              <a:rPr sz="2400" b="1" spc="-10" dirty="0">
                <a:latin typeface="Calibri"/>
                <a:cs typeface="Calibri"/>
              </a:rPr>
              <a:t>f</a:t>
            </a:r>
            <a:r>
              <a:rPr sz="2400" b="1" spc="-45" dirty="0">
                <a:latin typeface="Calibri"/>
                <a:cs typeface="Calibri"/>
              </a:rPr>
              <a:t>r</a:t>
            </a:r>
            <a:r>
              <a:rPr sz="2400" b="1" spc="-5" dirty="0">
                <a:latin typeface="Calibri"/>
                <a:cs typeface="Calibri"/>
              </a:rPr>
              <a:t>om th</a:t>
            </a:r>
            <a:r>
              <a:rPr sz="2400" b="1" spc="-25" dirty="0">
                <a:latin typeface="Calibri"/>
                <a:cs typeface="Calibri"/>
              </a:rPr>
              <a:t>a</a:t>
            </a:r>
            <a:r>
              <a:rPr sz="2400" b="1" dirty="0">
                <a:latin typeface="Calibri"/>
                <a:cs typeface="Calibri"/>
              </a:rPr>
              <a:t>t</a:t>
            </a:r>
            <a:r>
              <a:rPr sz="2400" b="1" spc="-10" dirty="0">
                <a:latin typeface="Calibri"/>
                <a:cs typeface="Calibri"/>
              </a:rPr>
              <a:t> </a:t>
            </a:r>
            <a:r>
              <a:rPr sz="2400" b="1" spc="-5" dirty="0">
                <a:latin typeface="Calibri"/>
                <a:cs typeface="Calibri"/>
              </a:rPr>
              <a:t>positio</a:t>
            </a:r>
            <a:r>
              <a:rPr sz="2400" b="1" dirty="0">
                <a:latin typeface="Calibri"/>
                <a:cs typeface="Calibri"/>
              </a:rPr>
              <a:t>n</a:t>
            </a:r>
            <a:r>
              <a:rPr sz="2400" b="1" spc="-10" dirty="0">
                <a:latin typeface="Calibri"/>
                <a:cs typeface="Calibri"/>
              </a:rPr>
              <a:t> </a:t>
            </a:r>
            <a:r>
              <a:rPr sz="2400" b="1" spc="-25" dirty="0">
                <a:latin typeface="Calibri"/>
                <a:cs typeface="Calibri"/>
              </a:rPr>
              <a:t>c</a:t>
            </a:r>
            <a:r>
              <a:rPr sz="2400" b="1" spc="-5" dirty="0">
                <a:latin typeface="Calibri"/>
                <a:cs typeface="Calibri"/>
              </a:rPr>
              <a:t>ause</a:t>
            </a:r>
            <a:r>
              <a:rPr sz="2400" b="1" dirty="0">
                <a:latin typeface="Calibri"/>
                <a:cs typeface="Calibri"/>
              </a:rPr>
              <a:t>s</a:t>
            </a:r>
            <a:r>
              <a:rPr sz="2400" b="1" spc="-5" dirty="0">
                <a:latin typeface="Calibri"/>
                <a:cs typeface="Calibri"/>
              </a:rPr>
              <a:t> </a:t>
            </a:r>
            <a:r>
              <a:rPr sz="2400" b="1" spc="-40" dirty="0">
                <a:latin typeface="Calibri"/>
                <a:cs typeface="Calibri"/>
              </a:rPr>
              <a:t>E</a:t>
            </a:r>
            <a:r>
              <a:rPr sz="2400" b="1" dirty="0">
                <a:latin typeface="Calibri"/>
                <a:cs typeface="Calibri"/>
              </a:rPr>
              <a:t>OF</a:t>
            </a:r>
            <a:r>
              <a:rPr sz="2400" b="1" spc="-10" dirty="0">
                <a:latin typeface="Calibri"/>
                <a:cs typeface="Calibri"/>
              </a:rPr>
              <a:t> er</a:t>
            </a:r>
            <a:r>
              <a:rPr sz="2400" b="1" spc="-45" dirty="0">
                <a:latin typeface="Calibri"/>
                <a:cs typeface="Calibri"/>
              </a:rPr>
              <a:t>r</a:t>
            </a:r>
            <a:r>
              <a:rPr sz="2400" b="1" spc="-5" dirty="0">
                <a:latin typeface="Calibri"/>
                <a:cs typeface="Calibri"/>
              </a:rPr>
              <a:t>or</a:t>
            </a:r>
            <a:r>
              <a:rPr lang="en-AU" sz="2400" b="1" spc="-5" dirty="0">
                <a:latin typeface="Calibri"/>
                <a:cs typeface="Calibri"/>
              </a:rPr>
              <a:t>:</a:t>
            </a:r>
            <a:endParaRPr sz="2400" b="1" dirty="0">
              <a:latin typeface="Calibri"/>
              <a:cs typeface="Calibri"/>
            </a:endParaRPr>
          </a:p>
        </p:txBody>
      </p:sp>
      <p:sp>
        <p:nvSpPr>
          <p:cNvPr id="21" name="Rectangle 20">
            <a:extLst>
              <a:ext uri="{FF2B5EF4-FFF2-40B4-BE49-F238E27FC236}">
                <a16:creationId xmlns:a16="http://schemas.microsoft.com/office/drawing/2014/main" id="{31876C27-5333-46B6-9E86-37AB08C05063}"/>
              </a:ext>
            </a:extLst>
          </p:cNvPr>
          <p:cNvSpPr/>
          <p:nvPr/>
        </p:nvSpPr>
        <p:spPr>
          <a:xfrm>
            <a:off x="649760" y="4977853"/>
            <a:ext cx="6149569" cy="461665"/>
          </a:xfrm>
          <a:prstGeom prst="rect">
            <a:avLst/>
          </a:prstGeom>
        </p:spPr>
        <p:txBody>
          <a:bodyPr wrap="none">
            <a:spAutoFit/>
          </a:bodyPr>
          <a:lstStyle/>
          <a:p>
            <a:pPr marL="342900" indent="-342900">
              <a:buFont typeface="Arial" panose="020B0604020202020204" pitchFamily="34" charset="0"/>
              <a:buChar char="•"/>
            </a:pPr>
            <a:r>
              <a:rPr lang="en-US" sz="2400" b="1" spc="-5" dirty="0">
                <a:cs typeface="Calibri"/>
              </a:rPr>
              <a:t>Subseque</a:t>
            </a:r>
            <a:r>
              <a:rPr lang="en-US" sz="2400" b="1" spc="-20" dirty="0">
                <a:cs typeface="Calibri"/>
              </a:rPr>
              <a:t>n</a:t>
            </a:r>
            <a:r>
              <a:rPr lang="en-US" sz="2400" b="1" dirty="0">
                <a:cs typeface="Calibri"/>
              </a:rPr>
              <a:t>t</a:t>
            </a:r>
            <a:r>
              <a:rPr lang="en-US" sz="2400" b="1" spc="15" dirty="0">
                <a:cs typeface="Calibri"/>
              </a:rPr>
              <a:t> </a:t>
            </a:r>
            <a:r>
              <a:rPr lang="en-US" sz="2400" b="1" dirty="0">
                <a:cs typeface="Calibri"/>
              </a:rPr>
              <a:t>writing</a:t>
            </a:r>
            <a:r>
              <a:rPr lang="en-US" sz="2400" b="1" spc="-20" dirty="0">
                <a:cs typeface="Calibri"/>
              </a:rPr>
              <a:t> </a:t>
            </a:r>
            <a:r>
              <a:rPr lang="en-US" sz="2400" spc="-35" dirty="0">
                <a:cs typeface="Calibri"/>
              </a:rPr>
              <a:t>st</a:t>
            </a:r>
            <a:r>
              <a:rPr lang="en-US" sz="2400" dirty="0">
                <a:cs typeface="Calibri"/>
              </a:rPr>
              <a:t>a</a:t>
            </a:r>
            <a:r>
              <a:rPr lang="en-US" sz="2400" spc="-10" dirty="0">
                <a:cs typeface="Calibri"/>
              </a:rPr>
              <a:t>r</a:t>
            </a:r>
            <a:r>
              <a:rPr lang="en-US" sz="2400" dirty="0">
                <a:cs typeface="Calibri"/>
              </a:rPr>
              <a:t>ts</a:t>
            </a:r>
            <a:r>
              <a:rPr lang="en-US" sz="2400" spc="-10" dirty="0">
                <a:cs typeface="Calibri"/>
              </a:rPr>
              <a:t> f</a:t>
            </a:r>
            <a:r>
              <a:rPr lang="en-US" sz="2400" spc="-45" dirty="0">
                <a:cs typeface="Calibri"/>
              </a:rPr>
              <a:t>r</a:t>
            </a:r>
            <a:r>
              <a:rPr lang="en-US" sz="2400" spc="-5" dirty="0">
                <a:cs typeface="Calibri"/>
              </a:rPr>
              <a:t>o</a:t>
            </a:r>
            <a:r>
              <a:rPr lang="en-US" sz="2400" dirty="0">
                <a:cs typeface="Calibri"/>
              </a:rPr>
              <a:t>m</a:t>
            </a:r>
            <a:r>
              <a:rPr lang="en-US" sz="2400" spc="-15" dirty="0">
                <a:cs typeface="Calibri"/>
              </a:rPr>
              <a:t> </a:t>
            </a:r>
            <a:r>
              <a:rPr lang="en-US" sz="2400" spc="-5" dirty="0">
                <a:cs typeface="Calibri"/>
              </a:rPr>
              <a:t>th</a:t>
            </a:r>
            <a:r>
              <a:rPr lang="en-US" sz="2400" spc="-25" dirty="0">
                <a:cs typeface="Calibri"/>
              </a:rPr>
              <a:t>a</a:t>
            </a:r>
            <a:r>
              <a:rPr lang="en-US" sz="2400" dirty="0">
                <a:cs typeface="Calibri"/>
              </a:rPr>
              <a:t>t </a:t>
            </a:r>
            <a:r>
              <a:rPr lang="en-US" sz="2400" spc="-5" dirty="0">
                <a:cs typeface="Calibri"/>
              </a:rPr>
              <a:t>position.</a:t>
            </a:r>
            <a:endParaRPr lang="en-US" sz="2400" dirty="0"/>
          </a:p>
        </p:txBody>
      </p:sp>
      <p:sp>
        <p:nvSpPr>
          <p:cNvPr id="22" name="object 6">
            <a:extLst>
              <a:ext uri="{FF2B5EF4-FFF2-40B4-BE49-F238E27FC236}">
                <a16:creationId xmlns:a16="http://schemas.microsoft.com/office/drawing/2014/main" id="{4CECAA5A-CD5B-4809-A26D-3C611B6690CD}"/>
              </a:ext>
            </a:extLst>
          </p:cNvPr>
          <p:cNvSpPr/>
          <p:nvPr/>
        </p:nvSpPr>
        <p:spPr>
          <a:xfrm>
            <a:off x="1395742" y="6214400"/>
            <a:ext cx="5543550" cy="422275"/>
          </a:xfrm>
          <a:custGeom>
            <a:avLst/>
            <a:gdLst/>
            <a:ahLst/>
            <a:cxnLst/>
            <a:rect l="l" t="t" r="r" b="b"/>
            <a:pathLst>
              <a:path w="5543550" h="422275">
                <a:moveTo>
                  <a:pt x="5543549" y="422148"/>
                </a:moveTo>
                <a:lnTo>
                  <a:pt x="5543549" y="0"/>
                </a:lnTo>
                <a:lnTo>
                  <a:pt x="0" y="0"/>
                </a:lnTo>
                <a:lnTo>
                  <a:pt x="0" y="422148"/>
                </a:lnTo>
                <a:lnTo>
                  <a:pt x="6857" y="422148"/>
                </a:lnTo>
                <a:lnTo>
                  <a:pt x="6858" y="12954"/>
                </a:lnTo>
                <a:lnTo>
                  <a:pt x="12954" y="6096"/>
                </a:lnTo>
                <a:lnTo>
                  <a:pt x="12954" y="12954"/>
                </a:lnTo>
                <a:lnTo>
                  <a:pt x="5531345" y="12953"/>
                </a:lnTo>
                <a:lnTo>
                  <a:pt x="5531345" y="6096"/>
                </a:lnTo>
                <a:lnTo>
                  <a:pt x="5537453" y="12953"/>
                </a:lnTo>
                <a:lnTo>
                  <a:pt x="5537453" y="422148"/>
                </a:lnTo>
                <a:lnTo>
                  <a:pt x="5543549" y="422148"/>
                </a:lnTo>
                <a:close/>
              </a:path>
              <a:path w="5543550" h="422275">
                <a:moveTo>
                  <a:pt x="12954" y="12954"/>
                </a:moveTo>
                <a:lnTo>
                  <a:pt x="12954" y="6096"/>
                </a:lnTo>
                <a:lnTo>
                  <a:pt x="6858" y="12954"/>
                </a:lnTo>
                <a:lnTo>
                  <a:pt x="12954" y="12954"/>
                </a:lnTo>
                <a:close/>
              </a:path>
              <a:path w="5543550" h="422275">
                <a:moveTo>
                  <a:pt x="12954" y="409956"/>
                </a:moveTo>
                <a:lnTo>
                  <a:pt x="12954" y="12954"/>
                </a:lnTo>
                <a:lnTo>
                  <a:pt x="6858" y="12954"/>
                </a:lnTo>
                <a:lnTo>
                  <a:pt x="6858" y="409956"/>
                </a:lnTo>
                <a:lnTo>
                  <a:pt x="12954" y="409956"/>
                </a:lnTo>
                <a:close/>
              </a:path>
              <a:path w="5543550" h="422275">
                <a:moveTo>
                  <a:pt x="5537453" y="409956"/>
                </a:moveTo>
                <a:lnTo>
                  <a:pt x="6858" y="409956"/>
                </a:lnTo>
                <a:lnTo>
                  <a:pt x="12954" y="416052"/>
                </a:lnTo>
                <a:lnTo>
                  <a:pt x="12954" y="422148"/>
                </a:lnTo>
                <a:lnTo>
                  <a:pt x="5531345" y="422148"/>
                </a:lnTo>
                <a:lnTo>
                  <a:pt x="5531345" y="416051"/>
                </a:lnTo>
                <a:lnTo>
                  <a:pt x="5537453" y="409956"/>
                </a:lnTo>
                <a:close/>
              </a:path>
              <a:path w="5543550" h="422275">
                <a:moveTo>
                  <a:pt x="12954" y="422148"/>
                </a:moveTo>
                <a:lnTo>
                  <a:pt x="12954" y="416052"/>
                </a:lnTo>
                <a:lnTo>
                  <a:pt x="6858" y="409956"/>
                </a:lnTo>
                <a:lnTo>
                  <a:pt x="6857" y="422148"/>
                </a:lnTo>
                <a:lnTo>
                  <a:pt x="12954" y="422148"/>
                </a:lnTo>
                <a:close/>
              </a:path>
              <a:path w="5543550" h="422275">
                <a:moveTo>
                  <a:pt x="5537453" y="12953"/>
                </a:moveTo>
                <a:lnTo>
                  <a:pt x="5531345" y="6096"/>
                </a:lnTo>
                <a:lnTo>
                  <a:pt x="5531345" y="12953"/>
                </a:lnTo>
                <a:lnTo>
                  <a:pt x="5537453" y="12953"/>
                </a:lnTo>
                <a:close/>
              </a:path>
              <a:path w="5543550" h="422275">
                <a:moveTo>
                  <a:pt x="5537453" y="409956"/>
                </a:moveTo>
                <a:lnTo>
                  <a:pt x="5537453" y="12953"/>
                </a:lnTo>
                <a:lnTo>
                  <a:pt x="5531345" y="12953"/>
                </a:lnTo>
                <a:lnTo>
                  <a:pt x="5531345" y="409956"/>
                </a:lnTo>
                <a:lnTo>
                  <a:pt x="5537453" y="409956"/>
                </a:lnTo>
                <a:close/>
              </a:path>
              <a:path w="5543550" h="422275">
                <a:moveTo>
                  <a:pt x="5537453" y="422148"/>
                </a:moveTo>
                <a:lnTo>
                  <a:pt x="5537453" y="409956"/>
                </a:lnTo>
                <a:lnTo>
                  <a:pt x="5531345" y="416051"/>
                </a:lnTo>
                <a:lnTo>
                  <a:pt x="5531345" y="422148"/>
                </a:lnTo>
                <a:lnTo>
                  <a:pt x="5537453" y="422148"/>
                </a:lnTo>
                <a:close/>
              </a:path>
            </a:pathLst>
          </a:custGeom>
          <a:solidFill>
            <a:srgbClr val="000000"/>
          </a:solidFill>
        </p:spPr>
        <p:txBody>
          <a:bodyPr wrap="square" lIns="0" tIns="0" rIns="0" bIns="0" rtlCol="0"/>
          <a:lstStyle/>
          <a:p>
            <a:endParaRPr/>
          </a:p>
        </p:txBody>
      </p:sp>
      <p:sp>
        <p:nvSpPr>
          <p:cNvPr id="23" name="object 7">
            <a:extLst>
              <a:ext uri="{FF2B5EF4-FFF2-40B4-BE49-F238E27FC236}">
                <a16:creationId xmlns:a16="http://schemas.microsoft.com/office/drawing/2014/main" id="{D783BD65-16FF-4CE4-B469-722B1141CB4A}"/>
              </a:ext>
            </a:extLst>
          </p:cNvPr>
          <p:cNvSpPr txBox="1"/>
          <p:nvPr/>
        </p:nvSpPr>
        <p:spPr>
          <a:xfrm>
            <a:off x="1402600" y="6220495"/>
            <a:ext cx="5530850" cy="410209"/>
          </a:xfrm>
          <a:prstGeom prst="rect">
            <a:avLst/>
          </a:prstGeom>
          <a:solidFill>
            <a:srgbClr val="EAEAEA"/>
          </a:solidFill>
        </p:spPr>
        <p:txBody>
          <a:bodyPr vert="horz" wrap="square" lIns="0" tIns="0" rIns="0" bIns="0" rtlCol="0">
            <a:spAutoFit/>
          </a:bodyPr>
          <a:lstStyle/>
          <a:p>
            <a:pPr marL="90170">
              <a:lnSpc>
                <a:spcPct val="100000"/>
              </a:lnSpc>
            </a:pPr>
            <a:r>
              <a:rPr sz="2000" spc="-5" dirty="0">
                <a:solidFill>
                  <a:srgbClr val="00339A"/>
                </a:solidFill>
                <a:latin typeface="Courier New"/>
                <a:cs typeface="Courier New"/>
              </a:rPr>
              <a:t>5 4 1 1 3 4 7 8 9 4 0 0 0 0 0</a:t>
            </a:r>
            <a:r>
              <a:rPr sz="2000" spc="5" dirty="0">
                <a:solidFill>
                  <a:srgbClr val="00339A"/>
                </a:solidFill>
                <a:latin typeface="Courier New"/>
                <a:cs typeface="Courier New"/>
              </a:rPr>
              <a:t> </a:t>
            </a:r>
            <a:r>
              <a:rPr sz="2000" b="1" spc="-5" dirty="0">
                <a:solidFill>
                  <a:srgbClr val="00339A"/>
                </a:solidFill>
                <a:latin typeface="Courier New"/>
                <a:cs typeface="Courier New"/>
              </a:rPr>
              <a:t>9</a:t>
            </a:r>
            <a:r>
              <a:rPr sz="2000" b="1" dirty="0">
                <a:solidFill>
                  <a:srgbClr val="00339A"/>
                </a:solidFill>
                <a:latin typeface="Courier New"/>
                <a:cs typeface="Courier New"/>
              </a:rPr>
              <a:t> </a:t>
            </a:r>
            <a:r>
              <a:rPr sz="2000" b="1" spc="-5" dirty="0">
                <a:solidFill>
                  <a:srgbClr val="00339A"/>
                </a:solidFill>
                <a:latin typeface="Courier New"/>
                <a:cs typeface="Courier New"/>
              </a:rPr>
              <a:t>4</a:t>
            </a:r>
            <a:r>
              <a:rPr sz="2000" b="1" dirty="0">
                <a:solidFill>
                  <a:srgbClr val="00339A"/>
                </a:solidFill>
                <a:latin typeface="Courier New"/>
                <a:cs typeface="Courier New"/>
              </a:rPr>
              <a:t> </a:t>
            </a:r>
            <a:r>
              <a:rPr sz="2000" b="1" spc="-5" dirty="0">
                <a:solidFill>
                  <a:srgbClr val="00339A"/>
                </a:solidFill>
                <a:latin typeface="Courier New"/>
                <a:cs typeface="Courier New"/>
              </a:rPr>
              <a:t>8</a:t>
            </a:r>
            <a:endParaRPr sz="2000">
              <a:latin typeface="Courier New"/>
              <a:cs typeface="Courier New"/>
            </a:endParaRPr>
          </a:p>
        </p:txBody>
      </p:sp>
      <p:sp>
        <p:nvSpPr>
          <p:cNvPr id="24" name="object 8">
            <a:extLst>
              <a:ext uri="{FF2B5EF4-FFF2-40B4-BE49-F238E27FC236}">
                <a16:creationId xmlns:a16="http://schemas.microsoft.com/office/drawing/2014/main" id="{DAB23774-535B-4287-A895-24BAA1AFCADC}"/>
              </a:ext>
            </a:extLst>
          </p:cNvPr>
          <p:cNvSpPr txBox="1"/>
          <p:nvPr/>
        </p:nvSpPr>
        <p:spPr>
          <a:xfrm>
            <a:off x="1409702" y="5759946"/>
            <a:ext cx="2159000" cy="307777"/>
          </a:xfrm>
          <a:prstGeom prst="rect">
            <a:avLst/>
          </a:prstGeom>
        </p:spPr>
        <p:txBody>
          <a:bodyPr vert="horz" wrap="square" lIns="0" tIns="0" rIns="0" bIns="0" rtlCol="0">
            <a:spAutoFit/>
          </a:bodyPr>
          <a:lstStyle/>
          <a:p>
            <a:pPr marL="12700">
              <a:lnSpc>
                <a:spcPct val="100000"/>
              </a:lnSpc>
            </a:pPr>
            <a:r>
              <a:rPr sz="2000" b="1" spc="-5" dirty="0">
                <a:solidFill>
                  <a:srgbClr val="0033CC"/>
                </a:solidFill>
                <a:latin typeface="Courier New"/>
                <a:cs typeface="Courier New"/>
              </a:rPr>
              <a:t>fwrite</a:t>
            </a:r>
            <a:r>
              <a:rPr sz="2000" spc="-5" dirty="0">
                <a:latin typeface="Courier New"/>
                <a:cs typeface="Courier New"/>
              </a:rPr>
              <a:t>( &amp;buff,</a:t>
            </a:r>
            <a:endParaRPr sz="2000" dirty="0">
              <a:latin typeface="Courier New"/>
              <a:cs typeface="Courier New"/>
            </a:endParaRPr>
          </a:p>
        </p:txBody>
      </p:sp>
      <p:sp>
        <p:nvSpPr>
          <p:cNvPr id="25" name="object 9">
            <a:extLst>
              <a:ext uri="{FF2B5EF4-FFF2-40B4-BE49-F238E27FC236}">
                <a16:creationId xmlns:a16="http://schemas.microsoft.com/office/drawing/2014/main" id="{15192E57-0694-473E-B052-7DEFF47E94AF}"/>
              </a:ext>
            </a:extLst>
          </p:cNvPr>
          <p:cNvSpPr txBox="1"/>
          <p:nvPr/>
        </p:nvSpPr>
        <p:spPr>
          <a:xfrm>
            <a:off x="3695319" y="5722428"/>
            <a:ext cx="4351655" cy="369332"/>
          </a:xfrm>
          <a:prstGeom prst="rect">
            <a:avLst/>
          </a:prstGeom>
        </p:spPr>
        <p:txBody>
          <a:bodyPr vert="horz" wrap="square" lIns="0" tIns="0" rIns="0" bIns="0" rtlCol="0">
            <a:spAutoFit/>
          </a:bodyPr>
          <a:lstStyle/>
          <a:p>
            <a:pPr marL="12700">
              <a:lnSpc>
                <a:spcPct val="100000"/>
              </a:lnSpc>
            </a:pPr>
            <a:r>
              <a:rPr sz="2000" b="1" spc="-5" dirty="0">
                <a:solidFill>
                  <a:srgbClr val="0033CC"/>
                </a:solidFill>
                <a:latin typeface="Courier New"/>
                <a:cs typeface="Courier New"/>
              </a:rPr>
              <a:t>sizeof</a:t>
            </a:r>
            <a:r>
              <a:rPr sz="2000" dirty="0">
                <a:latin typeface="Courier New"/>
                <a:cs typeface="Courier New"/>
              </a:rPr>
              <a:t>(</a:t>
            </a:r>
            <a:r>
              <a:rPr sz="2000" spc="-5" dirty="0">
                <a:solidFill>
                  <a:srgbClr val="0000FF"/>
                </a:solidFill>
                <a:latin typeface="Courier New"/>
                <a:cs typeface="Courier New"/>
              </a:rPr>
              <a:t>char</a:t>
            </a:r>
            <a:r>
              <a:rPr sz="2000" spc="-5" dirty="0">
                <a:latin typeface="Courier New"/>
                <a:cs typeface="Courier New"/>
              </a:rPr>
              <a:t>),</a:t>
            </a:r>
            <a:r>
              <a:rPr sz="2000" dirty="0">
                <a:latin typeface="Courier New"/>
                <a:cs typeface="Courier New"/>
              </a:rPr>
              <a:t> </a:t>
            </a:r>
            <a:r>
              <a:rPr sz="2000" spc="-5" dirty="0">
                <a:latin typeface="Courier New"/>
                <a:cs typeface="Courier New"/>
              </a:rPr>
              <a:t>3,</a:t>
            </a:r>
            <a:r>
              <a:rPr sz="2000" dirty="0">
                <a:latin typeface="Courier New"/>
                <a:cs typeface="Courier New"/>
              </a:rPr>
              <a:t> </a:t>
            </a:r>
            <a:r>
              <a:rPr sz="2400" spc="-5" dirty="0">
                <a:latin typeface="Courier New"/>
                <a:cs typeface="Courier New"/>
              </a:rPr>
              <a:t>outFil</a:t>
            </a:r>
            <a:r>
              <a:rPr sz="2400" dirty="0">
                <a:latin typeface="Courier New"/>
                <a:cs typeface="Courier New"/>
              </a:rPr>
              <a:t>e</a:t>
            </a:r>
            <a:r>
              <a:rPr sz="2400" spc="-240" dirty="0">
                <a:latin typeface="Courier New"/>
                <a:cs typeface="Courier New"/>
              </a:rPr>
              <a:t> </a:t>
            </a:r>
            <a:r>
              <a:rPr sz="2000" spc="-5" dirty="0">
                <a:latin typeface="Courier New"/>
                <a:cs typeface="Courier New"/>
              </a:rPr>
              <a:t>);</a:t>
            </a:r>
            <a:endParaRPr sz="2000" dirty="0">
              <a:latin typeface="Courier New"/>
              <a:cs typeface="Courier New"/>
            </a:endParaRPr>
          </a:p>
        </p:txBody>
      </p:sp>
      <p:sp>
        <p:nvSpPr>
          <p:cNvPr id="26" name="object 15">
            <a:extLst>
              <a:ext uri="{FF2B5EF4-FFF2-40B4-BE49-F238E27FC236}">
                <a16:creationId xmlns:a16="http://schemas.microsoft.com/office/drawing/2014/main" id="{3E532725-3DC4-47FA-AC98-652F9FCF0170}"/>
              </a:ext>
            </a:extLst>
          </p:cNvPr>
          <p:cNvSpPr/>
          <p:nvPr/>
        </p:nvSpPr>
        <p:spPr>
          <a:xfrm>
            <a:off x="6874522" y="6652550"/>
            <a:ext cx="215900" cy="360680"/>
          </a:xfrm>
          <a:custGeom>
            <a:avLst/>
            <a:gdLst/>
            <a:ahLst/>
            <a:cxnLst/>
            <a:rect l="l" t="t" r="r" b="b"/>
            <a:pathLst>
              <a:path w="215900" h="360679">
                <a:moveTo>
                  <a:pt x="215646" y="89916"/>
                </a:moveTo>
                <a:lnTo>
                  <a:pt x="108204" y="0"/>
                </a:lnTo>
                <a:lnTo>
                  <a:pt x="0" y="89916"/>
                </a:lnTo>
                <a:lnTo>
                  <a:pt x="54102" y="89916"/>
                </a:lnTo>
                <a:lnTo>
                  <a:pt x="54102" y="360426"/>
                </a:lnTo>
                <a:lnTo>
                  <a:pt x="162306" y="360426"/>
                </a:lnTo>
                <a:lnTo>
                  <a:pt x="162306" y="89916"/>
                </a:lnTo>
                <a:lnTo>
                  <a:pt x="215646" y="89916"/>
                </a:lnTo>
                <a:close/>
              </a:path>
            </a:pathLst>
          </a:custGeom>
          <a:solidFill>
            <a:srgbClr val="969696"/>
          </a:solidFill>
        </p:spPr>
        <p:txBody>
          <a:bodyPr wrap="square" lIns="0" tIns="0" rIns="0" bIns="0" rtlCol="0"/>
          <a:lstStyle/>
          <a:p>
            <a:endParaRPr/>
          </a:p>
        </p:txBody>
      </p:sp>
      <p:sp>
        <p:nvSpPr>
          <p:cNvPr id="27" name="object 16">
            <a:extLst>
              <a:ext uri="{FF2B5EF4-FFF2-40B4-BE49-F238E27FC236}">
                <a16:creationId xmlns:a16="http://schemas.microsoft.com/office/drawing/2014/main" id="{CA75C829-7F6D-4DA2-9C26-2AC865D80431}"/>
              </a:ext>
            </a:extLst>
          </p:cNvPr>
          <p:cNvSpPr/>
          <p:nvPr/>
        </p:nvSpPr>
        <p:spPr>
          <a:xfrm>
            <a:off x="6876808" y="6641882"/>
            <a:ext cx="217170" cy="379095"/>
          </a:xfrm>
          <a:custGeom>
            <a:avLst/>
            <a:gdLst/>
            <a:ahLst/>
            <a:cxnLst/>
            <a:rect l="l" t="t" r="r" b="b"/>
            <a:pathLst>
              <a:path w="217170" h="379095">
                <a:moveTo>
                  <a:pt x="51816" y="106679"/>
                </a:moveTo>
                <a:lnTo>
                  <a:pt x="51816" y="92963"/>
                </a:lnTo>
                <a:lnTo>
                  <a:pt x="35814" y="92963"/>
                </a:lnTo>
                <a:lnTo>
                  <a:pt x="35814" y="108965"/>
                </a:lnTo>
                <a:lnTo>
                  <a:pt x="43421" y="108965"/>
                </a:lnTo>
                <a:lnTo>
                  <a:pt x="43421" y="106679"/>
                </a:lnTo>
                <a:lnTo>
                  <a:pt x="51816" y="106679"/>
                </a:lnTo>
                <a:close/>
              </a:path>
              <a:path w="217170" h="379095">
                <a:moveTo>
                  <a:pt x="59423" y="122681"/>
                </a:moveTo>
                <a:lnTo>
                  <a:pt x="59423" y="106679"/>
                </a:lnTo>
                <a:lnTo>
                  <a:pt x="43421" y="106679"/>
                </a:lnTo>
                <a:lnTo>
                  <a:pt x="43421" y="108965"/>
                </a:lnTo>
                <a:lnTo>
                  <a:pt x="51816" y="108965"/>
                </a:lnTo>
                <a:lnTo>
                  <a:pt x="51816" y="122681"/>
                </a:lnTo>
                <a:lnTo>
                  <a:pt x="59423" y="122681"/>
                </a:lnTo>
                <a:close/>
              </a:path>
              <a:path w="217170" h="379095">
                <a:moveTo>
                  <a:pt x="51816" y="122681"/>
                </a:moveTo>
                <a:lnTo>
                  <a:pt x="51816" y="108965"/>
                </a:lnTo>
                <a:lnTo>
                  <a:pt x="43421" y="108965"/>
                </a:lnTo>
                <a:lnTo>
                  <a:pt x="43421" y="122681"/>
                </a:lnTo>
                <a:lnTo>
                  <a:pt x="51816" y="122681"/>
                </a:lnTo>
                <a:close/>
              </a:path>
              <a:path w="217170" h="379095">
                <a:moveTo>
                  <a:pt x="22098" y="90677"/>
                </a:moveTo>
                <a:lnTo>
                  <a:pt x="12179" y="78486"/>
                </a:lnTo>
                <a:lnTo>
                  <a:pt x="0" y="88391"/>
                </a:lnTo>
                <a:lnTo>
                  <a:pt x="3809" y="93087"/>
                </a:lnTo>
                <a:lnTo>
                  <a:pt x="19281" y="92963"/>
                </a:lnTo>
                <a:lnTo>
                  <a:pt x="22098" y="90677"/>
                </a:lnTo>
                <a:close/>
              </a:path>
              <a:path w="217170" h="379095">
                <a:moveTo>
                  <a:pt x="19281" y="92963"/>
                </a:moveTo>
                <a:lnTo>
                  <a:pt x="3809" y="92963"/>
                </a:lnTo>
                <a:lnTo>
                  <a:pt x="9893" y="100583"/>
                </a:lnTo>
                <a:lnTo>
                  <a:pt x="19281" y="92963"/>
                </a:lnTo>
                <a:close/>
              </a:path>
              <a:path w="217170" h="379095">
                <a:moveTo>
                  <a:pt x="19811" y="108965"/>
                </a:moveTo>
                <a:lnTo>
                  <a:pt x="19811" y="92963"/>
                </a:lnTo>
                <a:lnTo>
                  <a:pt x="19281" y="92963"/>
                </a:lnTo>
                <a:lnTo>
                  <a:pt x="9893" y="100583"/>
                </a:lnTo>
                <a:lnTo>
                  <a:pt x="3809" y="93087"/>
                </a:lnTo>
                <a:lnTo>
                  <a:pt x="3809" y="108965"/>
                </a:lnTo>
                <a:lnTo>
                  <a:pt x="19811" y="108965"/>
                </a:lnTo>
                <a:close/>
              </a:path>
              <a:path w="217170" h="379095">
                <a:moveTo>
                  <a:pt x="46469" y="70103"/>
                </a:moveTo>
                <a:lnTo>
                  <a:pt x="36575" y="57912"/>
                </a:lnTo>
                <a:lnTo>
                  <a:pt x="24371" y="68579"/>
                </a:lnTo>
                <a:lnTo>
                  <a:pt x="34290" y="80771"/>
                </a:lnTo>
                <a:lnTo>
                  <a:pt x="46469" y="70103"/>
                </a:lnTo>
                <a:close/>
              </a:path>
              <a:path w="217170" h="379095">
                <a:moveTo>
                  <a:pt x="70866" y="50291"/>
                </a:moveTo>
                <a:lnTo>
                  <a:pt x="60959" y="38100"/>
                </a:lnTo>
                <a:lnTo>
                  <a:pt x="48755" y="48005"/>
                </a:lnTo>
                <a:lnTo>
                  <a:pt x="58674" y="60197"/>
                </a:lnTo>
                <a:lnTo>
                  <a:pt x="70866" y="50291"/>
                </a:lnTo>
                <a:close/>
              </a:path>
              <a:path w="217170" h="379095">
                <a:moveTo>
                  <a:pt x="95250" y="29717"/>
                </a:moveTo>
                <a:lnTo>
                  <a:pt x="85331" y="17525"/>
                </a:lnTo>
                <a:lnTo>
                  <a:pt x="73151" y="27431"/>
                </a:lnTo>
                <a:lnTo>
                  <a:pt x="83045" y="39624"/>
                </a:lnTo>
                <a:lnTo>
                  <a:pt x="95250" y="29717"/>
                </a:lnTo>
                <a:close/>
              </a:path>
              <a:path w="217170" h="379095">
                <a:moveTo>
                  <a:pt x="119621" y="12191"/>
                </a:moveTo>
                <a:lnTo>
                  <a:pt x="105905" y="0"/>
                </a:lnTo>
                <a:lnTo>
                  <a:pt x="97535" y="6857"/>
                </a:lnTo>
                <a:lnTo>
                  <a:pt x="105584" y="16763"/>
                </a:lnTo>
                <a:lnTo>
                  <a:pt x="110490" y="16763"/>
                </a:lnTo>
                <a:lnTo>
                  <a:pt x="110490" y="23430"/>
                </a:lnTo>
                <a:lnTo>
                  <a:pt x="119621" y="12191"/>
                </a:lnTo>
                <a:close/>
              </a:path>
              <a:path w="217170" h="379095">
                <a:moveTo>
                  <a:pt x="110490" y="23430"/>
                </a:moveTo>
                <a:lnTo>
                  <a:pt x="110490" y="16763"/>
                </a:lnTo>
                <a:lnTo>
                  <a:pt x="107442" y="19050"/>
                </a:lnTo>
                <a:lnTo>
                  <a:pt x="105584" y="16763"/>
                </a:lnTo>
                <a:lnTo>
                  <a:pt x="100571" y="16763"/>
                </a:lnTo>
                <a:lnTo>
                  <a:pt x="109715" y="24383"/>
                </a:lnTo>
                <a:lnTo>
                  <a:pt x="110490" y="23430"/>
                </a:lnTo>
                <a:close/>
              </a:path>
              <a:path w="217170" h="379095">
                <a:moveTo>
                  <a:pt x="110490" y="16763"/>
                </a:moveTo>
                <a:lnTo>
                  <a:pt x="105584" y="16763"/>
                </a:lnTo>
                <a:lnTo>
                  <a:pt x="107442" y="19050"/>
                </a:lnTo>
                <a:lnTo>
                  <a:pt x="110490" y="16763"/>
                </a:lnTo>
                <a:close/>
              </a:path>
              <a:path w="217170" h="379095">
                <a:moveTo>
                  <a:pt x="144005" y="32765"/>
                </a:moveTo>
                <a:lnTo>
                  <a:pt x="131825" y="22097"/>
                </a:lnTo>
                <a:lnTo>
                  <a:pt x="121907" y="34289"/>
                </a:lnTo>
                <a:lnTo>
                  <a:pt x="134111" y="44957"/>
                </a:lnTo>
                <a:lnTo>
                  <a:pt x="144005" y="32765"/>
                </a:lnTo>
                <a:close/>
              </a:path>
              <a:path w="217170" h="379095">
                <a:moveTo>
                  <a:pt x="168401" y="52577"/>
                </a:moveTo>
                <a:lnTo>
                  <a:pt x="156209" y="42671"/>
                </a:lnTo>
                <a:lnTo>
                  <a:pt x="146291" y="54863"/>
                </a:lnTo>
                <a:lnTo>
                  <a:pt x="158483" y="64769"/>
                </a:lnTo>
                <a:lnTo>
                  <a:pt x="168401" y="52577"/>
                </a:lnTo>
                <a:close/>
              </a:path>
              <a:path w="217170" h="379095">
                <a:moveTo>
                  <a:pt x="192785" y="73151"/>
                </a:moveTo>
                <a:lnTo>
                  <a:pt x="180581" y="63245"/>
                </a:lnTo>
                <a:lnTo>
                  <a:pt x="170687" y="75437"/>
                </a:lnTo>
                <a:lnTo>
                  <a:pt x="182867" y="85343"/>
                </a:lnTo>
                <a:lnTo>
                  <a:pt x="192785" y="73151"/>
                </a:lnTo>
                <a:close/>
              </a:path>
              <a:path w="217170" h="379095">
                <a:moveTo>
                  <a:pt x="196926" y="92963"/>
                </a:moveTo>
                <a:lnTo>
                  <a:pt x="183630" y="92963"/>
                </a:lnTo>
                <a:lnTo>
                  <a:pt x="183630" y="108965"/>
                </a:lnTo>
                <a:lnTo>
                  <a:pt x="195072" y="108965"/>
                </a:lnTo>
                <a:lnTo>
                  <a:pt x="195072" y="95250"/>
                </a:lnTo>
                <a:lnTo>
                  <a:pt x="196926" y="92963"/>
                </a:lnTo>
                <a:close/>
              </a:path>
              <a:path w="217170" h="379095">
                <a:moveTo>
                  <a:pt x="199631" y="99239"/>
                </a:moveTo>
                <a:lnTo>
                  <a:pt x="199631" y="92963"/>
                </a:lnTo>
                <a:lnTo>
                  <a:pt x="196926" y="92963"/>
                </a:lnTo>
                <a:lnTo>
                  <a:pt x="195072" y="95250"/>
                </a:lnTo>
                <a:lnTo>
                  <a:pt x="199631" y="99239"/>
                </a:lnTo>
                <a:close/>
              </a:path>
              <a:path w="217170" h="379095">
                <a:moveTo>
                  <a:pt x="199631" y="108965"/>
                </a:moveTo>
                <a:lnTo>
                  <a:pt x="199631" y="99239"/>
                </a:lnTo>
                <a:lnTo>
                  <a:pt x="195072" y="95250"/>
                </a:lnTo>
                <a:lnTo>
                  <a:pt x="195072" y="108965"/>
                </a:lnTo>
                <a:lnTo>
                  <a:pt x="199631" y="108965"/>
                </a:lnTo>
                <a:close/>
              </a:path>
              <a:path w="217170" h="379095">
                <a:moveTo>
                  <a:pt x="217157" y="93725"/>
                </a:moveTo>
                <a:lnTo>
                  <a:pt x="204965" y="83057"/>
                </a:lnTo>
                <a:lnTo>
                  <a:pt x="196926" y="92963"/>
                </a:lnTo>
                <a:lnTo>
                  <a:pt x="199631" y="92963"/>
                </a:lnTo>
                <a:lnTo>
                  <a:pt x="199631" y="99239"/>
                </a:lnTo>
                <a:lnTo>
                  <a:pt x="207263" y="105917"/>
                </a:lnTo>
                <a:lnTo>
                  <a:pt x="217157" y="93725"/>
                </a:lnTo>
                <a:close/>
              </a:path>
              <a:path w="217170" h="379095">
                <a:moveTo>
                  <a:pt x="167640" y="100583"/>
                </a:moveTo>
                <a:lnTo>
                  <a:pt x="167640" y="92963"/>
                </a:lnTo>
                <a:lnTo>
                  <a:pt x="151637" y="92963"/>
                </a:lnTo>
                <a:lnTo>
                  <a:pt x="151637" y="108203"/>
                </a:lnTo>
                <a:lnTo>
                  <a:pt x="160701" y="108203"/>
                </a:lnTo>
                <a:lnTo>
                  <a:pt x="167640" y="100583"/>
                </a:lnTo>
                <a:close/>
              </a:path>
              <a:path w="217170" h="379095">
                <a:moveTo>
                  <a:pt x="167640" y="108965"/>
                </a:moveTo>
                <a:lnTo>
                  <a:pt x="167640" y="108203"/>
                </a:lnTo>
                <a:lnTo>
                  <a:pt x="160701" y="108203"/>
                </a:lnTo>
                <a:lnTo>
                  <a:pt x="160007" y="108965"/>
                </a:lnTo>
                <a:lnTo>
                  <a:pt x="167640" y="108965"/>
                </a:lnTo>
                <a:close/>
              </a:path>
              <a:path w="217170" h="379095">
                <a:moveTo>
                  <a:pt x="167640" y="108203"/>
                </a:moveTo>
                <a:lnTo>
                  <a:pt x="167640" y="100583"/>
                </a:lnTo>
                <a:lnTo>
                  <a:pt x="160701" y="108203"/>
                </a:lnTo>
                <a:lnTo>
                  <a:pt x="167640" y="108203"/>
                </a:lnTo>
                <a:close/>
              </a:path>
              <a:path w="217170" h="379095">
                <a:moveTo>
                  <a:pt x="167640" y="140207"/>
                </a:moveTo>
                <a:lnTo>
                  <a:pt x="167640" y="124205"/>
                </a:lnTo>
                <a:lnTo>
                  <a:pt x="151638" y="124205"/>
                </a:lnTo>
                <a:lnTo>
                  <a:pt x="151638" y="140207"/>
                </a:lnTo>
                <a:lnTo>
                  <a:pt x="167640" y="140207"/>
                </a:lnTo>
                <a:close/>
              </a:path>
              <a:path w="217170" h="379095">
                <a:moveTo>
                  <a:pt x="167640" y="172211"/>
                </a:moveTo>
                <a:lnTo>
                  <a:pt x="167640" y="156209"/>
                </a:lnTo>
                <a:lnTo>
                  <a:pt x="151638" y="156209"/>
                </a:lnTo>
                <a:lnTo>
                  <a:pt x="151638" y="172211"/>
                </a:lnTo>
                <a:lnTo>
                  <a:pt x="167640" y="172211"/>
                </a:lnTo>
                <a:close/>
              </a:path>
              <a:path w="217170" h="379095">
                <a:moveTo>
                  <a:pt x="167640" y="203453"/>
                </a:moveTo>
                <a:lnTo>
                  <a:pt x="167640" y="188213"/>
                </a:lnTo>
                <a:lnTo>
                  <a:pt x="151638" y="188213"/>
                </a:lnTo>
                <a:lnTo>
                  <a:pt x="151638" y="203453"/>
                </a:lnTo>
                <a:lnTo>
                  <a:pt x="167640" y="203453"/>
                </a:lnTo>
                <a:close/>
              </a:path>
              <a:path w="217170" h="379095">
                <a:moveTo>
                  <a:pt x="167640" y="235457"/>
                </a:moveTo>
                <a:lnTo>
                  <a:pt x="167640" y="219455"/>
                </a:lnTo>
                <a:lnTo>
                  <a:pt x="151638" y="219455"/>
                </a:lnTo>
                <a:lnTo>
                  <a:pt x="151638" y="235457"/>
                </a:lnTo>
                <a:lnTo>
                  <a:pt x="167640" y="235457"/>
                </a:lnTo>
                <a:close/>
              </a:path>
              <a:path w="217170" h="379095">
                <a:moveTo>
                  <a:pt x="167640" y="267461"/>
                </a:moveTo>
                <a:lnTo>
                  <a:pt x="167640" y="251459"/>
                </a:lnTo>
                <a:lnTo>
                  <a:pt x="151638" y="251459"/>
                </a:lnTo>
                <a:lnTo>
                  <a:pt x="151638" y="267461"/>
                </a:lnTo>
                <a:lnTo>
                  <a:pt x="167640" y="267461"/>
                </a:lnTo>
                <a:close/>
              </a:path>
              <a:path w="217170" h="379095">
                <a:moveTo>
                  <a:pt x="167640" y="298703"/>
                </a:moveTo>
                <a:lnTo>
                  <a:pt x="167640" y="283463"/>
                </a:lnTo>
                <a:lnTo>
                  <a:pt x="151638" y="283463"/>
                </a:lnTo>
                <a:lnTo>
                  <a:pt x="151638" y="298703"/>
                </a:lnTo>
                <a:lnTo>
                  <a:pt x="167640" y="298703"/>
                </a:lnTo>
                <a:close/>
              </a:path>
              <a:path w="217170" h="379095">
                <a:moveTo>
                  <a:pt x="167640" y="330707"/>
                </a:moveTo>
                <a:lnTo>
                  <a:pt x="167640" y="314705"/>
                </a:lnTo>
                <a:lnTo>
                  <a:pt x="151638" y="314705"/>
                </a:lnTo>
                <a:lnTo>
                  <a:pt x="151638" y="330707"/>
                </a:lnTo>
                <a:lnTo>
                  <a:pt x="167640" y="330707"/>
                </a:lnTo>
                <a:close/>
              </a:path>
              <a:path w="217170" h="379095">
                <a:moveTo>
                  <a:pt x="167640" y="362711"/>
                </a:moveTo>
                <a:lnTo>
                  <a:pt x="167640" y="346709"/>
                </a:lnTo>
                <a:lnTo>
                  <a:pt x="151638" y="346709"/>
                </a:lnTo>
                <a:lnTo>
                  <a:pt x="151638" y="362711"/>
                </a:lnTo>
                <a:lnTo>
                  <a:pt x="167640" y="362711"/>
                </a:lnTo>
                <a:close/>
              </a:path>
              <a:path w="217170" h="379095">
                <a:moveTo>
                  <a:pt x="152400" y="378713"/>
                </a:moveTo>
                <a:lnTo>
                  <a:pt x="152400" y="363474"/>
                </a:lnTo>
                <a:lnTo>
                  <a:pt x="136398" y="363474"/>
                </a:lnTo>
                <a:lnTo>
                  <a:pt x="136398" y="378713"/>
                </a:lnTo>
                <a:lnTo>
                  <a:pt x="152400" y="378713"/>
                </a:lnTo>
                <a:close/>
              </a:path>
              <a:path w="217170" h="379095">
                <a:moveTo>
                  <a:pt x="120383" y="378713"/>
                </a:moveTo>
                <a:lnTo>
                  <a:pt x="120383" y="363474"/>
                </a:lnTo>
                <a:lnTo>
                  <a:pt x="104381" y="363474"/>
                </a:lnTo>
                <a:lnTo>
                  <a:pt x="104381" y="378713"/>
                </a:lnTo>
                <a:lnTo>
                  <a:pt x="120383" y="378713"/>
                </a:lnTo>
                <a:close/>
              </a:path>
              <a:path w="217170" h="379095">
                <a:moveTo>
                  <a:pt x="89141" y="378713"/>
                </a:moveTo>
                <a:lnTo>
                  <a:pt x="89141" y="363474"/>
                </a:lnTo>
                <a:lnTo>
                  <a:pt x="73140" y="363474"/>
                </a:lnTo>
                <a:lnTo>
                  <a:pt x="73140" y="378713"/>
                </a:lnTo>
                <a:lnTo>
                  <a:pt x="89141" y="378713"/>
                </a:lnTo>
                <a:close/>
              </a:path>
              <a:path w="217170" h="379095">
                <a:moveTo>
                  <a:pt x="59435" y="371093"/>
                </a:moveTo>
                <a:lnTo>
                  <a:pt x="59435" y="360425"/>
                </a:lnTo>
                <a:lnTo>
                  <a:pt x="43421" y="360425"/>
                </a:lnTo>
                <a:lnTo>
                  <a:pt x="43421" y="378713"/>
                </a:lnTo>
                <a:lnTo>
                  <a:pt x="51816" y="378713"/>
                </a:lnTo>
                <a:lnTo>
                  <a:pt x="51816" y="363474"/>
                </a:lnTo>
                <a:lnTo>
                  <a:pt x="57150" y="363474"/>
                </a:lnTo>
                <a:lnTo>
                  <a:pt x="57150" y="368808"/>
                </a:lnTo>
                <a:lnTo>
                  <a:pt x="59435" y="371093"/>
                </a:lnTo>
                <a:close/>
              </a:path>
              <a:path w="217170" h="379095">
                <a:moveTo>
                  <a:pt x="57150" y="368808"/>
                </a:moveTo>
                <a:lnTo>
                  <a:pt x="57150" y="363474"/>
                </a:lnTo>
                <a:lnTo>
                  <a:pt x="51816" y="363474"/>
                </a:lnTo>
                <a:lnTo>
                  <a:pt x="57150" y="368808"/>
                </a:lnTo>
                <a:close/>
              </a:path>
              <a:path w="217170" h="379095">
                <a:moveTo>
                  <a:pt x="57150" y="378713"/>
                </a:moveTo>
                <a:lnTo>
                  <a:pt x="57150" y="368808"/>
                </a:lnTo>
                <a:lnTo>
                  <a:pt x="51816" y="363474"/>
                </a:lnTo>
                <a:lnTo>
                  <a:pt x="51816" y="378713"/>
                </a:lnTo>
                <a:lnTo>
                  <a:pt x="57150" y="378713"/>
                </a:lnTo>
                <a:close/>
              </a:path>
              <a:path w="217170" h="379095">
                <a:moveTo>
                  <a:pt x="59423" y="344424"/>
                </a:moveTo>
                <a:lnTo>
                  <a:pt x="59423" y="329184"/>
                </a:lnTo>
                <a:lnTo>
                  <a:pt x="43421" y="329184"/>
                </a:lnTo>
                <a:lnTo>
                  <a:pt x="43421" y="344424"/>
                </a:lnTo>
                <a:lnTo>
                  <a:pt x="59423" y="344424"/>
                </a:lnTo>
                <a:close/>
              </a:path>
              <a:path w="217170" h="379095">
                <a:moveTo>
                  <a:pt x="59423" y="313181"/>
                </a:moveTo>
                <a:lnTo>
                  <a:pt x="59423" y="297179"/>
                </a:lnTo>
                <a:lnTo>
                  <a:pt x="43421" y="297179"/>
                </a:lnTo>
                <a:lnTo>
                  <a:pt x="43421" y="313181"/>
                </a:lnTo>
                <a:lnTo>
                  <a:pt x="59423" y="313181"/>
                </a:lnTo>
                <a:close/>
              </a:path>
              <a:path w="217170" h="379095">
                <a:moveTo>
                  <a:pt x="59423" y="281177"/>
                </a:moveTo>
                <a:lnTo>
                  <a:pt x="59423" y="265175"/>
                </a:lnTo>
                <a:lnTo>
                  <a:pt x="43421" y="265175"/>
                </a:lnTo>
                <a:lnTo>
                  <a:pt x="43421" y="281177"/>
                </a:lnTo>
                <a:lnTo>
                  <a:pt x="59423" y="281177"/>
                </a:lnTo>
                <a:close/>
              </a:path>
              <a:path w="217170" h="379095">
                <a:moveTo>
                  <a:pt x="59423" y="249174"/>
                </a:moveTo>
                <a:lnTo>
                  <a:pt x="59423" y="233934"/>
                </a:lnTo>
                <a:lnTo>
                  <a:pt x="43421" y="233934"/>
                </a:lnTo>
                <a:lnTo>
                  <a:pt x="43421" y="249174"/>
                </a:lnTo>
                <a:lnTo>
                  <a:pt x="59423" y="249174"/>
                </a:lnTo>
                <a:close/>
              </a:path>
              <a:path w="217170" h="379095">
                <a:moveTo>
                  <a:pt x="59423" y="217931"/>
                </a:moveTo>
                <a:lnTo>
                  <a:pt x="59423" y="201929"/>
                </a:lnTo>
                <a:lnTo>
                  <a:pt x="43421" y="201929"/>
                </a:lnTo>
                <a:lnTo>
                  <a:pt x="43421" y="217931"/>
                </a:lnTo>
                <a:lnTo>
                  <a:pt x="59423" y="217931"/>
                </a:lnTo>
                <a:close/>
              </a:path>
              <a:path w="217170" h="379095">
                <a:moveTo>
                  <a:pt x="59423" y="185927"/>
                </a:moveTo>
                <a:lnTo>
                  <a:pt x="59423" y="169925"/>
                </a:lnTo>
                <a:lnTo>
                  <a:pt x="43421" y="169925"/>
                </a:lnTo>
                <a:lnTo>
                  <a:pt x="43421" y="185927"/>
                </a:lnTo>
                <a:lnTo>
                  <a:pt x="59423" y="185927"/>
                </a:lnTo>
                <a:close/>
              </a:path>
              <a:path w="217170" h="379095">
                <a:moveTo>
                  <a:pt x="59423" y="153924"/>
                </a:moveTo>
                <a:lnTo>
                  <a:pt x="59423" y="138684"/>
                </a:lnTo>
                <a:lnTo>
                  <a:pt x="43421" y="138684"/>
                </a:lnTo>
                <a:lnTo>
                  <a:pt x="43421" y="153924"/>
                </a:lnTo>
                <a:lnTo>
                  <a:pt x="59423" y="153924"/>
                </a:lnTo>
                <a:close/>
              </a:path>
            </a:pathLst>
          </a:custGeom>
          <a:solidFill>
            <a:srgbClr val="000000"/>
          </a:solidFill>
        </p:spPr>
        <p:txBody>
          <a:bodyPr wrap="square" lIns="0" tIns="0" rIns="0" bIns="0" rtlCol="0"/>
          <a:lstStyle/>
          <a:p>
            <a:endParaRPr/>
          </a:p>
        </p:txBody>
      </p:sp>
      <p:sp>
        <p:nvSpPr>
          <p:cNvPr id="28" name="object 4">
            <a:extLst>
              <a:ext uri="{FF2B5EF4-FFF2-40B4-BE49-F238E27FC236}">
                <a16:creationId xmlns:a16="http://schemas.microsoft.com/office/drawing/2014/main" id="{39B6E9F2-CC0F-45A3-A32C-0A8D3CBEACC8}"/>
              </a:ext>
            </a:extLst>
          </p:cNvPr>
          <p:cNvSpPr/>
          <p:nvPr/>
        </p:nvSpPr>
        <p:spPr>
          <a:xfrm>
            <a:off x="2050189" y="3723034"/>
            <a:ext cx="3147060" cy="422275"/>
          </a:xfrm>
          <a:custGeom>
            <a:avLst/>
            <a:gdLst/>
            <a:ahLst/>
            <a:cxnLst/>
            <a:rect l="l" t="t" r="r" b="b"/>
            <a:pathLst>
              <a:path w="3147060" h="422275">
                <a:moveTo>
                  <a:pt x="3147060" y="422148"/>
                </a:moveTo>
                <a:lnTo>
                  <a:pt x="3147060" y="0"/>
                </a:lnTo>
                <a:lnTo>
                  <a:pt x="0" y="0"/>
                </a:lnTo>
                <a:lnTo>
                  <a:pt x="0" y="422148"/>
                </a:lnTo>
                <a:lnTo>
                  <a:pt x="6857" y="422148"/>
                </a:lnTo>
                <a:lnTo>
                  <a:pt x="6858" y="12953"/>
                </a:lnTo>
                <a:lnTo>
                  <a:pt x="12954" y="6096"/>
                </a:lnTo>
                <a:lnTo>
                  <a:pt x="12954" y="12953"/>
                </a:lnTo>
                <a:lnTo>
                  <a:pt x="3134105" y="12953"/>
                </a:lnTo>
                <a:lnTo>
                  <a:pt x="3134105" y="6096"/>
                </a:lnTo>
                <a:lnTo>
                  <a:pt x="3140202" y="12953"/>
                </a:lnTo>
                <a:lnTo>
                  <a:pt x="3140202" y="422148"/>
                </a:lnTo>
                <a:lnTo>
                  <a:pt x="3147060" y="422148"/>
                </a:lnTo>
                <a:close/>
              </a:path>
              <a:path w="3147060" h="422275">
                <a:moveTo>
                  <a:pt x="12954" y="12953"/>
                </a:moveTo>
                <a:lnTo>
                  <a:pt x="12954" y="6096"/>
                </a:lnTo>
                <a:lnTo>
                  <a:pt x="6858" y="12953"/>
                </a:lnTo>
                <a:lnTo>
                  <a:pt x="12954" y="12953"/>
                </a:lnTo>
                <a:close/>
              </a:path>
              <a:path w="3147060" h="422275">
                <a:moveTo>
                  <a:pt x="12954" y="409956"/>
                </a:moveTo>
                <a:lnTo>
                  <a:pt x="12954" y="12953"/>
                </a:lnTo>
                <a:lnTo>
                  <a:pt x="6858" y="12953"/>
                </a:lnTo>
                <a:lnTo>
                  <a:pt x="6858" y="409956"/>
                </a:lnTo>
                <a:lnTo>
                  <a:pt x="12954" y="409956"/>
                </a:lnTo>
                <a:close/>
              </a:path>
              <a:path w="3147060" h="422275">
                <a:moveTo>
                  <a:pt x="3140202" y="409956"/>
                </a:moveTo>
                <a:lnTo>
                  <a:pt x="6858" y="409956"/>
                </a:lnTo>
                <a:lnTo>
                  <a:pt x="12954" y="416051"/>
                </a:lnTo>
                <a:lnTo>
                  <a:pt x="12953" y="422148"/>
                </a:lnTo>
                <a:lnTo>
                  <a:pt x="3134105" y="422148"/>
                </a:lnTo>
                <a:lnTo>
                  <a:pt x="3134105" y="416051"/>
                </a:lnTo>
                <a:lnTo>
                  <a:pt x="3140202" y="409956"/>
                </a:lnTo>
                <a:close/>
              </a:path>
              <a:path w="3147060" h="422275">
                <a:moveTo>
                  <a:pt x="12953" y="422148"/>
                </a:moveTo>
                <a:lnTo>
                  <a:pt x="12954" y="416051"/>
                </a:lnTo>
                <a:lnTo>
                  <a:pt x="6858" y="409956"/>
                </a:lnTo>
                <a:lnTo>
                  <a:pt x="6857" y="422148"/>
                </a:lnTo>
                <a:lnTo>
                  <a:pt x="12953" y="422148"/>
                </a:lnTo>
                <a:close/>
              </a:path>
              <a:path w="3147060" h="422275">
                <a:moveTo>
                  <a:pt x="3140202" y="12953"/>
                </a:moveTo>
                <a:lnTo>
                  <a:pt x="3134105" y="6096"/>
                </a:lnTo>
                <a:lnTo>
                  <a:pt x="3134105" y="12953"/>
                </a:lnTo>
                <a:lnTo>
                  <a:pt x="3140202" y="12953"/>
                </a:lnTo>
                <a:close/>
              </a:path>
              <a:path w="3147060" h="422275">
                <a:moveTo>
                  <a:pt x="3140202" y="409956"/>
                </a:moveTo>
                <a:lnTo>
                  <a:pt x="3140202" y="12953"/>
                </a:lnTo>
                <a:lnTo>
                  <a:pt x="3134105" y="12953"/>
                </a:lnTo>
                <a:lnTo>
                  <a:pt x="3134105" y="409956"/>
                </a:lnTo>
                <a:lnTo>
                  <a:pt x="3140202" y="409956"/>
                </a:lnTo>
                <a:close/>
              </a:path>
              <a:path w="3147060" h="422275">
                <a:moveTo>
                  <a:pt x="3140202" y="422148"/>
                </a:moveTo>
                <a:lnTo>
                  <a:pt x="3140202" y="409956"/>
                </a:lnTo>
                <a:lnTo>
                  <a:pt x="3134105" y="416051"/>
                </a:lnTo>
                <a:lnTo>
                  <a:pt x="3134105" y="422148"/>
                </a:lnTo>
                <a:lnTo>
                  <a:pt x="3140202" y="422148"/>
                </a:lnTo>
                <a:close/>
              </a:path>
            </a:pathLst>
          </a:custGeom>
          <a:solidFill>
            <a:srgbClr val="000000"/>
          </a:solidFill>
        </p:spPr>
        <p:txBody>
          <a:bodyPr wrap="square" lIns="0" tIns="0" rIns="0" bIns="0" rtlCol="0"/>
          <a:lstStyle/>
          <a:p>
            <a:endParaRPr/>
          </a:p>
        </p:txBody>
      </p:sp>
      <p:sp>
        <p:nvSpPr>
          <p:cNvPr id="29" name="object 5">
            <a:extLst>
              <a:ext uri="{FF2B5EF4-FFF2-40B4-BE49-F238E27FC236}">
                <a16:creationId xmlns:a16="http://schemas.microsoft.com/office/drawing/2014/main" id="{7B4E3C42-EE1E-47FD-808F-32E7E85C294B}"/>
              </a:ext>
            </a:extLst>
          </p:cNvPr>
          <p:cNvSpPr txBox="1"/>
          <p:nvPr/>
        </p:nvSpPr>
        <p:spPr>
          <a:xfrm>
            <a:off x="2057047" y="3729129"/>
            <a:ext cx="3133725" cy="410209"/>
          </a:xfrm>
          <a:prstGeom prst="rect">
            <a:avLst/>
          </a:prstGeom>
          <a:solidFill>
            <a:srgbClr val="EAEAEA"/>
          </a:solidFill>
        </p:spPr>
        <p:txBody>
          <a:bodyPr vert="horz" wrap="square" lIns="0" tIns="0" rIns="0" bIns="0" rtlCol="0">
            <a:spAutoFit/>
          </a:bodyPr>
          <a:lstStyle/>
          <a:p>
            <a:pPr marL="90170">
              <a:lnSpc>
                <a:spcPct val="100000"/>
              </a:lnSpc>
            </a:pPr>
            <a:r>
              <a:rPr sz="2000" spc="-5" dirty="0">
                <a:solidFill>
                  <a:srgbClr val="00339A"/>
                </a:solidFill>
                <a:latin typeface="Courier New"/>
                <a:cs typeface="Courier New"/>
              </a:rPr>
              <a:t>5 4 1 1 3 4 7 8 9 4</a:t>
            </a:r>
            <a:endParaRPr sz="2000">
              <a:latin typeface="Courier New"/>
              <a:cs typeface="Courier New"/>
            </a:endParaRPr>
          </a:p>
        </p:txBody>
      </p:sp>
      <p:sp>
        <p:nvSpPr>
          <p:cNvPr id="30" name="object 10">
            <a:extLst>
              <a:ext uri="{FF2B5EF4-FFF2-40B4-BE49-F238E27FC236}">
                <a16:creationId xmlns:a16="http://schemas.microsoft.com/office/drawing/2014/main" id="{FDDBB08C-0B41-4E15-8EC6-2B87BF62A2AB}"/>
              </a:ext>
            </a:extLst>
          </p:cNvPr>
          <p:cNvSpPr/>
          <p:nvPr/>
        </p:nvSpPr>
        <p:spPr>
          <a:xfrm>
            <a:off x="4286659" y="4427122"/>
            <a:ext cx="2306320" cy="243204"/>
          </a:xfrm>
          <a:custGeom>
            <a:avLst/>
            <a:gdLst/>
            <a:ahLst/>
            <a:cxnLst/>
            <a:rect l="l" t="t" r="r" b="b"/>
            <a:pathLst>
              <a:path w="2306320" h="243204">
                <a:moveTo>
                  <a:pt x="51816" y="34289"/>
                </a:moveTo>
                <a:lnTo>
                  <a:pt x="4572" y="15239"/>
                </a:lnTo>
                <a:lnTo>
                  <a:pt x="0" y="27431"/>
                </a:lnTo>
                <a:lnTo>
                  <a:pt x="47244" y="45719"/>
                </a:lnTo>
                <a:lnTo>
                  <a:pt x="51816" y="34289"/>
                </a:lnTo>
                <a:close/>
              </a:path>
              <a:path w="2306320" h="243204">
                <a:moveTo>
                  <a:pt x="134874" y="65531"/>
                </a:moveTo>
                <a:lnTo>
                  <a:pt x="105918" y="54863"/>
                </a:lnTo>
                <a:lnTo>
                  <a:pt x="87630" y="48005"/>
                </a:lnTo>
                <a:lnTo>
                  <a:pt x="83058" y="59435"/>
                </a:lnTo>
                <a:lnTo>
                  <a:pt x="101346" y="67055"/>
                </a:lnTo>
                <a:lnTo>
                  <a:pt x="130302" y="77723"/>
                </a:lnTo>
                <a:lnTo>
                  <a:pt x="134874" y="65531"/>
                </a:lnTo>
                <a:close/>
              </a:path>
              <a:path w="2306320" h="243204">
                <a:moveTo>
                  <a:pt x="217932" y="96773"/>
                </a:moveTo>
                <a:lnTo>
                  <a:pt x="209550" y="93725"/>
                </a:lnTo>
                <a:lnTo>
                  <a:pt x="170688" y="79247"/>
                </a:lnTo>
                <a:lnTo>
                  <a:pt x="166116" y="91439"/>
                </a:lnTo>
                <a:lnTo>
                  <a:pt x="204978" y="105917"/>
                </a:lnTo>
                <a:lnTo>
                  <a:pt x="213360" y="108965"/>
                </a:lnTo>
                <a:lnTo>
                  <a:pt x="217932" y="96773"/>
                </a:lnTo>
                <a:close/>
              </a:path>
              <a:path w="2306320" h="243204">
                <a:moveTo>
                  <a:pt x="301752" y="125729"/>
                </a:moveTo>
                <a:lnTo>
                  <a:pt x="262128" y="112775"/>
                </a:lnTo>
                <a:lnTo>
                  <a:pt x="253746" y="109727"/>
                </a:lnTo>
                <a:lnTo>
                  <a:pt x="249936" y="121919"/>
                </a:lnTo>
                <a:lnTo>
                  <a:pt x="257556" y="124205"/>
                </a:lnTo>
                <a:lnTo>
                  <a:pt x="297942" y="137921"/>
                </a:lnTo>
                <a:lnTo>
                  <a:pt x="301752" y="125729"/>
                </a:lnTo>
                <a:close/>
              </a:path>
              <a:path w="2306320" h="243204">
                <a:moveTo>
                  <a:pt x="386334" y="152399"/>
                </a:moveTo>
                <a:lnTo>
                  <a:pt x="338328" y="137159"/>
                </a:lnTo>
                <a:lnTo>
                  <a:pt x="334518" y="149351"/>
                </a:lnTo>
                <a:lnTo>
                  <a:pt x="365760" y="159257"/>
                </a:lnTo>
                <a:lnTo>
                  <a:pt x="383286" y="164591"/>
                </a:lnTo>
                <a:lnTo>
                  <a:pt x="386334" y="152399"/>
                </a:lnTo>
                <a:close/>
              </a:path>
              <a:path w="2306320" h="243204">
                <a:moveTo>
                  <a:pt x="472440" y="175259"/>
                </a:moveTo>
                <a:lnTo>
                  <a:pt x="424434" y="163067"/>
                </a:lnTo>
                <a:lnTo>
                  <a:pt x="422910" y="162305"/>
                </a:lnTo>
                <a:lnTo>
                  <a:pt x="419862" y="174497"/>
                </a:lnTo>
                <a:lnTo>
                  <a:pt x="421386" y="175259"/>
                </a:lnTo>
                <a:lnTo>
                  <a:pt x="469392" y="187451"/>
                </a:lnTo>
                <a:lnTo>
                  <a:pt x="472440" y="175259"/>
                </a:lnTo>
                <a:close/>
              </a:path>
              <a:path w="2306320" h="243204">
                <a:moveTo>
                  <a:pt x="558546" y="194309"/>
                </a:moveTo>
                <a:lnTo>
                  <a:pt x="539496" y="190499"/>
                </a:lnTo>
                <a:lnTo>
                  <a:pt x="509016" y="183641"/>
                </a:lnTo>
                <a:lnTo>
                  <a:pt x="505968" y="195833"/>
                </a:lnTo>
                <a:lnTo>
                  <a:pt x="537210" y="203453"/>
                </a:lnTo>
                <a:lnTo>
                  <a:pt x="556260" y="207263"/>
                </a:lnTo>
                <a:lnTo>
                  <a:pt x="558546" y="194309"/>
                </a:lnTo>
                <a:close/>
              </a:path>
              <a:path w="2306320" h="243204">
                <a:moveTo>
                  <a:pt x="646176" y="209549"/>
                </a:moveTo>
                <a:lnTo>
                  <a:pt x="599694" y="202691"/>
                </a:lnTo>
                <a:lnTo>
                  <a:pt x="595884" y="201929"/>
                </a:lnTo>
                <a:lnTo>
                  <a:pt x="593598" y="214121"/>
                </a:lnTo>
                <a:lnTo>
                  <a:pt x="597408" y="214883"/>
                </a:lnTo>
                <a:lnTo>
                  <a:pt x="643890" y="222503"/>
                </a:lnTo>
                <a:lnTo>
                  <a:pt x="646176" y="209549"/>
                </a:lnTo>
                <a:close/>
              </a:path>
              <a:path w="2306320" h="243204">
                <a:moveTo>
                  <a:pt x="733806" y="220979"/>
                </a:moveTo>
                <a:lnTo>
                  <a:pt x="724662" y="220217"/>
                </a:lnTo>
                <a:lnTo>
                  <a:pt x="683514" y="214883"/>
                </a:lnTo>
                <a:lnTo>
                  <a:pt x="681990" y="227837"/>
                </a:lnTo>
                <a:lnTo>
                  <a:pt x="723138" y="232409"/>
                </a:lnTo>
                <a:lnTo>
                  <a:pt x="732282" y="233933"/>
                </a:lnTo>
                <a:lnTo>
                  <a:pt x="733806" y="220979"/>
                </a:lnTo>
                <a:close/>
              </a:path>
              <a:path w="2306320" h="243204">
                <a:moveTo>
                  <a:pt x="822198" y="227837"/>
                </a:moveTo>
                <a:lnTo>
                  <a:pt x="790956" y="226313"/>
                </a:lnTo>
                <a:lnTo>
                  <a:pt x="771906" y="224027"/>
                </a:lnTo>
                <a:lnTo>
                  <a:pt x="770382" y="236981"/>
                </a:lnTo>
                <a:lnTo>
                  <a:pt x="790956" y="238614"/>
                </a:lnTo>
                <a:lnTo>
                  <a:pt x="821436" y="240791"/>
                </a:lnTo>
                <a:lnTo>
                  <a:pt x="822198" y="227837"/>
                </a:lnTo>
                <a:close/>
              </a:path>
              <a:path w="2306320" h="243204">
                <a:moveTo>
                  <a:pt x="910590" y="243077"/>
                </a:moveTo>
                <a:lnTo>
                  <a:pt x="910590" y="230885"/>
                </a:lnTo>
                <a:lnTo>
                  <a:pt x="859536" y="230123"/>
                </a:lnTo>
                <a:lnTo>
                  <a:pt x="859536" y="242315"/>
                </a:lnTo>
                <a:lnTo>
                  <a:pt x="910590" y="243077"/>
                </a:lnTo>
                <a:close/>
              </a:path>
              <a:path w="2306320" h="243204">
                <a:moveTo>
                  <a:pt x="999744" y="242315"/>
                </a:moveTo>
                <a:lnTo>
                  <a:pt x="998982" y="230123"/>
                </a:lnTo>
                <a:lnTo>
                  <a:pt x="948690" y="230885"/>
                </a:lnTo>
                <a:lnTo>
                  <a:pt x="948690" y="243077"/>
                </a:lnTo>
                <a:lnTo>
                  <a:pt x="999744" y="242315"/>
                </a:lnTo>
                <a:close/>
              </a:path>
              <a:path w="2306320" h="243204">
                <a:moveTo>
                  <a:pt x="1088898" y="237743"/>
                </a:moveTo>
                <a:lnTo>
                  <a:pt x="1088136" y="225551"/>
                </a:lnTo>
                <a:lnTo>
                  <a:pt x="1078230" y="226313"/>
                </a:lnTo>
                <a:lnTo>
                  <a:pt x="1037082" y="227837"/>
                </a:lnTo>
                <a:lnTo>
                  <a:pt x="1037844" y="240791"/>
                </a:lnTo>
                <a:lnTo>
                  <a:pt x="1078992" y="238505"/>
                </a:lnTo>
                <a:lnTo>
                  <a:pt x="1088898" y="237743"/>
                </a:lnTo>
                <a:close/>
              </a:path>
              <a:path w="2306320" h="243204">
                <a:moveTo>
                  <a:pt x="1177290" y="230885"/>
                </a:moveTo>
                <a:lnTo>
                  <a:pt x="1176528" y="217931"/>
                </a:lnTo>
                <a:lnTo>
                  <a:pt x="1155954" y="220217"/>
                </a:lnTo>
                <a:lnTo>
                  <a:pt x="1125474" y="222503"/>
                </a:lnTo>
                <a:lnTo>
                  <a:pt x="1126998" y="235457"/>
                </a:lnTo>
                <a:lnTo>
                  <a:pt x="1156716" y="233171"/>
                </a:lnTo>
                <a:lnTo>
                  <a:pt x="1177290" y="230885"/>
                </a:lnTo>
                <a:close/>
              </a:path>
              <a:path w="2306320" h="243204">
                <a:moveTo>
                  <a:pt x="1265682" y="220979"/>
                </a:moveTo>
                <a:lnTo>
                  <a:pt x="1264158" y="208787"/>
                </a:lnTo>
                <a:lnTo>
                  <a:pt x="1235964" y="211835"/>
                </a:lnTo>
                <a:lnTo>
                  <a:pt x="1213866" y="214121"/>
                </a:lnTo>
                <a:lnTo>
                  <a:pt x="1215390" y="227075"/>
                </a:lnTo>
                <a:lnTo>
                  <a:pt x="1237488" y="224789"/>
                </a:lnTo>
                <a:lnTo>
                  <a:pt x="1265682" y="220979"/>
                </a:lnTo>
                <a:close/>
              </a:path>
              <a:path w="2306320" h="243204">
                <a:moveTo>
                  <a:pt x="1354074" y="210311"/>
                </a:moveTo>
                <a:lnTo>
                  <a:pt x="1352550" y="197357"/>
                </a:lnTo>
                <a:lnTo>
                  <a:pt x="1318260" y="201929"/>
                </a:lnTo>
                <a:lnTo>
                  <a:pt x="1302258" y="204215"/>
                </a:lnTo>
                <a:lnTo>
                  <a:pt x="1303782" y="216407"/>
                </a:lnTo>
                <a:lnTo>
                  <a:pt x="1319784" y="214883"/>
                </a:lnTo>
                <a:lnTo>
                  <a:pt x="1354074" y="210311"/>
                </a:lnTo>
                <a:close/>
              </a:path>
              <a:path w="2306320" h="243204">
                <a:moveTo>
                  <a:pt x="1442466" y="197357"/>
                </a:moveTo>
                <a:lnTo>
                  <a:pt x="1440180" y="184403"/>
                </a:lnTo>
                <a:lnTo>
                  <a:pt x="1402080" y="190499"/>
                </a:lnTo>
                <a:lnTo>
                  <a:pt x="1390650" y="192023"/>
                </a:lnTo>
                <a:lnTo>
                  <a:pt x="1392174" y="204977"/>
                </a:lnTo>
                <a:lnTo>
                  <a:pt x="1403604" y="203453"/>
                </a:lnTo>
                <a:lnTo>
                  <a:pt x="1442466" y="197357"/>
                </a:lnTo>
                <a:close/>
              </a:path>
              <a:path w="2306320" h="243204">
                <a:moveTo>
                  <a:pt x="1530096" y="182879"/>
                </a:moveTo>
                <a:lnTo>
                  <a:pt x="1527810" y="170687"/>
                </a:lnTo>
                <a:lnTo>
                  <a:pt x="1487424" y="177545"/>
                </a:lnTo>
                <a:lnTo>
                  <a:pt x="1478280" y="179069"/>
                </a:lnTo>
                <a:lnTo>
                  <a:pt x="1479804" y="191261"/>
                </a:lnTo>
                <a:lnTo>
                  <a:pt x="1530096" y="182879"/>
                </a:lnTo>
                <a:close/>
              </a:path>
              <a:path w="2306320" h="243204">
                <a:moveTo>
                  <a:pt x="1617726" y="167639"/>
                </a:moveTo>
                <a:lnTo>
                  <a:pt x="1615440" y="155447"/>
                </a:lnTo>
                <a:lnTo>
                  <a:pt x="1574292" y="163067"/>
                </a:lnTo>
                <a:lnTo>
                  <a:pt x="1565910" y="164591"/>
                </a:lnTo>
                <a:lnTo>
                  <a:pt x="1567434" y="176783"/>
                </a:lnTo>
                <a:lnTo>
                  <a:pt x="1576578" y="175259"/>
                </a:lnTo>
                <a:lnTo>
                  <a:pt x="1617726" y="167639"/>
                </a:lnTo>
                <a:close/>
              </a:path>
              <a:path w="2306320" h="243204">
                <a:moveTo>
                  <a:pt x="1705356" y="151637"/>
                </a:moveTo>
                <a:lnTo>
                  <a:pt x="1703070" y="139445"/>
                </a:lnTo>
                <a:lnTo>
                  <a:pt x="1662684" y="147065"/>
                </a:lnTo>
                <a:lnTo>
                  <a:pt x="1652778" y="148589"/>
                </a:lnTo>
                <a:lnTo>
                  <a:pt x="1655064" y="161543"/>
                </a:lnTo>
                <a:lnTo>
                  <a:pt x="1664970" y="159257"/>
                </a:lnTo>
                <a:lnTo>
                  <a:pt x="1705356" y="151637"/>
                </a:lnTo>
                <a:close/>
              </a:path>
              <a:path w="2306320" h="243204">
                <a:moveTo>
                  <a:pt x="1792986" y="134873"/>
                </a:moveTo>
                <a:lnTo>
                  <a:pt x="1789938" y="122681"/>
                </a:lnTo>
                <a:lnTo>
                  <a:pt x="1740408" y="132587"/>
                </a:lnTo>
                <a:lnTo>
                  <a:pt x="1742694" y="144779"/>
                </a:lnTo>
                <a:lnTo>
                  <a:pt x="1754124" y="142493"/>
                </a:lnTo>
                <a:lnTo>
                  <a:pt x="1792986" y="134873"/>
                </a:lnTo>
                <a:close/>
              </a:path>
              <a:path w="2306320" h="243204">
                <a:moveTo>
                  <a:pt x="1879854" y="117347"/>
                </a:moveTo>
                <a:lnTo>
                  <a:pt x="1877568" y="105155"/>
                </a:lnTo>
                <a:lnTo>
                  <a:pt x="1842516" y="112013"/>
                </a:lnTo>
                <a:lnTo>
                  <a:pt x="1827276" y="115061"/>
                </a:lnTo>
                <a:lnTo>
                  <a:pt x="1830324" y="127253"/>
                </a:lnTo>
                <a:lnTo>
                  <a:pt x="1844802" y="124967"/>
                </a:lnTo>
                <a:lnTo>
                  <a:pt x="1879854" y="117347"/>
                </a:lnTo>
                <a:close/>
              </a:path>
              <a:path w="2306320" h="243204">
                <a:moveTo>
                  <a:pt x="1966722" y="99821"/>
                </a:moveTo>
                <a:lnTo>
                  <a:pt x="1964436" y="86867"/>
                </a:lnTo>
                <a:lnTo>
                  <a:pt x="1933956" y="93725"/>
                </a:lnTo>
                <a:lnTo>
                  <a:pt x="1914906" y="97535"/>
                </a:lnTo>
                <a:lnTo>
                  <a:pt x="1917192" y="109727"/>
                </a:lnTo>
                <a:lnTo>
                  <a:pt x="1966722" y="99821"/>
                </a:lnTo>
                <a:close/>
              </a:path>
              <a:path w="2306320" h="243204">
                <a:moveTo>
                  <a:pt x="2054352" y="81533"/>
                </a:moveTo>
                <a:lnTo>
                  <a:pt x="2051304" y="68579"/>
                </a:lnTo>
                <a:lnTo>
                  <a:pt x="2001774" y="79247"/>
                </a:lnTo>
                <a:lnTo>
                  <a:pt x="2004060" y="91439"/>
                </a:lnTo>
                <a:lnTo>
                  <a:pt x="2054352" y="81533"/>
                </a:lnTo>
                <a:close/>
              </a:path>
              <a:path w="2306320" h="243204">
                <a:moveTo>
                  <a:pt x="2141220" y="63245"/>
                </a:moveTo>
                <a:lnTo>
                  <a:pt x="2138172" y="50291"/>
                </a:lnTo>
                <a:lnTo>
                  <a:pt x="2118360" y="54863"/>
                </a:lnTo>
                <a:lnTo>
                  <a:pt x="2088642" y="60959"/>
                </a:lnTo>
                <a:lnTo>
                  <a:pt x="2091690" y="73913"/>
                </a:lnTo>
                <a:lnTo>
                  <a:pt x="2120646" y="67055"/>
                </a:lnTo>
                <a:lnTo>
                  <a:pt x="2141220" y="63245"/>
                </a:lnTo>
                <a:close/>
              </a:path>
              <a:path w="2306320" h="243204">
                <a:moveTo>
                  <a:pt x="2228088" y="44195"/>
                </a:moveTo>
                <a:lnTo>
                  <a:pt x="2225040" y="32003"/>
                </a:lnTo>
                <a:lnTo>
                  <a:pt x="2175510" y="42671"/>
                </a:lnTo>
                <a:lnTo>
                  <a:pt x="2178558" y="54863"/>
                </a:lnTo>
                <a:lnTo>
                  <a:pt x="2228088" y="44195"/>
                </a:lnTo>
                <a:close/>
              </a:path>
              <a:path w="2306320" h="243204">
                <a:moveTo>
                  <a:pt x="2305812" y="21335"/>
                </a:moveTo>
                <a:lnTo>
                  <a:pt x="2223516" y="0"/>
                </a:lnTo>
                <a:lnTo>
                  <a:pt x="2239518" y="74675"/>
                </a:lnTo>
                <a:lnTo>
                  <a:pt x="2305812" y="21335"/>
                </a:lnTo>
                <a:close/>
              </a:path>
            </a:pathLst>
          </a:custGeom>
          <a:solidFill>
            <a:srgbClr val="777777"/>
          </a:solidFill>
        </p:spPr>
        <p:txBody>
          <a:bodyPr wrap="square" lIns="0" tIns="0" rIns="0" bIns="0" rtlCol="0"/>
          <a:lstStyle/>
          <a:p>
            <a:endParaRPr/>
          </a:p>
        </p:txBody>
      </p:sp>
      <p:sp>
        <p:nvSpPr>
          <p:cNvPr id="31" name="object 11">
            <a:extLst>
              <a:ext uri="{FF2B5EF4-FFF2-40B4-BE49-F238E27FC236}">
                <a16:creationId xmlns:a16="http://schemas.microsoft.com/office/drawing/2014/main" id="{6C6FEA30-5A58-4021-9A7F-F95C25577213}"/>
              </a:ext>
            </a:extLst>
          </p:cNvPr>
          <p:cNvSpPr/>
          <p:nvPr/>
        </p:nvSpPr>
        <p:spPr>
          <a:xfrm>
            <a:off x="3928519" y="4161184"/>
            <a:ext cx="215900" cy="360680"/>
          </a:xfrm>
          <a:custGeom>
            <a:avLst/>
            <a:gdLst/>
            <a:ahLst/>
            <a:cxnLst/>
            <a:rect l="l" t="t" r="r" b="b"/>
            <a:pathLst>
              <a:path w="215900" h="360679">
                <a:moveTo>
                  <a:pt x="215646" y="89915"/>
                </a:moveTo>
                <a:lnTo>
                  <a:pt x="108204" y="0"/>
                </a:lnTo>
                <a:lnTo>
                  <a:pt x="0" y="89915"/>
                </a:lnTo>
                <a:lnTo>
                  <a:pt x="54102" y="89915"/>
                </a:lnTo>
                <a:lnTo>
                  <a:pt x="54102" y="360425"/>
                </a:lnTo>
                <a:lnTo>
                  <a:pt x="162306" y="360425"/>
                </a:lnTo>
                <a:lnTo>
                  <a:pt x="162306" y="89915"/>
                </a:lnTo>
                <a:lnTo>
                  <a:pt x="215646" y="89915"/>
                </a:lnTo>
                <a:close/>
              </a:path>
            </a:pathLst>
          </a:custGeom>
          <a:solidFill>
            <a:srgbClr val="969696"/>
          </a:solidFill>
        </p:spPr>
        <p:txBody>
          <a:bodyPr wrap="square" lIns="0" tIns="0" rIns="0" bIns="0" rtlCol="0"/>
          <a:lstStyle/>
          <a:p>
            <a:endParaRPr/>
          </a:p>
        </p:txBody>
      </p:sp>
      <p:sp>
        <p:nvSpPr>
          <p:cNvPr id="32" name="object 12">
            <a:extLst>
              <a:ext uri="{FF2B5EF4-FFF2-40B4-BE49-F238E27FC236}">
                <a16:creationId xmlns:a16="http://schemas.microsoft.com/office/drawing/2014/main" id="{D7A465EA-C1A9-4AAA-984C-36A71E75538F}"/>
              </a:ext>
            </a:extLst>
          </p:cNvPr>
          <p:cNvSpPr/>
          <p:nvPr/>
        </p:nvSpPr>
        <p:spPr>
          <a:xfrm>
            <a:off x="3930805" y="4150516"/>
            <a:ext cx="217170" cy="379095"/>
          </a:xfrm>
          <a:custGeom>
            <a:avLst/>
            <a:gdLst/>
            <a:ahLst/>
            <a:cxnLst/>
            <a:rect l="l" t="t" r="r" b="b"/>
            <a:pathLst>
              <a:path w="217170" h="379095">
                <a:moveTo>
                  <a:pt x="51815" y="106679"/>
                </a:moveTo>
                <a:lnTo>
                  <a:pt x="51815" y="92963"/>
                </a:lnTo>
                <a:lnTo>
                  <a:pt x="35813" y="92963"/>
                </a:lnTo>
                <a:lnTo>
                  <a:pt x="35813" y="108965"/>
                </a:lnTo>
                <a:lnTo>
                  <a:pt x="43433" y="108965"/>
                </a:lnTo>
                <a:lnTo>
                  <a:pt x="43433" y="106679"/>
                </a:lnTo>
                <a:lnTo>
                  <a:pt x="51815" y="106679"/>
                </a:lnTo>
                <a:close/>
              </a:path>
              <a:path w="217170" h="379095">
                <a:moveTo>
                  <a:pt x="59435" y="122681"/>
                </a:moveTo>
                <a:lnTo>
                  <a:pt x="59435" y="106679"/>
                </a:lnTo>
                <a:lnTo>
                  <a:pt x="43433" y="106679"/>
                </a:lnTo>
                <a:lnTo>
                  <a:pt x="43433" y="108965"/>
                </a:lnTo>
                <a:lnTo>
                  <a:pt x="51815" y="108965"/>
                </a:lnTo>
                <a:lnTo>
                  <a:pt x="51815" y="122681"/>
                </a:lnTo>
                <a:lnTo>
                  <a:pt x="59435" y="122681"/>
                </a:lnTo>
                <a:close/>
              </a:path>
              <a:path w="217170" h="379095">
                <a:moveTo>
                  <a:pt x="51815" y="122681"/>
                </a:moveTo>
                <a:lnTo>
                  <a:pt x="51815" y="108965"/>
                </a:lnTo>
                <a:lnTo>
                  <a:pt x="43433" y="108965"/>
                </a:lnTo>
                <a:lnTo>
                  <a:pt x="43433" y="122681"/>
                </a:lnTo>
                <a:lnTo>
                  <a:pt x="51815" y="122681"/>
                </a:lnTo>
                <a:close/>
              </a:path>
              <a:path w="217170" h="379095">
                <a:moveTo>
                  <a:pt x="22097" y="90677"/>
                </a:moveTo>
                <a:lnTo>
                  <a:pt x="12191" y="78486"/>
                </a:lnTo>
                <a:lnTo>
                  <a:pt x="0" y="88391"/>
                </a:lnTo>
                <a:lnTo>
                  <a:pt x="3810" y="93081"/>
                </a:lnTo>
                <a:lnTo>
                  <a:pt x="19284" y="92963"/>
                </a:lnTo>
                <a:lnTo>
                  <a:pt x="22097" y="90677"/>
                </a:lnTo>
                <a:close/>
              </a:path>
              <a:path w="217170" h="379095">
                <a:moveTo>
                  <a:pt x="19284" y="92963"/>
                </a:moveTo>
                <a:lnTo>
                  <a:pt x="3810" y="92963"/>
                </a:lnTo>
                <a:lnTo>
                  <a:pt x="9906" y="100583"/>
                </a:lnTo>
                <a:lnTo>
                  <a:pt x="19284" y="92963"/>
                </a:lnTo>
                <a:close/>
              </a:path>
              <a:path w="217170" h="379095">
                <a:moveTo>
                  <a:pt x="19812" y="108965"/>
                </a:moveTo>
                <a:lnTo>
                  <a:pt x="19812" y="92963"/>
                </a:lnTo>
                <a:lnTo>
                  <a:pt x="19284" y="92963"/>
                </a:lnTo>
                <a:lnTo>
                  <a:pt x="9906" y="100583"/>
                </a:lnTo>
                <a:lnTo>
                  <a:pt x="3810" y="93081"/>
                </a:lnTo>
                <a:lnTo>
                  <a:pt x="3810" y="108965"/>
                </a:lnTo>
                <a:lnTo>
                  <a:pt x="19812" y="108965"/>
                </a:lnTo>
                <a:close/>
              </a:path>
              <a:path w="217170" h="379095">
                <a:moveTo>
                  <a:pt x="46481" y="70103"/>
                </a:moveTo>
                <a:lnTo>
                  <a:pt x="36575" y="57912"/>
                </a:lnTo>
                <a:lnTo>
                  <a:pt x="24383" y="68579"/>
                </a:lnTo>
                <a:lnTo>
                  <a:pt x="34289" y="80771"/>
                </a:lnTo>
                <a:lnTo>
                  <a:pt x="46481" y="70103"/>
                </a:lnTo>
                <a:close/>
              </a:path>
              <a:path w="217170" h="379095">
                <a:moveTo>
                  <a:pt x="70865" y="50291"/>
                </a:moveTo>
                <a:lnTo>
                  <a:pt x="60959" y="38100"/>
                </a:lnTo>
                <a:lnTo>
                  <a:pt x="48768" y="48005"/>
                </a:lnTo>
                <a:lnTo>
                  <a:pt x="58674" y="60197"/>
                </a:lnTo>
                <a:lnTo>
                  <a:pt x="70865" y="50291"/>
                </a:lnTo>
                <a:close/>
              </a:path>
              <a:path w="217170" h="379095">
                <a:moveTo>
                  <a:pt x="95249" y="29717"/>
                </a:moveTo>
                <a:lnTo>
                  <a:pt x="85343" y="17525"/>
                </a:lnTo>
                <a:lnTo>
                  <a:pt x="73151" y="27431"/>
                </a:lnTo>
                <a:lnTo>
                  <a:pt x="83057" y="39624"/>
                </a:lnTo>
                <a:lnTo>
                  <a:pt x="95249" y="29717"/>
                </a:lnTo>
                <a:close/>
              </a:path>
              <a:path w="217170" h="379095">
                <a:moveTo>
                  <a:pt x="119633" y="12191"/>
                </a:moveTo>
                <a:lnTo>
                  <a:pt x="105917" y="0"/>
                </a:lnTo>
                <a:lnTo>
                  <a:pt x="97535" y="6857"/>
                </a:lnTo>
                <a:lnTo>
                  <a:pt x="105584" y="16763"/>
                </a:lnTo>
                <a:lnTo>
                  <a:pt x="110489" y="16763"/>
                </a:lnTo>
                <a:lnTo>
                  <a:pt x="110489" y="23446"/>
                </a:lnTo>
                <a:lnTo>
                  <a:pt x="119633" y="12191"/>
                </a:lnTo>
                <a:close/>
              </a:path>
              <a:path w="217170" h="379095">
                <a:moveTo>
                  <a:pt x="110489" y="23446"/>
                </a:moveTo>
                <a:lnTo>
                  <a:pt x="110489" y="16763"/>
                </a:lnTo>
                <a:lnTo>
                  <a:pt x="107441" y="19050"/>
                </a:lnTo>
                <a:lnTo>
                  <a:pt x="105584" y="16763"/>
                </a:lnTo>
                <a:lnTo>
                  <a:pt x="100571" y="16763"/>
                </a:lnTo>
                <a:lnTo>
                  <a:pt x="109727" y="24383"/>
                </a:lnTo>
                <a:lnTo>
                  <a:pt x="110489" y="23446"/>
                </a:lnTo>
                <a:close/>
              </a:path>
              <a:path w="217170" h="379095">
                <a:moveTo>
                  <a:pt x="110489" y="16763"/>
                </a:moveTo>
                <a:lnTo>
                  <a:pt x="105584" y="16763"/>
                </a:lnTo>
                <a:lnTo>
                  <a:pt x="107441" y="19050"/>
                </a:lnTo>
                <a:lnTo>
                  <a:pt x="110489" y="16763"/>
                </a:lnTo>
                <a:close/>
              </a:path>
              <a:path w="217170" h="379095">
                <a:moveTo>
                  <a:pt x="144017" y="32765"/>
                </a:moveTo>
                <a:lnTo>
                  <a:pt x="131825" y="22097"/>
                </a:lnTo>
                <a:lnTo>
                  <a:pt x="121919" y="34289"/>
                </a:lnTo>
                <a:lnTo>
                  <a:pt x="134111" y="44957"/>
                </a:lnTo>
                <a:lnTo>
                  <a:pt x="144017" y="32765"/>
                </a:lnTo>
                <a:close/>
              </a:path>
              <a:path w="217170" h="379095">
                <a:moveTo>
                  <a:pt x="168401" y="52577"/>
                </a:moveTo>
                <a:lnTo>
                  <a:pt x="156209" y="42671"/>
                </a:lnTo>
                <a:lnTo>
                  <a:pt x="146303" y="54863"/>
                </a:lnTo>
                <a:lnTo>
                  <a:pt x="158495" y="64769"/>
                </a:lnTo>
                <a:lnTo>
                  <a:pt x="168401" y="52577"/>
                </a:lnTo>
                <a:close/>
              </a:path>
              <a:path w="217170" h="379095">
                <a:moveTo>
                  <a:pt x="192785" y="73151"/>
                </a:moveTo>
                <a:lnTo>
                  <a:pt x="180593" y="63245"/>
                </a:lnTo>
                <a:lnTo>
                  <a:pt x="170687" y="75437"/>
                </a:lnTo>
                <a:lnTo>
                  <a:pt x="182879" y="85343"/>
                </a:lnTo>
                <a:lnTo>
                  <a:pt x="192785" y="73151"/>
                </a:lnTo>
                <a:close/>
              </a:path>
              <a:path w="217170" h="379095">
                <a:moveTo>
                  <a:pt x="196929" y="92963"/>
                </a:moveTo>
                <a:lnTo>
                  <a:pt x="183641" y="92963"/>
                </a:lnTo>
                <a:lnTo>
                  <a:pt x="183641" y="108965"/>
                </a:lnTo>
                <a:lnTo>
                  <a:pt x="195071" y="108965"/>
                </a:lnTo>
                <a:lnTo>
                  <a:pt x="195071" y="95250"/>
                </a:lnTo>
                <a:lnTo>
                  <a:pt x="196929" y="92963"/>
                </a:lnTo>
                <a:close/>
              </a:path>
              <a:path w="217170" h="379095">
                <a:moveTo>
                  <a:pt x="199643" y="99250"/>
                </a:moveTo>
                <a:lnTo>
                  <a:pt x="199643" y="92963"/>
                </a:lnTo>
                <a:lnTo>
                  <a:pt x="196929" y="92963"/>
                </a:lnTo>
                <a:lnTo>
                  <a:pt x="195071" y="95250"/>
                </a:lnTo>
                <a:lnTo>
                  <a:pt x="199643" y="99250"/>
                </a:lnTo>
                <a:close/>
              </a:path>
              <a:path w="217170" h="379095">
                <a:moveTo>
                  <a:pt x="199643" y="108965"/>
                </a:moveTo>
                <a:lnTo>
                  <a:pt x="199643" y="99250"/>
                </a:lnTo>
                <a:lnTo>
                  <a:pt x="195071" y="95250"/>
                </a:lnTo>
                <a:lnTo>
                  <a:pt x="195071" y="108965"/>
                </a:lnTo>
                <a:lnTo>
                  <a:pt x="199643" y="108965"/>
                </a:lnTo>
                <a:close/>
              </a:path>
              <a:path w="217170" h="379095">
                <a:moveTo>
                  <a:pt x="217169" y="93725"/>
                </a:moveTo>
                <a:lnTo>
                  <a:pt x="204977" y="83057"/>
                </a:lnTo>
                <a:lnTo>
                  <a:pt x="196929" y="92963"/>
                </a:lnTo>
                <a:lnTo>
                  <a:pt x="199643" y="92963"/>
                </a:lnTo>
                <a:lnTo>
                  <a:pt x="199643" y="99250"/>
                </a:lnTo>
                <a:lnTo>
                  <a:pt x="207263" y="105917"/>
                </a:lnTo>
                <a:lnTo>
                  <a:pt x="217169" y="93725"/>
                </a:lnTo>
                <a:close/>
              </a:path>
              <a:path w="217170" h="379095">
                <a:moveTo>
                  <a:pt x="167639" y="100583"/>
                </a:moveTo>
                <a:lnTo>
                  <a:pt x="167639" y="92963"/>
                </a:lnTo>
                <a:lnTo>
                  <a:pt x="151637" y="92963"/>
                </a:lnTo>
                <a:lnTo>
                  <a:pt x="151637" y="108203"/>
                </a:lnTo>
                <a:lnTo>
                  <a:pt x="160712" y="108203"/>
                </a:lnTo>
                <a:lnTo>
                  <a:pt x="167639" y="100583"/>
                </a:lnTo>
                <a:close/>
              </a:path>
              <a:path w="217170" h="379095">
                <a:moveTo>
                  <a:pt x="167639" y="108965"/>
                </a:moveTo>
                <a:lnTo>
                  <a:pt x="167639" y="108203"/>
                </a:lnTo>
                <a:lnTo>
                  <a:pt x="160712" y="108203"/>
                </a:lnTo>
                <a:lnTo>
                  <a:pt x="160019" y="108965"/>
                </a:lnTo>
                <a:lnTo>
                  <a:pt x="167639" y="108965"/>
                </a:lnTo>
                <a:close/>
              </a:path>
              <a:path w="217170" h="379095">
                <a:moveTo>
                  <a:pt x="167639" y="108203"/>
                </a:moveTo>
                <a:lnTo>
                  <a:pt x="167639" y="100583"/>
                </a:lnTo>
                <a:lnTo>
                  <a:pt x="160712" y="108203"/>
                </a:lnTo>
                <a:lnTo>
                  <a:pt x="167639" y="108203"/>
                </a:lnTo>
                <a:close/>
              </a:path>
              <a:path w="217170" h="379095">
                <a:moveTo>
                  <a:pt x="167639" y="140207"/>
                </a:moveTo>
                <a:lnTo>
                  <a:pt x="167639" y="124205"/>
                </a:lnTo>
                <a:lnTo>
                  <a:pt x="151637" y="124205"/>
                </a:lnTo>
                <a:lnTo>
                  <a:pt x="151637" y="140207"/>
                </a:lnTo>
                <a:lnTo>
                  <a:pt x="167639" y="140207"/>
                </a:lnTo>
                <a:close/>
              </a:path>
              <a:path w="217170" h="379095">
                <a:moveTo>
                  <a:pt x="167639" y="172211"/>
                </a:moveTo>
                <a:lnTo>
                  <a:pt x="167639" y="156209"/>
                </a:lnTo>
                <a:lnTo>
                  <a:pt x="151637" y="156209"/>
                </a:lnTo>
                <a:lnTo>
                  <a:pt x="151637" y="172211"/>
                </a:lnTo>
                <a:lnTo>
                  <a:pt x="167639" y="172211"/>
                </a:lnTo>
                <a:close/>
              </a:path>
              <a:path w="217170" h="379095">
                <a:moveTo>
                  <a:pt x="167639" y="203453"/>
                </a:moveTo>
                <a:lnTo>
                  <a:pt x="167639" y="188213"/>
                </a:lnTo>
                <a:lnTo>
                  <a:pt x="151637" y="188213"/>
                </a:lnTo>
                <a:lnTo>
                  <a:pt x="151637" y="203453"/>
                </a:lnTo>
                <a:lnTo>
                  <a:pt x="167639" y="203453"/>
                </a:lnTo>
                <a:close/>
              </a:path>
              <a:path w="217170" h="379095">
                <a:moveTo>
                  <a:pt x="167639" y="235457"/>
                </a:moveTo>
                <a:lnTo>
                  <a:pt x="167639" y="219455"/>
                </a:lnTo>
                <a:lnTo>
                  <a:pt x="151637" y="219455"/>
                </a:lnTo>
                <a:lnTo>
                  <a:pt x="151637" y="235457"/>
                </a:lnTo>
                <a:lnTo>
                  <a:pt x="167639" y="235457"/>
                </a:lnTo>
                <a:close/>
              </a:path>
              <a:path w="217170" h="379095">
                <a:moveTo>
                  <a:pt x="167639" y="267461"/>
                </a:moveTo>
                <a:lnTo>
                  <a:pt x="167639" y="251459"/>
                </a:lnTo>
                <a:lnTo>
                  <a:pt x="151637" y="251459"/>
                </a:lnTo>
                <a:lnTo>
                  <a:pt x="151637" y="267461"/>
                </a:lnTo>
                <a:lnTo>
                  <a:pt x="167639" y="267461"/>
                </a:lnTo>
                <a:close/>
              </a:path>
              <a:path w="217170" h="379095">
                <a:moveTo>
                  <a:pt x="167639" y="298703"/>
                </a:moveTo>
                <a:lnTo>
                  <a:pt x="167639" y="283463"/>
                </a:lnTo>
                <a:lnTo>
                  <a:pt x="151637" y="283463"/>
                </a:lnTo>
                <a:lnTo>
                  <a:pt x="151637" y="298703"/>
                </a:lnTo>
                <a:lnTo>
                  <a:pt x="167639" y="298703"/>
                </a:lnTo>
                <a:close/>
              </a:path>
              <a:path w="217170" h="379095">
                <a:moveTo>
                  <a:pt x="167639" y="330707"/>
                </a:moveTo>
                <a:lnTo>
                  <a:pt x="167639" y="314705"/>
                </a:lnTo>
                <a:lnTo>
                  <a:pt x="151637" y="314705"/>
                </a:lnTo>
                <a:lnTo>
                  <a:pt x="151637" y="330707"/>
                </a:lnTo>
                <a:lnTo>
                  <a:pt x="167639" y="330707"/>
                </a:lnTo>
                <a:close/>
              </a:path>
              <a:path w="217170" h="379095">
                <a:moveTo>
                  <a:pt x="167639" y="362711"/>
                </a:moveTo>
                <a:lnTo>
                  <a:pt x="167639" y="346709"/>
                </a:lnTo>
                <a:lnTo>
                  <a:pt x="151637" y="346709"/>
                </a:lnTo>
                <a:lnTo>
                  <a:pt x="151637" y="362711"/>
                </a:lnTo>
                <a:lnTo>
                  <a:pt x="167639" y="362711"/>
                </a:lnTo>
                <a:close/>
              </a:path>
              <a:path w="217170" h="379095">
                <a:moveTo>
                  <a:pt x="152399" y="378713"/>
                </a:moveTo>
                <a:lnTo>
                  <a:pt x="152399" y="363474"/>
                </a:lnTo>
                <a:lnTo>
                  <a:pt x="136397" y="363474"/>
                </a:lnTo>
                <a:lnTo>
                  <a:pt x="136397" y="378713"/>
                </a:lnTo>
                <a:lnTo>
                  <a:pt x="152399" y="378713"/>
                </a:lnTo>
                <a:close/>
              </a:path>
              <a:path w="217170" h="379095">
                <a:moveTo>
                  <a:pt x="120395" y="378713"/>
                </a:moveTo>
                <a:lnTo>
                  <a:pt x="120395" y="363474"/>
                </a:lnTo>
                <a:lnTo>
                  <a:pt x="104393" y="363474"/>
                </a:lnTo>
                <a:lnTo>
                  <a:pt x="104393" y="378713"/>
                </a:lnTo>
                <a:lnTo>
                  <a:pt x="120395" y="378713"/>
                </a:lnTo>
                <a:close/>
              </a:path>
              <a:path w="217170" h="379095">
                <a:moveTo>
                  <a:pt x="89153" y="378713"/>
                </a:moveTo>
                <a:lnTo>
                  <a:pt x="89153" y="363474"/>
                </a:lnTo>
                <a:lnTo>
                  <a:pt x="73151" y="363474"/>
                </a:lnTo>
                <a:lnTo>
                  <a:pt x="73151" y="378713"/>
                </a:lnTo>
                <a:lnTo>
                  <a:pt x="89153" y="378713"/>
                </a:lnTo>
                <a:close/>
              </a:path>
              <a:path w="217170" h="379095">
                <a:moveTo>
                  <a:pt x="59435" y="371093"/>
                </a:moveTo>
                <a:lnTo>
                  <a:pt x="59435" y="360425"/>
                </a:lnTo>
                <a:lnTo>
                  <a:pt x="43433" y="360425"/>
                </a:lnTo>
                <a:lnTo>
                  <a:pt x="43433" y="378713"/>
                </a:lnTo>
                <a:lnTo>
                  <a:pt x="51815" y="378713"/>
                </a:lnTo>
                <a:lnTo>
                  <a:pt x="51815" y="363474"/>
                </a:lnTo>
                <a:lnTo>
                  <a:pt x="57150" y="363474"/>
                </a:lnTo>
                <a:lnTo>
                  <a:pt x="57150" y="368808"/>
                </a:lnTo>
                <a:lnTo>
                  <a:pt x="59435" y="371093"/>
                </a:lnTo>
                <a:close/>
              </a:path>
              <a:path w="217170" h="379095">
                <a:moveTo>
                  <a:pt x="57150" y="368808"/>
                </a:moveTo>
                <a:lnTo>
                  <a:pt x="57150" y="363474"/>
                </a:lnTo>
                <a:lnTo>
                  <a:pt x="51815" y="363474"/>
                </a:lnTo>
                <a:lnTo>
                  <a:pt x="57150" y="368808"/>
                </a:lnTo>
                <a:close/>
              </a:path>
              <a:path w="217170" h="379095">
                <a:moveTo>
                  <a:pt x="57150" y="378713"/>
                </a:moveTo>
                <a:lnTo>
                  <a:pt x="57150" y="368808"/>
                </a:lnTo>
                <a:lnTo>
                  <a:pt x="51815" y="363474"/>
                </a:lnTo>
                <a:lnTo>
                  <a:pt x="51815" y="378713"/>
                </a:lnTo>
                <a:lnTo>
                  <a:pt x="57150" y="378713"/>
                </a:lnTo>
                <a:close/>
              </a:path>
              <a:path w="217170" h="379095">
                <a:moveTo>
                  <a:pt x="59435" y="344424"/>
                </a:moveTo>
                <a:lnTo>
                  <a:pt x="59435" y="329184"/>
                </a:lnTo>
                <a:lnTo>
                  <a:pt x="43433" y="329184"/>
                </a:lnTo>
                <a:lnTo>
                  <a:pt x="43433" y="344424"/>
                </a:lnTo>
                <a:lnTo>
                  <a:pt x="59435" y="344424"/>
                </a:lnTo>
                <a:close/>
              </a:path>
              <a:path w="217170" h="379095">
                <a:moveTo>
                  <a:pt x="59435" y="313181"/>
                </a:moveTo>
                <a:lnTo>
                  <a:pt x="59435" y="297179"/>
                </a:lnTo>
                <a:lnTo>
                  <a:pt x="43433" y="297179"/>
                </a:lnTo>
                <a:lnTo>
                  <a:pt x="43433" y="313181"/>
                </a:lnTo>
                <a:lnTo>
                  <a:pt x="59435" y="313181"/>
                </a:lnTo>
                <a:close/>
              </a:path>
              <a:path w="217170" h="379095">
                <a:moveTo>
                  <a:pt x="59435" y="281177"/>
                </a:moveTo>
                <a:lnTo>
                  <a:pt x="59435" y="265175"/>
                </a:lnTo>
                <a:lnTo>
                  <a:pt x="43433" y="265175"/>
                </a:lnTo>
                <a:lnTo>
                  <a:pt x="43433" y="281177"/>
                </a:lnTo>
                <a:lnTo>
                  <a:pt x="59435" y="281177"/>
                </a:lnTo>
                <a:close/>
              </a:path>
              <a:path w="217170" h="379095">
                <a:moveTo>
                  <a:pt x="59435" y="249174"/>
                </a:moveTo>
                <a:lnTo>
                  <a:pt x="59435" y="233934"/>
                </a:lnTo>
                <a:lnTo>
                  <a:pt x="43433" y="233934"/>
                </a:lnTo>
                <a:lnTo>
                  <a:pt x="43433" y="249174"/>
                </a:lnTo>
                <a:lnTo>
                  <a:pt x="59435" y="249174"/>
                </a:lnTo>
                <a:close/>
              </a:path>
              <a:path w="217170" h="379095">
                <a:moveTo>
                  <a:pt x="59435" y="217931"/>
                </a:moveTo>
                <a:lnTo>
                  <a:pt x="59435" y="201929"/>
                </a:lnTo>
                <a:lnTo>
                  <a:pt x="43433" y="201929"/>
                </a:lnTo>
                <a:lnTo>
                  <a:pt x="43433" y="217931"/>
                </a:lnTo>
                <a:lnTo>
                  <a:pt x="59435" y="217931"/>
                </a:lnTo>
                <a:close/>
              </a:path>
              <a:path w="217170" h="379095">
                <a:moveTo>
                  <a:pt x="59435" y="185927"/>
                </a:moveTo>
                <a:lnTo>
                  <a:pt x="59435" y="169925"/>
                </a:lnTo>
                <a:lnTo>
                  <a:pt x="43433" y="169925"/>
                </a:lnTo>
                <a:lnTo>
                  <a:pt x="43433" y="185927"/>
                </a:lnTo>
                <a:lnTo>
                  <a:pt x="59435" y="185927"/>
                </a:lnTo>
                <a:close/>
              </a:path>
              <a:path w="217170" h="379095">
                <a:moveTo>
                  <a:pt x="59435" y="153924"/>
                </a:moveTo>
                <a:lnTo>
                  <a:pt x="59435" y="138684"/>
                </a:lnTo>
                <a:lnTo>
                  <a:pt x="43433" y="138684"/>
                </a:lnTo>
                <a:lnTo>
                  <a:pt x="43433" y="153924"/>
                </a:lnTo>
                <a:lnTo>
                  <a:pt x="59435" y="153924"/>
                </a:lnTo>
                <a:close/>
              </a:path>
            </a:pathLst>
          </a:custGeom>
          <a:solidFill>
            <a:srgbClr val="000000"/>
          </a:solidFill>
        </p:spPr>
        <p:txBody>
          <a:bodyPr wrap="square" lIns="0" tIns="0" rIns="0" bIns="0" rtlCol="0"/>
          <a:lstStyle/>
          <a:p>
            <a:endParaRPr/>
          </a:p>
        </p:txBody>
      </p:sp>
      <p:sp>
        <p:nvSpPr>
          <p:cNvPr id="33" name="object 13">
            <a:extLst>
              <a:ext uri="{FF2B5EF4-FFF2-40B4-BE49-F238E27FC236}">
                <a16:creationId xmlns:a16="http://schemas.microsoft.com/office/drawing/2014/main" id="{8B403CB9-31A2-4410-920C-69485CDB43A2}"/>
              </a:ext>
            </a:extLst>
          </p:cNvPr>
          <p:cNvSpPr/>
          <p:nvPr/>
        </p:nvSpPr>
        <p:spPr>
          <a:xfrm>
            <a:off x="6651145" y="4155087"/>
            <a:ext cx="215900" cy="360680"/>
          </a:xfrm>
          <a:custGeom>
            <a:avLst/>
            <a:gdLst/>
            <a:ahLst/>
            <a:cxnLst/>
            <a:rect l="l" t="t" r="r" b="b"/>
            <a:pathLst>
              <a:path w="215900" h="360679">
                <a:moveTo>
                  <a:pt x="215646" y="89915"/>
                </a:moveTo>
                <a:lnTo>
                  <a:pt x="108204" y="0"/>
                </a:lnTo>
                <a:lnTo>
                  <a:pt x="0" y="89915"/>
                </a:lnTo>
                <a:lnTo>
                  <a:pt x="54102" y="89915"/>
                </a:lnTo>
                <a:lnTo>
                  <a:pt x="54102" y="360425"/>
                </a:lnTo>
                <a:lnTo>
                  <a:pt x="161544" y="360425"/>
                </a:lnTo>
                <a:lnTo>
                  <a:pt x="161544" y="89915"/>
                </a:lnTo>
                <a:lnTo>
                  <a:pt x="215646" y="89915"/>
                </a:lnTo>
                <a:close/>
              </a:path>
            </a:pathLst>
          </a:custGeom>
          <a:solidFill>
            <a:srgbClr val="969696"/>
          </a:solidFill>
        </p:spPr>
        <p:txBody>
          <a:bodyPr wrap="square" lIns="0" tIns="0" rIns="0" bIns="0" rtlCol="0"/>
          <a:lstStyle/>
          <a:p>
            <a:endParaRPr/>
          </a:p>
        </p:txBody>
      </p:sp>
      <p:sp>
        <p:nvSpPr>
          <p:cNvPr id="34" name="object 14">
            <a:extLst>
              <a:ext uri="{FF2B5EF4-FFF2-40B4-BE49-F238E27FC236}">
                <a16:creationId xmlns:a16="http://schemas.microsoft.com/office/drawing/2014/main" id="{F1CDA17F-ACF6-4C5E-9D12-AC21F28F1AC1}"/>
              </a:ext>
            </a:extLst>
          </p:cNvPr>
          <p:cNvSpPr/>
          <p:nvPr/>
        </p:nvSpPr>
        <p:spPr>
          <a:xfrm>
            <a:off x="6653431" y="4144419"/>
            <a:ext cx="217170" cy="379095"/>
          </a:xfrm>
          <a:custGeom>
            <a:avLst/>
            <a:gdLst/>
            <a:ahLst/>
            <a:cxnLst/>
            <a:rect l="l" t="t" r="r" b="b"/>
            <a:pathLst>
              <a:path w="217170" h="379095">
                <a:moveTo>
                  <a:pt x="51815" y="106680"/>
                </a:moveTo>
                <a:lnTo>
                  <a:pt x="51815" y="92963"/>
                </a:lnTo>
                <a:lnTo>
                  <a:pt x="35813" y="92963"/>
                </a:lnTo>
                <a:lnTo>
                  <a:pt x="35813" y="108203"/>
                </a:lnTo>
                <a:lnTo>
                  <a:pt x="43434" y="108203"/>
                </a:lnTo>
                <a:lnTo>
                  <a:pt x="43434" y="106680"/>
                </a:lnTo>
                <a:lnTo>
                  <a:pt x="51815" y="106680"/>
                </a:lnTo>
                <a:close/>
              </a:path>
              <a:path w="217170" h="379095">
                <a:moveTo>
                  <a:pt x="59436" y="121920"/>
                </a:moveTo>
                <a:lnTo>
                  <a:pt x="59436" y="106680"/>
                </a:lnTo>
                <a:lnTo>
                  <a:pt x="43434" y="106680"/>
                </a:lnTo>
                <a:lnTo>
                  <a:pt x="43434" y="108203"/>
                </a:lnTo>
                <a:lnTo>
                  <a:pt x="51815" y="108203"/>
                </a:lnTo>
                <a:lnTo>
                  <a:pt x="51815" y="121920"/>
                </a:lnTo>
                <a:lnTo>
                  <a:pt x="59436" y="121920"/>
                </a:lnTo>
                <a:close/>
              </a:path>
              <a:path w="217170" h="379095">
                <a:moveTo>
                  <a:pt x="51815" y="121920"/>
                </a:moveTo>
                <a:lnTo>
                  <a:pt x="51815" y="108203"/>
                </a:lnTo>
                <a:lnTo>
                  <a:pt x="43434" y="108203"/>
                </a:lnTo>
                <a:lnTo>
                  <a:pt x="43434" y="121920"/>
                </a:lnTo>
                <a:lnTo>
                  <a:pt x="51815" y="121920"/>
                </a:lnTo>
                <a:close/>
              </a:path>
              <a:path w="217170" h="379095">
                <a:moveTo>
                  <a:pt x="22098" y="90677"/>
                </a:moveTo>
                <a:lnTo>
                  <a:pt x="12191" y="78486"/>
                </a:lnTo>
                <a:lnTo>
                  <a:pt x="0" y="88391"/>
                </a:lnTo>
                <a:lnTo>
                  <a:pt x="3810" y="93081"/>
                </a:lnTo>
                <a:lnTo>
                  <a:pt x="19284" y="92963"/>
                </a:lnTo>
                <a:lnTo>
                  <a:pt x="22098" y="90677"/>
                </a:lnTo>
                <a:close/>
              </a:path>
              <a:path w="217170" h="379095">
                <a:moveTo>
                  <a:pt x="19284" y="92963"/>
                </a:moveTo>
                <a:lnTo>
                  <a:pt x="3810" y="92963"/>
                </a:lnTo>
                <a:lnTo>
                  <a:pt x="9905" y="100584"/>
                </a:lnTo>
                <a:lnTo>
                  <a:pt x="19284" y="92963"/>
                </a:lnTo>
                <a:close/>
              </a:path>
              <a:path w="217170" h="379095">
                <a:moveTo>
                  <a:pt x="19812" y="108203"/>
                </a:moveTo>
                <a:lnTo>
                  <a:pt x="19812" y="92963"/>
                </a:lnTo>
                <a:lnTo>
                  <a:pt x="19284" y="92963"/>
                </a:lnTo>
                <a:lnTo>
                  <a:pt x="9905" y="100584"/>
                </a:lnTo>
                <a:lnTo>
                  <a:pt x="3810" y="93081"/>
                </a:lnTo>
                <a:lnTo>
                  <a:pt x="3810" y="108203"/>
                </a:lnTo>
                <a:lnTo>
                  <a:pt x="19812" y="108203"/>
                </a:lnTo>
                <a:close/>
              </a:path>
              <a:path w="217170" h="379095">
                <a:moveTo>
                  <a:pt x="46481" y="70103"/>
                </a:moveTo>
                <a:lnTo>
                  <a:pt x="36575" y="57912"/>
                </a:lnTo>
                <a:lnTo>
                  <a:pt x="24384" y="67817"/>
                </a:lnTo>
                <a:lnTo>
                  <a:pt x="34289" y="80010"/>
                </a:lnTo>
                <a:lnTo>
                  <a:pt x="46481" y="70103"/>
                </a:lnTo>
                <a:close/>
              </a:path>
              <a:path w="217170" h="379095">
                <a:moveTo>
                  <a:pt x="70865" y="49529"/>
                </a:moveTo>
                <a:lnTo>
                  <a:pt x="60960" y="37337"/>
                </a:lnTo>
                <a:lnTo>
                  <a:pt x="48767" y="48005"/>
                </a:lnTo>
                <a:lnTo>
                  <a:pt x="58674" y="60198"/>
                </a:lnTo>
                <a:lnTo>
                  <a:pt x="70865" y="49529"/>
                </a:lnTo>
                <a:close/>
              </a:path>
              <a:path w="217170" h="379095">
                <a:moveTo>
                  <a:pt x="95250" y="28955"/>
                </a:moveTo>
                <a:lnTo>
                  <a:pt x="85343" y="16763"/>
                </a:lnTo>
                <a:lnTo>
                  <a:pt x="73151" y="27432"/>
                </a:lnTo>
                <a:lnTo>
                  <a:pt x="83058" y="39624"/>
                </a:lnTo>
                <a:lnTo>
                  <a:pt x="95250" y="28955"/>
                </a:lnTo>
                <a:close/>
              </a:path>
              <a:path w="217170" h="379095">
                <a:moveTo>
                  <a:pt x="119634" y="12191"/>
                </a:moveTo>
                <a:lnTo>
                  <a:pt x="105917" y="0"/>
                </a:lnTo>
                <a:lnTo>
                  <a:pt x="97536" y="6858"/>
                </a:lnTo>
                <a:lnTo>
                  <a:pt x="105584" y="16763"/>
                </a:lnTo>
                <a:lnTo>
                  <a:pt x="110489" y="16763"/>
                </a:lnTo>
                <a:lnTo>
                  <a:pt x="110489" y="23446"/>
                </a:lnTo>
                <a:lnTo>
                  <a:pt x="119634" y="12191"/>
                </a:lnTo>
                <a:close/>
              </a:path>
              <a:path w="217170" h="379095">
                <a:moveTo>
                  <a:pt x="110489" y="23446"/>
                </a:moveTo>
                <a:lnTo>
                  <a:pt x="110489" y="16763"/>
                </a:lnTo>
                <a:lnTo>
                  <a:pt x="107441" y="19050"/>
                </a:lnTo>
                <a:lnTo>
                  <a:pt x="105584" y="16763"/>
                </a:lnTo>
                <a:lnTo>
                  <a:pt x="100584" y="16763"/>
                </a:lnTo>
                <a:lnTo>
                  <a:pt x="109727" y="24384"/>
                </a:lnTo>
                <a:lnTo>
                  <a:pt x="110489" y="23446"/>
                </a:lnTo>
                <a:close/>
              </a:path>
              <a:path w="217170" h="379095">
                <a:moveTo>
                  <a:pt x="110489" y="16763"/>
                </a:moveTo>
                <a:lnTo>
                  <a:pt x="105584" y="16763"/>
                </a:lnTo>
                <a:lnTo>
                  <a:pt x="107441" y="19050"/>
                </a:lnTo>
                <a:lnTo>
                  <a:pt x="110489" y="16763"/>
                </a:lnTo>
                <a:close/>
              </a:path>
              <a:path w="217170" h="379095">
                <a:moveTo>
                  <a:pt x="144017" y="32003"/>
                </a:moveTo>
                <a:lnTo>
                  <a:pt x="131825" y="22098"/>
                </a:lnTo>
                <a:lnTo>
                  <a:pt x="121920" y="34289"/>
                </a:lnTo>
                <a:lnTo>
                  <a:pt x="134112" y="44196"/>
                </a:lnTo>
                <a:lnTo>
                  <a:pt x="144017" y="32003"/>
                </a:lnTo>
                <a:close/>
              </a:path>
              <a:path w="217170" h="379095">
                <a:moveTo>
                  <a:pt x="168401" y="52577"/>
                </a:moveTo>
                <a:lnTo>
                  <a:pt x="156210" y="42672"/>
                </a:lnTo>
                <a:lnTo>
                  <a:pt x="146303" y="54863"/>
                </a:lnTo>
                <a:lnTo>
                  <a:pt x="158496" y="64770"/>
                </a:lnTo>
                <a:lnTo>
                  <a:pt x="168401" y="52577"/>
                </a:lnTo>
                <a:close/>
              </a:path>
              <a:path w="217170" h="379095">
                <a:moveTo>
                  <a:pt x="192786" y="73151"/>
                </a:moveTo>
                <a:lnTo>
                  <a:pt x="180593" y="62484"/>
                </a:lnTo>
                <a:lnTo>
                  <a:pt x="170687" y="74675"/>
                </a:lnTo>
                <a:lnTo>
                  <a:pt x="182879" y="85343"/>
                </a:lnTo>
                <a:lnTo>
                  <a:pt x="192786" y="73151"/>
                </a:lnTo>
                <a:close/>
              </a:path>
              <a:path w="217170" h="379095">
                <a:moveTo>
                  <a:pt x="196929" y="92963"/>
                </a:moveTo>
                <a:lnTo>
                  <a:pt x="183641" y="92963"/>
                </a:lnTo>
                <a:lnTo>
                  <a:pt x="183641" y="108203"/>
                </a:lnTo>
                <a:lnTo>
                  <a:pt x="195072" y="108203"/>
                </a:lnTo>
                <a:lnTo>
                  <a:pt x="195072" y="95250"/>
                </a:lnTo>
                <a:lnTo>
                  <a:pt x="196929" y="92963"/>
                </a:lnTo>
                <a:close/>
              </a:path>
              <a:path w="217170" h="379095">
                <a:moveTo>
                  <a:pt x="199643" y="98964"/>
                </a:moveTo>
                <a:lnTo>
                  <a:pt x="199643" y="92963"/>
                </a:lnTo>
                <a:lnTo>
                  <a:pt x="196929" y="92963"/>
                </a:lnTo>
                <a:lnTo>
                  <a:pt x="195072" y="95250"/>
                </a:lnTo>
                <a:lnTo>
                  <a:pt x="199643" y="98964"/>
                </a:lnTo>
                <a:close/>
              </a:path>
              <a:path w="217170" h="379095">
                <a:moveTo>
                  <a:pt x="199643" y="108203"/>
                </a:moveTo>
                <a:lnTo>
                  <a:pt x="199643" y="98964"/>
                </a:lnTo>
                <a:lnTo>
                  <a:pt x="195072" y="95250"/>
                </a:lnTo>
                <a:lnTo>
                  <a:pt x="195072" y="108203"/>
                </a:lnTo>
                <a:lnTo>
                  <a:pt x="199643" y="108203"/>
                </a:lnTo>
                <a:close/>
              </a:path>
              <a:path w="217170" h="379095">
                <a:moveTo>
                  <a:pt x="217170" y="92963"/>
                </a:moveTo>
                <a:lnTo>
                  <a:pt x="204977" y="83058"/>
                </a:lnTo>
                <a:lnTo>
                  <a:pt x="196929" y="92963"/>
                </a:lnTo>
                <a:lnTo>
                  <a:pt x="199643" y="92963"/>
                </a:lnTo>
                <a:lnTo>
                  <a:pt x="199643" y="98964"/>
                </a:lnTo>
                <a:lnTo>
                  <a:pt x="207263" y="105155"/>
                </a:lnTo>
                <a:lnTo>
                  <a:pt x="217170" y="92963"/>
                </a:lnTo>
                <a:close/>
              </a:path>
              <a:path w="217170" h="379095">
                <a:moveTo>
                  <a:pt x="167639" y="100584"/>
                </a:moveTo>
                <a:lnTo>
                  <a:pt x="167639" y="92963"/>
                </a:lnTo>
                <a:lnTo>
                  <a:pt x="151637" y="92963"/>
                </a:lnTo>
                <a:lnTo>
                  <a:pt x="151637" y="108203"/>
                </a:lnTo>
                <a:lnTo>
                  <a:pt x="159258" y="108203"/>
                </a:lnTo>
                <a:lnTo>
                  <a:pt x="167639" y="100584"/>
                </a:lnTo>
                <a:close/>
              </a:path>
              <a:path w="217170" h="379095">
                <a:moveTo>
                  <a:pt x="167639" y="108203"/>
                </a:moveTo>
                <a:lnTo>
                  <a:pt x="167639" y="100584"/>
                </a:lnTo>
                <a:lnTo>
                  <a:pt x="159258" y="108203"/>
                </a:lnTo>
                <a:lnTo>
                  <a:pt x="167639" y="108203"/>
                </a:lnTo>
                <a:close/>
              </a:path>
              <a:path w="217170" h="379095">
                <a:moveTo>
                  <a:pt x="167639" y="140207"/>
                </a:moveTo>
                <a:lnTo>
                  <a:pt x="167639" y="124205"/>
                </a:lnTo>
                <a:lnTo>
                  <a:pt x="151637" y="124205"/>
                </a:lnTo>
                <a:lnTo>
                  <a:pt x="151637" y="140207"/>
                </a:lnTo>
                <a:lnTo>
                  <a:pt x="167639" y="140207"/>
                </a:lnTo>
                <a:close/>
              </a:path>
              <a:path w="217170" h="379095">
                <a:moveTo>
                  <a:pt x="167639" y="171450"/>
                </a:moveTo>
                <a:lnTo>
                  <a:pt x="167639" y="156210"/>
                </a:lnTo>
                <a:lnTo>
                  <a:pt x="151637" y="156210"/>
                </a:lnTo>
                <a:lnTo>
                  <a:pt x="151637" y="171450"/>
                </a:lnTo>
                <a:lnTo>
                  <a:pt x="167639" y="171450"/>
                </a:lnTo>
                <a:close/>
              </a:path>
              <a:path w="217170" h="379095">
                <a:moveTo>
                  <a:pt x="167639" y="203453"/>
                </a:moveTo>
                <a:lnTo>
                  <a:pt x="167639" y="187451"/>
                </a:lnTo>
                <a:lnTo>
                  <a:pt x="151637" y="187451"/>
                </a:lnTo>
                <a:lnTo>
                  <a:pt x="151637" y="203453"/>
                </a:lnTo>
                <a:lnTo>
                  <a:pt x="167639" y="203453"/>
                </a:lnTo>
                <a:close/>
              </a:path>
              <a:path w="217170" h="379095">
                <a:moveTo>
                  <a:pt x="167639" y="235457"/>
                </a:moveTo>
                <a:lnTo>
                  <a:pt x="167639" y="219455"/>
                </a:lnTo>
                <a:lnTo>
                  <a:pt x="151637" y="219455"/>
                </a:lnTo>
                <a:lnTo>
                  <a:pt x="151637" y="235457"/>
                </a:lnTo>
                <a:lnTo>
                  <a:pt x="167639" y="235457"/>
                </a:lnTo>
                <a:close/>
              </a:path>
              <a:path w="217170" h="379095">
                <a:moveTo>
                  <a:pt x="167639" y="266700"/>
                </a:moveTo>
                <a:lnTo>
                  <a:pt x="167639" y="251460"/>
                </a:lnTo>
                <a:lnTo>
                  <a:pt x="151637" y="251460"/>
                </a:lnTo>
                <a:lnTo>
                  <a:pt x="151637" y="266700"/>
                </a:lnTo>
                <a:lnTo>
                  <a:pt x="167639" y="266700"/>
                </a:lnTo>
                <a:close/>
              </a:path>
              <a:path w="217170" h="379095">
                <a:moveTo>
                  <a:pt x="167639" y="298703"/>
                </a:moveTo>
                <a:lnTo>
                  <a:pt x="167639" y="282701"/>
                </a:lnTo>
                <a:lnTo>
                  <a:pt x="151637" y="282701"/>
                </a:lnTo>
                <a:lnTo>
                  <a:pt x="151637" y="298703"/>
                </a:lnTo>
                <a:lnTo>
                  <a:pt x="167639" y="298703"/>
                </a:lnTo>
                <a:close/>
              </a:path>
              <a:path w="217170" h="379095">
                <a:moveTo>
                  <a:pt x="167639" y="330707"/>
                </a:moveTo>
                <a:lnTo>
                  <a:pt x="167639" y="314705"/>
                </a:lnTo>
                <a:lnTo>
                  <a:pt x="151637" y="314705"/>
                </a:lnTo>
                <a:lnTo>
                  <a:pt x="151637" y="330707"/>
                </a:lnTo>
                <a:lnTo>
                  <a:pt x="167639" y="330707"/>
                </a:lnTo>
                <a:close/>
              </a:path>
              <a:path w="217170" h="379095">
                <a:moveTo>
                  <a:pt x="167639" y="361950"/>
                </a:moveTo>
                <a:lnTo>
                  <a:pt x="167639" y="346710"/>
                </a:lnTo>
                <a:lnTo>
                  <a:pt x="151637" y="346710"/>
                </a:lnTo>
                <a:lnTo>
                  <a:pt x="151637" y="361950"/>
                </a:lnTo>
                <a:lnTo>
                  <a:pt x="167639" y="361950"/>
                </a:lnTo>
                <a:close/>
              </a:path>
              <a:path w="217170" h="379095">
                <a:moveTo>
                  <a:pt x="152400" y="378713"/>
                </a:moveTo>
                <a:lnTo>
                  <a:pt x="152400" y="362712"/>
                </a:lnTo>
                <a:lnTo>
                  <a:pt x="136398" y="362712"/>
                </a:lnTo>
                <a:lnTo>
                  <a:pt x="136398" y="378713"/>
                </a:lnTo>
                <a:lnTo>
                  <a:pt x="152400" y="378713"/>
                </a:lnTo>
                <a:close/>
              </a:path>
              <a:path w="217170" h="379095">
                <a:moveTo>
                  <a:pt x="120396" y="378713"/>
                </a:moveTo>
                <a:lnTo>
                  <a:pt x="120396" y="362712"/>
                </a:lnTo>
                <a:lnTo>
                  <a:pt x="104394" y="362712"/>
                </a:lnTo>
                <a:lnTo>
                  <a:pt x="104394" y="378713"/>
                </a:lnTo>
                <a:lnTo>
                  <a:pt x="120396" y="378713"/>
                </a:lnTo>
                <a:close/>
              </a:path>
              <a:path w="217170" h="379095">
                <a:moveTo>
                  <a:pt x="89153" y="378713"/>
                </a:moveTo>
                <a:lnTo>
                  <a:pt x="89153" y="362712"/>
                </a:lnTo>
                <a:lnTo>
                  <a:pt x="73151" y="362712"/>
                </a:lnTo>
                <a:lnTo>
                  <a:pt x="73151" y="378713"/>
                </a:lnTo>
                <a:lnTo>
                  <a:pt x="89153" y="378713"/>
                </a:lnTo>
                <a:close/>
              </a:path>
              <a:path w="217170" h="379095">
                <a:moveTo>
                  <a:pt x="59436" y="371093"/>
                </a:moveTo>
                <a:lnTo>
                  <a:pt x="59436" y="360425"/>
                </a:lnTo>
                <a:lnTo>
                  <a:pt x="43434" y="360425"/>
                </a:lnTo>
                <a:lnTo>
                  <a:pt x="43434" y="378713"/>
                </a:lnTo>
                <a:lnTo>
                  <a:pt x="51815" y="378713"/>
                </a:lnTo>
                <a:lnTo>
                  <a:pt x="51815" y="362712"/>
                </a:lnTo>
                <a:lnTo>
                  <a:pt x="57150" y="362712"/>
                </a:lnTo>
                <a:lnTo>
                  <a:pt x="57150" y="368579"/>
                </a:lnTo>
                <a:lnTo>
                  <a:pt x="59436" y="371093"/>
                </a:lnTo>
                <a:close/>
              </a:path>
              <a:path w="217170" h="379095">
                <a:moveTo>
                  <a:pt x="57150" y="368579"/>
                </a:moveTo>
                <a:lnTo>
                  <a:pt x="57150" y="362712"/>
                </a:lnTo>
                <a:lnTo>
                  <a:pt x="51815" y="362712"/>
                </a:lnTo>
                <a:lnTo>
                  <a:pt x="57150" y="368579"/>
                </a:lnTo>
                <a:close/>
              </a:path>
              <a:path w="217170" h="379095">
                <a:moveTo>
                  <a:pt x="57150" y="378713"/>
                </a:moveTo>
                <a:lnTo>
                  <a:pt x="57150" y="368579"/>
                </a:lnTo>
                <a:lnTo>
                  <a:pt x="51815" y="362712"/>
                </a:lnTo>
                <a:lnTo>
                  <a:pt x="51815" y="378713"/>
                </a:lnTo>
                <a:lnTo>
                  <a:pt x="57150" y="378713"/>
                </a:lnTo>
                <a:close/>
              </a:path>
              <a:path w="217170" h="379095">
                <a:moveTo>
                  <a:pt x="59436" y="344424"/>
                </a:moveTo>
                <a:lnTo>
                  <a:pt x="59436" y="328422"/>
                </a:lnTo>
                <a:lnTo>
                  <a:pt x="43434" y="328422"/>
                </a:lnTo>
                <a:lnTo>
                  <a:pt x="43434" y="344424"/>
                </a:lnTo>
                <a:lnTo>
                  <a:pt x="59436" y="344424"/>
                </a:lnTo>
                <a:close/>
              </a:path>
              <a:path w="217170" h="379095">
                <a:moveTo>
                  <a:pt x="59436" y="312420"/>
                </a:moveTo>
                <a:lnTo>
                  <a:pt x="59436" y="297180"/>
                </a:lnTo>
                <a:lnTo>
                  <a:pt x="43434" y="297180"/>
                </a:lnTo>
                <a:lnTo>
                  <a:pt x="43434" y="312420"/>
                </a:lnTo>
                <a:lnTo>
                  <a:pt x="59436" y="312420"/>
                </a:lnTo>
                <a:close/>
              </a:path>
              <a:path w="217170" h="379095">
                <a:moveTo>
                  <a:pt x="59436" y="281177"/>
                </a:moveTo>
                <a:lnTo>
                  <a:pt x="59436" y="265175"/>
                </a:lnTo>
                <a:lnTo>
                  <a:pt x="43434" y="265175"/>
                </a:lnTo>
                <a:lnTo>
                  <a:pt x="43434" y="281177"/>
                </a:lnTo>
                <a:lnTo>
                  <a:pt x="59436" y="281177"/>
                </a:lnTo>
                <a:close/>
              </a:path>
              <a:path w="217170" h="379095">
                <a:moveTo>
                  <a:pt x="59436" y="249174"/>
                </a:moveTo>
                <a:lnTo>
                  <a:pt x="59436" y="233172"/>
                </a:lnTo>
                <a:lnTo>
                  <a:pt x="43434" y="233172"/>
                </a:lnTo>
                <a:lnTo>
                  <a:pt x="43434" y="249174"/>
                </a:lnTo>
                <a:lnTo>
                  <a:pt x="59436" y="249174"/>
                </a:lnTo>
                <a:close/>
              </a:path>
              <a:path w="217170" h="379095">
                <a:moveTo>
                  <a:pt x="59436" y="217170"/>
                </a:moveTo>
                <a:lnTo>
                  <a:pt x="59436" y="201930"/>
                </a:lnTo>
                <a:lnTo>
                  <a:pt x="43434" y="201930"/>
                </a:lnTo>
                <a:lnTo>
                  <a:pt x="43434" y="217170"/>
                </a:lnTo>
                <a:lnTo>
                  <a:pt x="59436" y="217170"/>
                </a:lnTo>
                <a:close/>
              </a:path>
              <a:path w="217170" h="379095">
                <a:moveTo>
                  <a:pt x="59436" y="185927"/>
                </a:moveTo>
                <a:lnTo>
                  <a:pt x="59436" y="169925"/>
                </a:lnTo>
                <a:lnTo>
                  <a:pt x="43434" y="169925"/>
                </a:lnTo>
                <a:lnTo>
                  <a:pt x="43434" y="185927"/>
                </a:lnTo>
                <a:lnTo>
                  <a:pt x="59436" y="185927"/>
                </a:lnTo>
                <a:close/>
              </a:path>
              <a:path w="217170" h="379095">
                <a:moveTo>
                  <a:pt x="59436" y="153924"/>
                </a:moveTo>
                <a:lnTo>
                  <a:pt x="59436" y="137922"/>
                </a:lnTo>
                <a:lnTo>
                  <a:pt x="43434" y="137922"/>
                </a:lnTo>
                <a:lnTo>
                  <a:pt x="43434" y="153924"/>
                </a:lnTo>
                <a:lnTo>
                  <a:pt x="59436" y="153924"/>
                </a:lnTo>
                <a:close/>
              </a:path>
            </a:pathLst>
          </a:custGeom>
          <a:solidFill>
            <a:srgbClr val="000000"/>
          </a:solidFill>
        </p:spPr>
        <p:txBody>
          <a:bodyPr wrap="square" lIns="0" tIns="0" rIns="0" bIns="0" rtlCol="0"/>
          <a:lstStyle/>
          <a:p>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1248" y="-28575"/>
            <a:ext cx="6550901" cy="731674"/>
          </a:xfrm>
          <a:prstGeom prst="rect">
            <a:avLst/>
          </a:prstGeom>
        </p:spPr>
        <p:txBody>
          <a:bodyPr vert="horz" wrap="square" lIns="0" tIns="114998" rIns="0" bIns="0" rtlCol="0">
            <a:spAutoFit/>
          </a:bodyPr>
          <a:lstStyle/>
          <a:p>
            <a:pPr marL="2324100" indent="-784225">
              <a:lnSpc>
                <a:spcPct val="100000"/>
              </a:lnSpc>
            </a:pPr>
            <a:r>
              <a:rPr lang="en-US" spc="-5" dirty="0"/>
              <a:t>…Continued</a:t>
            </a:r>
            <a:endParaRPr dirty="0"/>
          </a:p>
        </p:txBody>
      </p:sp>
      <p:sp>
        <p:nvSpPr>
          <p:cNvPr id="4" name="object 4"/>
          <p:cNvSpPr txBox="1"/>
          <p:nvPr/>
        </p:nvSpPr>
        <p:spPr>
          <a:xfrm>
            <a:off x="1292860" y="2831531"/>
            <a:ext cx="8247380" cy="369332"/>
          </a:xfrm>
          <a:prstGeom prst="rect">
            <a:avLst/>
          </a:prstGeom>
        </p:spPr>
        <p:txBody>
          <a:bodyPr vert="horz" wrap="square" lIns="0" tIns="0" rIns="0" bIns="0" rtlCol="0">
            <a:spAutoFit/>
          </a:bodyPr>
          <a:lstStyle/>
          <a:p>
            <a:pPr marL="12700">
              <a:lnSpc>
                <a:spcPct val="100000"/>
              </a:lnSpc>
              <a:spcBef>
                <a:spcPts val="635"/>
              </a:spcBef>
            </a:pPr>
            <a:r>
              <a:rPr sz="2400" b="1" spc="-5" dirty="0" err="1">
                <a:solidFill>
                  <a:srgbClr val="0033CC"/>
                </a:solidFill>
                <a:latin typeface="Courier New"/>
                <a:cs typeface="Courier New"/>
              </a:rPr>
              <a:t>fseek</a:t>
            </a:r>
            <a:r>
              <a:rPr sz="2400" spc="-5" dirty="0">
                <a:latin typeface="Courier New"/>
                <a:cs typeface="Courier New"/>
              </a:rPr>
              <a:t>(inFile</a:t>
            </a:r>
            <a:r>
              <a:rPr sz="2400" dirty="0">
                <a:latin typeface="Courier New"/>
                <a:cs typeface="Courier New"/>
              </a:rPr>
              <a:t>,</a:t>
            </a:r>
            <a:r>
              <a:rPr sz="2400" spc="-5" dirty="0">
                <a:latin typeface="Courier New"/>
                <a:cs typeface="Courier New"/>
              </a:rPr>
              <a:t> -4</a:t>
            </a:r>
            <a:r>
              <a:rPr sz="2400" dirty="0">
                <a:latin typeface="Courier New"/>
                <a:cs typeface="Courier New"/>
              </a:rPr>
              <a:t>,</a:t>
            </a:r>
            <a:r>
              <a:rPr sz="2400" spc="-5" dirty="0">
                <a:latin typeface="Courier New"/>
                <a:cs typeface="Courier New"/>
              </a:rPr>
              <a:t> SEEK_CUR);</a:t>
            </a:r>
            <a:endParaRPr sz="2400" dirty="0">
              <a:latin typeface="Courier New"/>
              <a:cs typeface="Courier New"/>
            </a:endParaRPr>
          </a:p>
        </p:txBody>
      </p:sp>
      <p:sp>
        <p:nvSpPr>
          <p:cNvPr id="7" name="object 7"/>
          <p:cNvSpPr/>
          <p:nvPr/>
        </p:nvSpPr>
        <p:spPr>
          <a:xfrm>
            <a:off x="1793126" y="3446870"/>
            <a:ext cx="3319779" cy="391795"/>
          </a:xfrm>
          <a:custGeom>
            <a:avLst/>
            <a:gdLst/>
            <a:ahLst/>
            <a:cxnLst/>
            <a:rect l="l" t="t" r="r" b="b"/>
            <a:pathLst>
              <a:path w="3319779" h="391795">
                <a:moveTo>
                  <a:pt x="3319272" y="391667"/>
                </a:moveTo>
                <a:lnTo>
                  <a:pt x="3319272" y="0"/>
                </a:lnTo>
                <a:lnTo>
                  <a:pt x="0" y="0"/>
                </a:lnTo>
                <a:lnTo>
                  <a:pt x="0" y="391667"/>
                </a:lnTo>
                <a:lnTo>
                  <a:pt x="6096" y="391667"/>
                </a:lnTo>
                <a:lnTo>
                  <a:pt x="6096" y="12191"/>
                </a:lnTo>
                <a:lnTo>
                  <a:pt x="12954" y="6095"/>
                </a:lnTo>
                <a:lnTo>
                  <a:pt x="12954" y="12191"/>
                </a:lnTo>
                <a:lnTo>
                  <a:pt x="3306318" y="12191"/>
                </a:lnTo>
                <a:lnTo>
                  <a:pt x="3306318" y="6095"/>
                </a:lnTo>
                <a:lnTo>
                  <a:pt x="3313176" y="12191"/>
                </a:lnTo>
                <a:lnTo>
                  <a:pt x="3313176" y="391667"/>
                </a:lnTo>
                <a:lnTo>
                  <a:pt x="3319272" y="391667"/>
                </a:lnTo>
                <a:close/>
              </a:path>
              <a:path w="3319779" h="391795">
                <a:moveTo>
                  <a:pt x="12954" y="12191"/>
                </a:moveTo>
                <a:lnTo>
                  <a:pt x="12954" y="6095"/>
                </a:lnTo>
                <a:lnTo>
                  <a:pt x="6096" y="12191"/>
                </a:lnTo>
                <a:lnTo>
                  <a:pt x="12954" y="12191"/>
                </a:lnTo>
                <a:close/>
              </a:path>
              <a:path w="3319779" h="391795">
                <a:moveTo>
                  <a:pt x="12954" y="378713"/>
                </a:moveTo>
                <a:lnTo>
                  <a:pt x="12954" y="12191"/>
                </a:lnTo>
                <a:lnTo>
                  <a:pt x="6096" y="12191"/>
                </a:lnTo>
                <a:lnTo>
                  <a:pt x="6096" y="378713"/>
                </a:lnTo>
                <a:lnTo>
                  <a:pt x="12954" y="378713"/>
                </a:lnTo>
                <a:close/>
              </a:path>
              <a:path w="3319779" h="391795">
                <a:moveTo>
                  <a:pt x="3313176" y="378713"/>
                </a:moveTo>
                <a:lnTo>
                  <a:pt x="6096" y="378713"/>
                </a:lnTo>
                <a:lnTo>
                  <a:pt x="12954" y="385571"/>
                </a:lnTo>
                <a:lnTo>
                  <a:pt x="12954" y="391667"/>
                </a:lnTo>
                <a:lnTo>
                  <a:pt x="3306318" y="391667"/>
                </a:lnTo>
                <a:lnTo>
                  <a:pt x="3306318" y="385571"/>
                </a:lnTo>
                <a:lnTo>
                  <a:pt x="3313176" y="378713"/>
                </a:lnTo>
                <a:close/>
              </a:path>
              <a:path w="3319779" h="391795">
                <a:moveTo>
                  <a:pt x="12954" y="391667"/>
                </a:moveTo>
                <a:lnTo>
                  <a:pt x="12954" y="385571"/>
                </a:lnTo>
                <a:lnTo>
                  <a:pt x="6096" y="378713"/>
                </a:lnTo>
                <a:lnTo>
                  <a:pt x="6096" y="391667"/>
                </a:lnTo>
                <a:lnTo>
                  <a:pt x="12954" y="391667"/>
                </a:lnTo>
                <a:close/>
              </a:path>
              <a:path w="3319779" h="391795">
                <a:moveTo>
                  <a:pt x="3313176" y="12191"/>
                </a:moveTo>
                <a:lnTo>
                  <a:pt x="3306318" y="6095"/>
                </a:lnTo>
                <a:lnTo>
                  <a:pt x="3306318" y="12191"/>
                </a:lnTo>
                <a:lnTo>
                  <a:pt x="3313176" y="12191"/>
                </a:lnTo>
                <a:close/>
              </a:path>
              <a:path w="3319779" h="391795">
                <a:moveTo>
                  <a:pt x="3313176" y="378713"/>
                </a:moveTo>
                <a:lnTo>
                  <a:pt x="3313176" y="12191"/>
                </a:lnTo>
                <a:lnTo>
                  <a:pt x="3306318" y="12191"/>
                </a:lnTo>
                <a:lnTo>
                  <a:pt x="3306318" y="378713"/>
                </a:lnTo>
                <a:lnTo>
                  <a:pt x="3313176" y="378713"/>
                </a:lnTo>
                <a:close/>
              </a:path>
              <a:path w="3319779" h="391795">
                <a:moveTo>
                  <a:pt x="3313176" y="391667"/>
                </a:moveTo>
                <a:lnTo>
                  <a:pt x="3313176" y="378713"/>
                </a:lnTo>
                <a:lnTo>
                  <a:pt x="3306318" y="385571"/>
                </a:lnTo>
                <a:lnTo>
                  <a:pt x="3306318" y="391667"/>
                </a:lnTo>
                <a:lnTo>
                  <a:pt x="3313176" y="391667"/>
                </a:lnTo>
                <a:close/>
              </a:path>
            </a:pathLst>
          </a:custGeom>
          <a:solidFill>
            <a:srgbClr val="000000"/>
          </a:solidFill>
        </p:spPr>
        <p:txBody>
          <a:bodyPr wrap="square" lIns="0" tIns="0" rIns="0" bIns="0" rtlCol="0"/>
          <a:lstStyle/>
          <a:p>
            <a:endParaRPr/>
          </a:p>
        </p:txBody>
      </p:sp>
      <p:sp>
        <p:nvSpPr>
          <p:cNvPr id="8" name="object 8"/>
          <p:cNvSpPr txBox="1"/>
          <p:nvPr/>
        </p:nvSpPr>
        <p:spPr>
          <a:xfrm>
            <a:off x="1799222" y="3452966"/>
            <a:ext cx="3307079" cy="379730"/>
          </a:xfrm>
          <a:prstGeom prst="rect">
            <a:avLst/>
          </a:prstGeom>
          <a:solidFill>
            <a:srgbClr val="EAEAEA"/>
          </a:solidFill>
        </p:spPr>
        <p:txBody>
          <a:bodyPr vert="horz" wrap="square" lIns="0" tIns="0" rIns="0" bIns="0" rtlCol="0">
            <a:spAutoFit/>
          </a:bodyPr>
          <a:lstStyle/>
          <a:p>
            <a:pPr marL="90805">
              <a:lnSpc>
                <a:spcPct val="100000"/>
              </a:lnSpc>
            </a:pPr>
            <a:r>
              <a:rPr sz="1800" spc="-5" dirty="0">
                <a:solidFill>
                  <a:srgbClr val="00339A"/>
                </a:solidFill>
                <a:latin typeface="Courier New"/>
                <a:cs typeface="Courier New"/>
              </a:rPr>
              <a:t>37485987374757586868</a:t>
            </a:r>
            <a:endParaRPr sz="1800">
              <a:latin typeface="Courier New"/>
              <a:cs typeface="Courier New"/>
            </a:endParaRPr>
          </a:p>
        </p:txBody>
      </p:sp>
      <p:sp>
        <p:nvSpPr>
          <p:cNvPr id="10" name="object 10"/>
          <p:cNvSpPr/>
          <p:nvPr/>
        </p:nvSpPr>
        <p:spPr>
          <a:xfrm>
            <a:off x="1583576" y="4062566"/>
            <a:ext cx="551180" cy="76200"/>
          </a:xfrm>
          <a:custGeom>
            <a:avLst/>
            <a:gdLst/>
            <a:ahLst/>
            <a:cxnLst/>
            <a:rect l="l" t="t" r="r" b="b"/>
            <a:pathLst>
              <a:path w="551180" h="76200">
                <a:moveTo>
                  <a:pt x="550926" y="44196"/>
                </a:moveTo>
                <a:lnTo>
                  <a:pt x="550926" y="32004"/>
                </a:lnTo>
                <a:lnTo>
                  <a:pt x="499872" y="32004"/>
                </a:lnTo>
                <a:lnTo>
                  <a:pt x="499872" y="44196"/>
                </a:lnTo>
                <a:lnTo>
                  <a:pt x="550926" y="44196"/>
                </a:lnTo>
                <a:close/>
              </a:path>
              <a:path w="551180" h="76200">
                <a:moveTo>
                  <a:pt x="461772" y="44195"/>
                </a:moveTo>
                <a:lnTo>
                  <a:pt x="461772" y="32004"/>
                </a:lnTo>
                <a:lnTo>
                  <a:pt x="411479" y="32004"/>
                </a:lnTo>
                <a:lnTo>
                  <a:pt x="411479" y="44195"/>
                </a:lnTo>
                <a:lnTo>
                  <a:pt x="461772" y="44195"/>
                </a:lnTo>
                <a:close/>
              </a:path>
              <a:path w="551180" h="76200">
                <a:moveTo>
                  <a:pt x="373379" y="44195"/>
                </a:moveTo>
                <a:lnTo>
                  <a:pt x="373379" y="32004"/>
                </a:lnTo>
                <a:lnTo>
                  <a:pt x="322325" y="32004"/>
                </a:lnTo>
                <a:lnTo>
                  <a:pt x="322325" y="44195"/>
                </a:lnTo>
                <a:lnTo>
                  <a:pt x="373379" y="44195"/>
                </a:lnTo>
                <a:close/>
              </a:path>
              <a:path w="551180" h="76200">
                <a:moveTo>
                  <a:pt x="284225" y="44195"/>
                </a:moveTo>
                <a:lnTo>
                  <a:pt x="284225" y="32004"/>
                </a:lnTo>
                <a:lnTo>
                  <a:pt x="233171" y="32004"/>
                </a:lnTo>
                <a:lnTo>
                  <a:pt x="233171" y="44195"/>
                </a:lnTo>
                <a:lnTo>
                  <a:pt x="284225" y="44195"/>
                </a:lnTo>
                <a:close/>
              </a:path>
              <a:path w="551180" h="76200">
                <a:moveTo>
                  <a:pt x="195071" y="44195"/>
                </a:moveTo>
                <a:lnTo>
                  <a:pt x="195071" y="32004"/>
                </a:lnTo>
                <a:lnTo>
                  <a:pt x="144779" y="32004"/>
                </a:lnTo>
                <a:lnTo>
                  <a:pt x="144779" y="44195"/>
                </a:lnTo>
                <a:lnTo>
                  <a:pt x="195071" y="44195"/>
                </a:lnTo>
                <a:close/>
              </a:path>
              <a:path w="551180" h="76200">
                <a:moveTo>
                  <a:pt x="76199" y="32004"/>
                </a:moveTo>
                <a:lnTo>
                  <a:pt x="76199" y="0"/>
                </a:lnTo>
                <a:lnTo>
                  <a:pt x="0" y="38100"/>
                </a:lnTo>
                <a:lnTo>
                  <a:pt x="63245" y="69723"/>
                </a:lnTo>
                <a:lnTo>
                  <a:pt x="63245" y="32004"/>
                </a:lnTo>
                <a:lnTo>
                  <a:pt x="76199" y="32004"/>
                </a:lnTo>
                <a:close/>
              </a:path>
              <a:path w="551180" h="76200">
                <a:moveTo>
                  <a:pt x="106679" y="44195"/>
                </a:moveTo>
                <a:lnTo>
                  <a:pt x="106679" y="32004"/>
                </a:lnTo>
                <a:lnTo>
                  <a:pt x="63245" y="32004"/>
                </a:lnTo>
                <a:lnTo>
                  <a:pt x="63245" y="44195"/>
                </a:lnTo>
                <a:lnTo>
                  <a:pt x="106679" y="44195"/>
                </a:lnTo>
                <a:close/>
              </a:path>
              <a:path w="551180" h="76200">
                <a:moveTo>
                  <a:pt x="76199" y="76200"/>
                </a:moveTo>
                <a:lnTo>
                  <a:pt x="76199" y="44195"/>
                </a:lnTo>
                <a:lnTo>
                  <a:pt x="63245" y="44195"/>
                </a:lnTo>
                <a:lnTo>
                  <a:pt x="63245" y="69723"/>
                </a:lnTo>
                <a:lnTo>
                  <a:pt x="76199" y="76200"/>
                </a:lnTo>
                <a:close/>
              </a:path>
            </a:pathLst>
          </a:custGeom>
          <a:solidFill>
            <a:srgbClr val="777777"/>
          </a:solidFill>
        </p:spPr>
        <p:txBody>
          <a:bodyPr wrap="square" lIns="0" tIns="0" rIns="0" bIns="0" rtlCol="0"/>
          <a:lstStyle/>
          <a:p>
            <a:endParaRPr/>
          </a:p>
        </p:txBody>
      </p:sp>
      <p:sp>
        <p:nvSpPr>
          <p:cNvPr id="11" name="object 11"/>
          <p:cNvSpPr/>
          <p:nvPr/>
        </p:nvSpPr>
        <p:spPr>
          <a:xfrm>
            <a:off x="1323734" y="3939884"/>
            <a:ext cx="260985" cy="410845"/>
          </a:xfrm>
          <a:custGeom>
            <a:avLst/>
            <a:gdLst/>
            <a:ahLst/>
            <a:cxnLst/>
            <a:rect l="l" t="t" r="r" b="b"/>
            <a:pathLst>
              <a:path w="260984" h="410845">
                <a:moveTo>
                  <a:pt x="260604" y="391668"/>
                </a:moveTo>
                <a:lnTo>
                  <a:pt x="33528" y="0"/>
                </a:lnTo>
                <a:lnTo>
                  <a:pt x="0" y="19050"/>
                </a:lnTo>
                <a:lnTo>
                  <a:pt x="227076" y="410718"/>
                </a:lnTo>
                <a:lnTo>
                  <a:pt x="260604" y="391668"/>
                </a:lnTo>
                <a:close/>
              </a:path>
            </a:pathLst>
          </a:custGeom>
          <a:solidFill>
            <a:srgbClr val="FF3300"/>
          </a:solidFill>
        </p:spPr>
        <p:txBody>
          <a:bodyPr wrap="square" lIns="0" tIns="0" rIns="0" bIns="0" rtlCol="0"/>
          <a:lstStyle/>
          <a:p>
            <a:endParaRPr/>
          </a:p>
        </p:txBody>
      </p:sp>
      <p:sp>
        <p:nvSpPr>
          <p:cNvPr id="12" name="object 12"/>
          <p:cNvSpPr/>
          <p:nvPr/>
        </p:nvSpPr>
        <p:spPr>
          <a:xfrm>
            <a:off x="1336688" y="3965029"/>
            <a:ext cx="249554" cy="375920"/>
          </a:xfrm>
          <a:custGeom>
            <a:avLst/>
            <a:gdLst/>
            <a:ahLst/>
            <a:cxnLst/>
            <a:rect l="l" t="t" r="r" b="b"/>
            <a:pathLst>
              <a:path w="249555" h="375920">
                <a:moveTo>
                  <a:pt x="249174" y="19811"/>
                </a:moveTo>
                <a:lnTo>
                  <a:pt x="216408" y="0"/>
                </a:lnTo>
                <a:lnTo>
                  <a:pt x="0" y="356616"/>
                </a:lnTo>
                <a:lnTo>
                  <a:pt x="32766" y="375666"/>
                </a:lnTo>
                <a:lnTo>
                  <a:pt x="249174" y="19811"/>
                </a:lnTo>
                <a:close/>
              </a:path>
            </a:pathLst>
          </a:custGeom>
          <a:solidFill>
            <a:srgbClr val="FF3300"/>
          </a:solidFill>
        </p:spPr>
        <p:txBody>
          <a:bodyPr wrap="square" lIns="0" tIns="0" rIns="0" bIns="0" rtlCol="0"/>
          <a:lstStyle/>
          <a:p>
            <a:endParaRPr/>
          </a:p>
        </p:txBody>
      </p:sp>
      <p:sp>
        <p:nvSpPr>
          <p:cNvPr id="17" name="object 17"/>
          <p:cNvSpPr/>
          <p:nvPr/>
        </p:nvSpPr>
        <p:spPr>
          <a:xfrm>
            <a:off x="2159648" y="3813391"/>
            <a:ext cx="215900" cy="360680"/>
          </a:xfrm>
          <a:custGeom>
            <a:avLst/>
            <a:gdLst/>
            <a:ahLst/>
            <a:cxnLst/>
            <a:rect l="l" t="t" r="r" b="b"/>
            <a:pathLst>
              <a:path w="215900" h="360679">
                <a:moveTo>
                  <a:pt x="215646" y="89915"/>
                </a:moveTo>
                <a:lnTo>
                  <a:pt x="108204" y="0"/>
                </a:lnTo>
                <a:lnTo>
                  <a:pt x="0" y="89915"/>
                </a:lnTo>
                <a:lnTo>
                  <a:pt x="54102" y="89915"/>
                </a:lnTo>
                <a:lnTo>
                  <a:pt x="54102" y="360425"/>
                </a:lnTo>
                <a:lnTo>
                  <a:pt x="162306" y="360425"/>
                </a:lnTo>
                <a:lnTo>
                  <a:pt x="162306" y="89915"/>
                </a:lnTo>
                <a:lnTo>
                  <a:pt x="215646" y="89915"/>
                </a:lnTo>
                <a:close/>
              </a:path>
            </a:pathLst>
          </a:custGeom>
          <a:solidFill>
            <a:srgbClr val="808080"/>
          </a:solidFill>
        </p:spPr>
        <p:txBody>
          <a:bodyPr wrap="square" lIns="0" tIns="0" rIns="0" bIns="0" rtlCol="0"/>
          <a:lstStyle/>
          <a:p>
            <a:endParaRPr/>
          </a:p>
        </p:txBody>
      </p:sp>
      <p:sp>
        <p:nvSpPr>
          <p:cNvPr id="18" name="object 18"/>
          <p:cNvSpPr/>
          <p:nvPr/>
        </p:nvSpPr>
        <p:spPr>
          <a:xfrm>
            <a:off x="2161934" y="3802723"/>
            <a:ext cx="217170" cy="379095"/>
          </a:xfrm>
          <a:custGeom>
            <a:avLst/>
            <a:gdLst/>
            <a:ahLst/>
            <a:cxnLst/>
            <a:rect l="l" t="t" r="r" b="b"/>
            <a:pathLst>
              <a:path w="217169" h="379095">
                <a:moveTo>
                  <a:pt x="51815" y="106679"/>
                </a:moveTo>
                <a:lnTo>
                  <a:pt x="51815" y="92963"/>
                </a:lnTo>
                <a:lnTo>
                  <a:pt x="35813" y="92963"/>
                </a:lnTo>
                <a:lnTo>
                  <a:pt x="35813" y="108203"/>
                </a:lnTo>
                <a:lnTo>
                  <a:pt x="44195" y="108203"/>
                </a:lnTo>
                <a:lnTo>
                  <a:pt x="44195" y="106679"/>
                </a:lnTo>
                <a:lnTo>
                  <a:pt x="51815" y="106679"/>
                </a:lnTo>
                <a:close/>
              </a:path>
              <a:path w="217169" h="379095">
                <a:moveTo>
                  <a:pt x="59435" y="121919"/>
                </a:moveTo>
                <a:lnTo>
                  <a:pt x="59435" y="106679"/>
                </a:lnTo>
                <a:lnTo>
                  <a:pt x="44195" y="106679"/>
                </a:lnTo>
                <a:lnTo>
                  <a:pt x="44195" y="108203"/>
                </a:lnTo>
                <a:lnTo>
                  <a:pt x="51815" y="108203"/>
                </a:lnTo>
                <a:lnTo>
                  <a:pt x="51815" y="121919"/>
                </a:lnTo>
                <a:lnTo>
                  <a:pt x="59435" y="121919"/>
                </a:lnTo>
                <a:close/>
              </a:path>
              <a:path w="217169" h="379095">
                <a:moveTo>
                  <a:pt x="51815" y="121919"/>
                </a:moveTo>
                <a:lnTo>
                  <a:pt x="51815" y="108203"/>
                </a:lnTo>
                <a:lnTo>
                  <a:pt x="44195" y="108203"/>
                </a:lnTo>
                <a:lnTo>
                  <a:pt x="44195" y="121919"/>
                </a:lnTo>
                <a:lnTo>
                  <a:pt x="51815" y="121919"/>
                </a:lnTo>
                <a:close/>
              </a:path>
              <a:path w="217169" h="379095">
                <a:moveTo>
                  <a:pt x="22097" y="90677"/>
                </a:moveTo>
                <a:lnTo>
                  <a:pt x="12191" y="78486"/>
                </a:lnTo>
                <a:lnTo>
                  <a:pt x="0" y="88391"/>
                </a:lnTo>
                <a:lnTo>
                  <a:pt x="3809" y="93081"/>
                </a:lnTo>
                <a:lnTo>
                  <a:pt x="19284" y="92963"/>
                </a:lnTo>
                <a:lnTo>
                  <a:pt x="22097" y="90677"/>
                </a:lnTo>
                <a:close/>
              </a:path>
              <a:path w="217169" h="379095">
                <a:moveTo>
                  <a:pt x="19284" y="92963"/>
                </a:moveTo>
                <a:lnTo>
                  <a:pt x="3809" y="92963"/>
                </a:lnTo>
                <a:lnTo>
                  <a:pt x="9906" y="100584"/>
                </a:lnTo>
                <a:lnTo>
                  <a:pt x="19284" y="92963"/>
                </a:lnTo>
                <a:close/>
              </a:path>
              <a:path w="217169" h="379095">
                <a:moveTo>
                  <a:pt x="19811" y="108203"/>
                </a:moveTo>
                <a:lnTo>
                  <a:pt x="19811" y="92963"/>
                </a:lnTo>
                <a:lnTo>
                  <a:pt x="19284" y="92963"/>
                </a:lnTo>
                <a:lnTo>
                  <a:pt x="9906" y="100584"/>
                </a:lnTo>
                <a:lnTo>
                  <a:pt x="3809" y="93081"/>
                </a:lnTo>
                <a:lnTo>
                  <a:pt x="3809" y="108203"/>
                </a:lnTo>
                <a:lnTo>
                  <a:pt x="19811" y="108203"/>
                </a:lnTo>
                <a:close/>
              </a:path>
              <a:path w="217169" h="379095">
                <a:moveTo>
                  <a:pt x="46481" y="70103"/>
                </a:moveTo>
                <a:lnTo>
                  <a:pt x="36575" y="57912"/>
                </a:lnTo>
                <a:lnTo>
                  <a:pt x="24383" y="67817"/>
                </a:lnTo>
                <a:lnTo>
                  <a:pt x="34289" y="80010"/>
                </a:lnTo>
                <a:lnTo>
                  <a:pt x="46481" y="70103"/>
                </a:lnTo>
                <a:close/>
              </a:path>
              <a:path w="217169" h="379095">
                <a:moveTo>
                  <a:pt x="70865" y="49529"/>
                </a:moveTo>
                <a:lnTo>
                  <a:pt x="60959" y="37337"/>
                </a:lnTo>
                <a:lnTo>
                  <a:pt x="48767" y="48005"/>
                </a:lnTo>
                <a:lnTo>
                  <a:pt x="58673" y="60198"/>
                </a:lnTo>
                <a:lnTo>
                  <a:pt x="70865" y="49529"/>
                </a:lnTo>
                <a:close/>
              </a:path>
              <a:path w="217169" h="379095">
                <a:moveTo>
                  <a:pt x="95250" y="29717"/>
                </a:moveTo>
                <a:lnTo>
                  <a:pt x="85343" y="17525"/>
                </a:lnTo>
                <a:lnTo>
                  <a:pt x="73151" y="27431"/>
                </a:lnTo>
                <a:lnTo>
                  <a:pt x="83057" y="39624"/>
                </a:lnTo>
                <a:lnTo>
                  <a:pt x="95250" y="29717"/>
                </a:lnTo>
                <a:close/>
              </a:path>
              <a:path w="217169" h="379095">
                <a:moveTo>
                  <a:pt x="119633" y="12191"/>
                </a:moveTo>
                <a:lnTo>
                  <a:pt x="105917" y="0"/>
                </a:lnTo>
                <a:lnTo>
                  <a:pt x="97535" y="6858"/>
                </a:lnTo>
                <a:lnTo>
                  <a:pt x="105584" y="16763"/>
                </a:lnTo>
                <a:lnTo>
                  <a:pt x="110489" y="16763"/>
                </a:lnTo>
                <a:lnTo>
                  <a:pt x="110489" y="23446"/>
                </a:lnTo>
                <a:lnTo>
                  <a:pt x="119633" y="12191"/>
                </a:lnTo>
                <a:close/>
              </a:path>
              <a:path w="217169" h="379095">
                <a:moveTo>
                  <a:pt x="110489" y="23446"/>
                </a:moveTo>
                <a:lnTo>
                  <a:pt x="110489" y="16763"/>
                </a:lnTo>
                <a:lnTo>
                  <a:pt x="107441" y="19050"/>
                </a:lnTo>
                <a:lnTo>
                  <a:pt x="105584" y="16763"/>
                </a:lnTo>
                <a:lnTo>
                  <a:pt x="100583" y="16763"/>
                </a:lnTo>
                <a:lnTo>
                  <a:pt x="109727" y="24384"/>
                </a:lnTo>
                <a:lnTo>
                  <a:pt x="110489" y="23446"/>
                </a:lnTo>
                <a:close/>
              </a:path>
              <a:path w="217169" h="379095">
                <a:moveTo>
                  <a:pt x="110489" y="16763"/>
                </a:moveTo>
                <a:lnTo>
                  <a:pt x="105584" y="16763"/>
                </a:lnTo>
                <a:lnTo>
                  <a:pt x="107441" y="19050"/>
                </a:lnTo>
                <a:lnTo>
                  <a:pt x="110489" y="16763"/>
                </a:lnTo>
                <a:close/>
              </a:path>
              <a:path w="217169" h="379095">
                <a:moveTo>
                  <a:pt x="144017" y="32003"/>
                </a:moveTo>
                <a:lnTo>
                  <a:pt x="131825" y="22098"/>
                </a:lnTo>
                <a:lnTo>
                  <a:pt x="121919" y="34289"/>
                </a:lnTo>
                <a:lnTo>
                  <a:pt x="134111" y="44196"/>
                </a:lnTo>
                <a:lnTo>
                  <a:pt x="144017" y="32003"/>
                </a:lnTo>
                <a:close/>
              </a:path>
              <a:path w="217169" h="379095">
                <a:moveTo>
                  <a:pt x="168401" y="52577"/>
                </a:moveTo>
                <a:lnTo>
                  <a:pt x="156209" y="42672"/>
                </a:lnTo>
                <a:lnTo>
                  <a:pt x="146303" y="54863"/>
                </a:lnTo>
                <a:lnTo>
                  <a:pt x="158495" y="64769"/>
                </a:lnTo>
                <a:lnTo>
                  <a:pt x="168401" y="52577"/>
                </a:lnTo>
                <a:close/>
              </a:path>
              <a:path w="217169" h="379095">
                <a:moveTo>
                  <a:pt x="192785" y="73151"/>
                </a:moveTo>
                <a:lnTo>
                  <a:pt x="180594" y="62484"/>
                </a:lnTo>
                <a:lnTo>
                  <a:pt x="170687" y="74675"/>
                </a:lnTo>
                <a:lnTo>
                  <a:pt x="182879" y="85343"/>
                </a:lnTo>
                <a:lnTo>
                  <a:pt x="192785" y="73151"/>
                </a:lnTo>
                <a:close/>
              </a:path>
              <a:path w="217169" h="379095">
                <a:moveTo>
                  <a:pt x="196929" y="92963"/>
                </a:moveTo>
                <a:lnTo>
                  <a:pt x="183642" y="92963"/>
                </a:lnTo>
                <a:lnTo>
                  <a:pt x="183642" y="108203"/>
                </a:lnTo>
                <a:lnTo>
                  <a:pt x="195071" y="108203"/>
                </a:lnTo>
                <a:lnTo>
                  <a:pt x="195071" y="95250"/>
                </a:lnTo>
                <a:lnTo>
                  <a:pt x="196929" y="92963"/>
                </a:lnTo>
                <a:close/>
              </a:path>
              <a:path w="217169" h="379095">
                <a:moveTo>
                  <a:pt x="199644" y="99250"/>
                </a:moveTo>
                <a:lnTo>
                  <a:pt x="199644" y="92963"/>
                </a:lnTo>
                <a:lnTo>
                  <a:pt x="196929" y="92963"/>
                </a:lnTo>
                <a:lnTo>
                  <a:pt x="195071" y="95250"/>
                </a:lnTo>
                <a:lnTo>
                  <a:pt x="199644" y="99250"/>
                </a:lnTo>
                <a:close/>
              </a:path>
              <a:path w="217169" h="379095">
                <a:moveTo>
                  <a:pt x="199644" y="108203"/>
                </a:moveTo>
                <a:lnTo>
                  <a:pt x="199644" y="99250"/>
                </a:lnTo>
                <a:lnTo>
                  <a:pt x="195071" y="95250"/>
                </a:lnTo>
                <a:lnTo>
                  <a:pt x="195071" y="108203"/>
                </a:lnTo>
                <a:lnTo>
                  <a:pt x="199644" y="108203"/>
                </a:lnTo>
                <a:close/>
              </a:path>
              <a:path w="217169" h="379095">
                <a:moveTo>
                  <a:pt x="217169" y="93725"/>
                </a:moveTo>
                <a:lnTo>
                  <a:pt x="204977" y="83058"/>
                </a:lnTo>
                <a:lnTo>
                  <a:pt x="196929" y="92963"/>
                </a:lnTo>
                <a:lnTo>
                  <a:pt x="199644" y="92963"/>
                </a:lnTo>
                <a:lnTo>
                  <a:pt x="199644" y="99250"/>
                </a:lnTo>
                <a:lnTo>
                  <a:pt x="207263" y="105917"/>
                </a:lnTo>
                <a:lnTo>
                  <a:pt x="217169" y="93725"/>
                </a:lnTo>
                <a:close/>
              </a:path>
              <a:path w="217169" h="379095">
                <a:moveTo>
                  <a:pt x="167639" y="100584"/>
                </a:moveTo>
                <a:lnTo>
                  <a:pt x="167639" y="92963"/>
                </a:lnTo>
                <a:lnTo>
                  <a:pt x="151637" y="92963"/>
                </a:lnTo>
                <a:lnTo>
                  <a:pt x="151637" y="108203"/>
                </a:lnTo>
                <a:lnTo>
                  <a:pt x="160019" y="108203"/>
                </a:lnTo>
                <a:lnTo>
                  <a:pt x="167639" y="100584"/>
                </a:lnTo>
                <a:close/>
              </a:path>
              <a:path w="217169" h="379095">
                <a:moveTo>
                  <a:pt x="167639" y="108203"/>
                </a:moveTo>
                <a:lnTo>
                  <a:pt x="167639" y="100584"/>
                </a:lnTo>
                <a:lnTo>
                  <a:pt x="160019" y="108203"/>
                </a:lnTo>
                <a:lnTo>
                  <a:pt x="167639" y="108203"/>
                </a:lnTo>
                <a:close/>
              </a:path>
              <a:path w="217169" h="379095">
                <a:moveTo>
                  <a:pt x="167639" y="140207"/>
                </a:moveTo>
                <a:lnTo>
                  <a:pt x="167639" y="124205"/>
                </a:lnTo>
                <a:lnTo>
                  <a:pt x="151637" y="124205"/>
                </a:lnTo>
                <a:lnTo>
                  <a:pt x="151637" y="140207"/>
                </a:lnTo>
                <a:lnTo>
                  <a:pt x="167639" y="140207"/>
                </a:lnTo>
                <a:close/>
              </a:path>
              <a:path w="217169" h="379095">
                <a:moveTo>
                  <a:pt x="167639" y="171450"/>
                </a:moveTo>
                <a:lnTo>
                  <a:pt x="167639" y="156210"/>
                </a:lnTo>
                <a:lnTo>
                  <a:pt x="151637" y="156210"/>
                </a:lnTo>
                <a:lnTo>
                  <a:pt x="151637" y="171450"/>
                </a:lnTo>
                <a:lnTo>
                  <a:pt x="167639" y="171450"/>
                </a:lnTo>
                <a:close/>
              </a:path>
              <a:path w="217169" h="379095">
                <a:moveTo>
                  <a:pt x="167639" y="203453"/>
                </a:moveTo>
                <a:lnTo>
                  <a:pt x="167639" y="187451"/>
                </a:lnTo>
                <a:lnTo>
                  <a:pt x="151637" y="187451"/>
                </a:lnTo>
                <a:lnTo>
                  <a:pt x="151637" y="203453"/>
                </a:lnTo>
                <a:lnTo>
                  <a:pt x="167639" y="203453"/>
                </a:lnTo>
                <a:close/>
              </a:path>
              <a:path w="217169" h="379095">
                <a:moveTo>
                  <a:pt x="167639" y="235458"/>
                </a:moveTo>
                <a:lnTo>
                  <a:pt x="167639" y="219456"/>
                </a:lnTo>
                <a:lnTo>
                  <a:pt x="151637" y="219456"/>
                </a:lnTo>
                <a:lnTo>
                  <a:pt x="151637" y="235458"/>
                </a:lnTo>
                <a:lnTo>
                  <a:pt x="167639" y="235458"/>
                </a:lnTo>
                <a:close/>
              </a:path>
              <a:path w="217169" h="379095">
                <a:moveTo>
                  <a:pt x="167639" y="266700"/>
                </a:moveTo>
                <a:lnTo>
                  <a:pt x="167639" y="251460"/>
                </a:lnTo>
                <a:lnTo>
                  <a:pt x="151637" y="251460"/>
                </a:lnTo>
                <a:lnTo>
                  <a:pt x="151637" y="266700"/>
                </a:lnTo>
                <a:lnTo>
                  <a:pt x="167639" y="266700"/>
                </a:lnTo>
                <a:close/>
              </a:path>
              <a:path w="217169" h="379095">
                <a:moveTo>
                  <a:pt x="167639" y="298704"/>
                </a:moveTo>
                <a:lnTo>
                  <a:pt x="167639" y="282702"/>
                </a:lnTo>
                <a:lnTo>
                  <a:pt x="151637" y="282702"/>
                </a:lnTo>
                <a:lnTo>
                  <a:pt x="151637" y="298704"/>
                </a:lnTo>
                <a:lnTo>
                  <a:pt x="167639" y="298704"/>
                </a:lnTo>
                <a:close/>
              </a:path>
              <a:path w="217169" h="379095">
                <a:moveTo>
                  <a:pt x="167639" y="330708"/>
                </a:moveTo>
                <a:lnTo>
                  <a:pt x="167639" y="314706"/>
                </a:lnTo>
                <a:lnTo>
                  <a:pt x="151637" y="314706"/>
                </a:lnTo>
                <a:lnTo>
                  <a:pt x="151637" y="330708"/>
                </a:lnTo>
                <a:lnTo>
                  <a:pt x="167639" y="330708"/>
                </a:lnTo>
                <a:close/>
              </a:path>
              <a:path w="217169" h="379095">
                <a:moveTo>
                  <a:pt x="167639" y="361950"/>
                </a:moveTo>
                <a:lnTo>
                  <a:pt x="167639" y="346710"/>
                </a:lnTo>
                <a:lnTo>
                  <a:pt x="151637" y="346710"/>
                </a:lnTo>
                <a:lnTo>
                  <a:pt x="151637" y="361950"/>
                </a:lnTo>
                <a:lnTo>
                  <a:pt x="167639" y="361950"/>
                </a:lnTo>
                <a:close/>
              </a:path>
              <a:path w="217169" h="379095">
                <a:moveTo>
                  <a:pt x="152400" y="378712"/>
                </a:moveTo>
                <a:lnTo>
                  <a:pt x="152400" y="362712"/>
                </a:lnTo>
                <a:lnTo>
                  <a:pt x="136398" y="362712"/>
                </a:lnTo>
                <a:lnTo>
                  <a:pt x="136398" y="378712"/>
                </a:lnTo>
                <a:lnTo>
                  <a:pt x="152400" y="378712"/>
                </a:lnTo>
                <a:close/>
              </a:path>
              <a:path w="217169" h="379095">
                <a:moveTo>
                  <a:pt x="120395" y="378712"/>
                </a:moveTo>
                <a:lnTo>
                  <a:pt x="120395" y="362712"/>
                </a:lnTo>
                <a:lnTo>
                  <a:pt x="105156" y="362712"/>
                </a:lnTo>
                <a:lnTo>
                  <a:pt x="105156" y="378712"/>
                </a:lnTo>
                <a:lnTo>
                  <a:pt x="120395" y="378712"/>
                </a:lnTo>
                <a:close/>
              </a:path>
              <a:path w="217169" h="379095">
                <a:moveTo>
                  <a:pt x="89153" y="378712"/>
                </a:moveTo>
                <a:lnTo>
                  <a:pt x="89153" y="362712"/>
                </a:lnTo>
                <a:lnTo>
                  <a:pt x="73151" y="362712"/>
                </a:lnTo>
                <a:lnTo>
                  <a:pt x="73151" y="378712"/>
                </a:lnTo>
                <a:lnTo>
                  <a:pt x="89153" y="378712"/>
                </a:lnTo>
                <a:close/>
              </a:path>
              <a:path w="217169" h="379095">
                <a:moveTo>
                  <a:pt x="59435" y="371093"/>
                </a:moveTo>
                <a:lnTo>
                  <a:pt x="59435" y="360425"/>
                </a:lnTo>
                <a:lnTo>
                  <a:pt x="44195" y="360425"/>
                </a:lnTo>
                <a:lnTo>
                  <a:pt x="44195" y="378713"/>
                </a:lnTo>
                <a:lnTo>
                  <a:pt x="51815" y="378713"/>
                </a:lnTo>
                <a:lnTo>
                  <a:pt x="51815" y="362712"/>
                </a:lnTo>
                <a:lnTo>
                  <a:pt x="57150" y="362712"/>
                </a:lnTo>
                <a:lnTo>
                  <a:pt x="57150" y="368579"/>
                </a:lnTo>
                <a:lnTo>
                  <a:pt x="59435" y="371093"/>
                </a:lnTo>
                <a:close/>
              </a:path>
              <a:path w="217169" h="379095">
                <a:moveTo>
                  <a:pt x="57150" y="368579"/>
                </a:moveTo>
                <a:lnTo>
                  <a:pt x="57150" y="362712"/>
                </a:lnTo>
                <a:lnTo>
                  <a:pt x="51815" y="362712"/>
                </a:lnTo>
                <a:lnTo>
                  <a:pt x="57150" y="368579"/>
                </a:lnTo>
                <a:close/>
              </a:path>
              <a:path w="217169" h="379095">
                <a:moveTo>
                  <a:pt x="57150" y="378713"/>
                </a:moveTo>
                <a:lnTo>
                  <a:pt x="57150" y="368579"/>
                </a:lnTo>
                <a:lnTo>
                  <a:pt x="51815" y="362712"/>
                </a:lnTo>
                <a:lnTo>
                  <a:pt x="51815" y="378713"/>
                </a:lnTo>
                <a:lnTo>
                  <a:pt x="57150" y="378713"/>
                </a:lnTo>
                <a:close/>
              </a:path>
              <a:path w="217169" h="379095">
                <a:moveTo>
                  <a:pt x="59435" y="344423"/>
                </a:moveTo>
                <a:lnTo>
                  <a:pt x="59435" y="328423"/>
                </a:lnTo>
                <a:lnTo>
                  <a:pt x="44195" y="328423"/>
                </a:lnTo>
                <a:lnTo>
                  <a:pt x="44195" y="344423"/>
                </a:lnTo>
                <a:lnTo>
                  <a:pt x="59435" y="344423"/>
                </a:lnTo>
                <a:close/>
              </a:path>
              <a:path w="217169" h="379095">
                <a:moveTo>
                  <a:pt x="59435" y="312419"/>
                </a:moveTo>
                <a:lnTo>
                  <a:pt x="59435" y="297179"/>
                </a:lnTo>
                <a:lnTo>
                  <a:pt x="44195" y="297179"/>
                </a:lnTo>
                <a:lnTo>
                  <a:pt x="44195" y="312419"/>
                </a:lnTo>
                <a:lnTo>
                  <a:pt x="59435" y="312419"/>
                </a:lnTo>
                <a:close/>
              </a:path>
              <a:path w="217169" h="379095">
                <a:moveTo>
                  <a:pt x="59435" y="281178"/>
                </a:moveTo>
                <a:lnTo>
                  <a:pt x="59435" y="265176"/>
                </a:lnTo>
                <a:lnTo>
                  <a:pt x="44195" y="265176"/>
                </a:lnTo>
                <a:lnTo>
                  <a:pt x="44195" y="281178"/>
                </a:lnTo>
                <a:lnTo>
                  <a:pt x="59435" y="281178"/>
                </a:lnTo>
                <a:close/>
              </a:path>
              <a:path w="217169" h="379095">
                <a:moveTo>
                  <a:pt x="59435" y="249173"/>
                </a:moveTo>
                <a:lnTo>
                  <a:pt x="59435" y="233173"/>
                </a:lnTo>
                <a:lnTo>
                  <a:pt x="44195" y="233173"/>
                </a:lnTo>
                <a:lnTo>
                  <a:pt x="44195" y="249173"/>
                </a:lnTo>
                <a:lnTo>
                  <a:pt x="59435" y="249173"/>
                </a:lnTo>
                <a:close/>
              </a:path>
              <a:path w="217169" h="379095">
                <a:moveTo>
                  <a:pt x="59435" y="217169"/>
                </a:moveTo>
                <a:lnTo>
                  <a:pt x="59435" y="201929"/>
                </a:lnTo>
                <a:lnTo>
                  <a:pt x="44195" y="201929"/>
                </a:lnTo>
                <a:lnTo>
                  <a:pt x="44195" y="217169"/>
                </a:lnTo>
                <a:lnTo>
                  <a:pt x="59435" y="217169"/>
                </a:lnTo>
                <a:close/>
              </a:path>
              <a:path w="217169" h="379095">
                <a:moveTo>
                  <a:pt x="59435" y="185927"/>
                </a:moveTo>
                <a:lnTo>
                  <a:pt x="59435" y="169925"/>
                </a:lnTo>
                <a:lnTo>
                  <a:pt x="44195" y="169925"/>
                </a:lnTo>
                <a:lnTo>
                  <a:pt x="44195" y="185927"/>
                </a:lnTo>
                <a:lnTo>
                  <a:pt x="59435" y="185927"/>
                </a:lnTo>
                <a:close/>
              </a:path>
              <a:path w="217169" h="379095">
                <a:moveTo>
                  <a:pt x="59435" y="153924"/>
                </a:moveTo>
                <a:lnTo>
                  <a:pt x="59435" y="137922"/>
                </a:lnTo>
                <a:lnTo>
                  <a:pt x="44195" y="137922"/>
                </a:lnTo>
                <a:lnTo>
                  <a:pt x="44195" y="153924"/>
                </a:lnTo>
                <a:lnTo>
                  <a:pt x="59435" y="153924"/>
                </a:lnTo>
                <a:close/>
              </a:path>
            </a:pathLst>
          </a:custGeom>
          <a:solidFill>
            <a:srgbClr val="000000"/>
          </a:solidFill>
        </p:spPr>
        <p:txBody>
          <a:bodyPr wrap="square" lIns="0" tIns="0" rIns="0" bIns="0" rtlCol="0"/>
          <a:lstStyle/>
          <a:p>
            <a:endParaRPr/>
          </a:p>
        </p:txBody>
      </p:sp>
      <p:sp>
        <p:nvSpPr>
          <p:cNvPr id="20" name="object 4">
            <a:extLst>
              <a:ext uri="{FF2B5EF4-FFF2-40B4-BE49-F238E27FC236}">
                <a16:creationId xmlns:a16="http://schemas.microsoft.com/office/drawing/2014/main" id="{FB34764D-1374-49B7-B560-8C0BD1D3BF0C}"/>
              </a:ext>
            </a:extLst>
          </p:cNvPr>
          <p:cNvSpPr txBox="1"/>
          <p:nvPr/>
        </p:nvSpPr>
        <p:spPr>
          <a:xfrm>
            <a:off x="0" y="1419225"/>
            <a:ext cx="11061700" cy="496739"/>
          </a:xfrm>
          <a:prstGeom prst="rect">
            <a:avLst/>
          </a:prstGeom>
        </p:spPr>
        <p:txBody>
          <a:bodyPr vert="horz" wrap="square" lIns="0" tIns="0" rIns="0" bIns="0" rtlCol="0">
            <a:spAutoFit/>
          </a:bodyPr>
          <a:lstStyle/>
          <a:p>
            <a:pPr marL="355600" marR="5080" indent="-342900">
              <a:lnSpc>
                <a:spcPct val="150000"/>
              </a:lnSpc>
              <a:buFont typeface="Arial" panose="020B0604020202020204" pitchFamily="34" charset="0"/>
              <a:buChar char="•"/>
              <a:tabLst>
                <a:tab pos="187960" algn="l"/>
              </a:tabLst>
            </a:pPr>
            <a:r>
              <a:rPr sz="2400" b="1" spc="-50" dirty="0">
                <a:latin typeface="Calibri"/>
                <a:cs typeface="Calibri"/>
              </a:rPr>
              <a:t>P</a:t>
            </a:r>
            <a:r>
              <a:rPr sz="2400" b="1" spc="-5" dirty="0">
                <a:latin typeface="Calibri"/>
                <a:cs typeface="Calibri"/>
              </a:rPr>
              <a:t>ositionin</a:t>
            </a:r>
            <a:r>
              <a:rPr sz="2400" b="1" dirty="0">
                <a:latin typeface="Calibri"/>
                <a:cs typeface="Calibri"/>
              </a:rPr>
              <a:t>g</a:t>
            </a:r>
            <a:r>
              <a:rPr sz="2400" b="1" spc="-30" dirty="0">
                <a:latin typeface="Calibri"/>
                <a:cs typeface="Calibri"/>
              </a:rPr>
              <a:t> </a:t>
            </a:r>
            <a:r>
              <a:rPr sz="2400" b="1" spc="-5" dirty="0">
                <a:latin typeface="Calibri"/>
                <a:cs typeface="Calibri"/>
              </a:rPr>
              <a:t>b</a:t>
            </a:r>
            <a:r>
              <a:rPr sz="2400" b="1" spc="-25" dirty="0">
                <a:latin typeface="Calibri"/>
                <a:cs typeface="Calibri"/>
              </a:rPr>
              <a:t>e</a:t>
            </a:r>
            <a:r>
              <a:rPr sz="2400" b="1" spc="-50" dirty="0">
                <a:latin typeface="Calibri"/>
                <a:cs typeface="Calibri"/>
              </a:rPr>
              <a:t>f</a:t>
            </a:r>
            <a:r>
              <a:rPr sz="2400" b="1" spc="-5" dirty="0">
                <a:latin typeface="Calibri"/>
                <a:cs typeface="Calibri"/>
              </a:rPr>
              <a:t>o</a:t>
            </a:r>
            <a:r>
              <a:rPr sz="2400" b="1" spc="-40" dirty="0">
                <a:latin typeface="Calibri"/>
                <a:cs typeface="Calibri"/>
              </a:rPr>
              <a:t>r</a:t>
            </a:r>
            <a:r>
              <a:rPr sz="2400" b="1" spc="-5" dirty="0">
                <a:latin typeface="Calibri"/>
                <a:cs typeface="Calibri"/>
              </a:rPr>
              <a:t>e</a:t>
            </a:r>
            <a:r>
              <a:rPr sz="2400" b="1" spc="15" dirty="0">
                <a:latin typeface="Calibri"/>
                <a:cs typeface="Calibri"/>
              </a:rPr>
              <a:t> </a:t>
            </a:r>
            <a:r>
              <a:rPr sz="2400" b="1" spc="-5" dirty="0">
                <a:latin typeface="Calibri"/>
                <a:cs typeface="Calibri"/>
              </a:rPr>
              <a:t>th</a:t>
            </a:r>
            <a:r>
              <a:rPr sz="2400" b="1" dirty="0">
                <a:latin typeface="Calibri"/>
                <a:cs typeface="Calibri"/>
              </a:rPr>
              <a:t>e</a:t>
            </a:r>
            <a:r>
              <a:rPr sz="2400" b="1" spc="-5" dirty="0">
                <a:latin typeface="Calibri"/>
                <a:cs typeface="Calibri"/>
              </a:rPr>
              <a:t> </a:t>
            </a:r>
            <a:r>
              <a:rPr sz="2400" b="1" dirty="0">
                <a:latin typeface="Calibri"/>
                <a:cs typeface="Calibri"/>
              </a:rPr>
              <a:t>file </a:t>
            </a:r>
            <a:r>
              <a:rPr sz="2400" b="1" spc="-5" dirty="0">
                <a:latin typeface="Calibri"/>
                <a:cs typeface="Calibri"/>
              </a:rPr>
              <a:t>beginnin</a:t>
            </a:r>
            <a:r>
              <a:rPr sz="2400" b="1" dirty="0">
                <a:latin typeface="Calibri"/>
                <a:cs typeface="Calibri"/>
              </a:rPr>
              <a:t>g</a:t>
            </a:r>
            <a:r>
              <a:rPr lang="en-US" sz="2400" b="1" dirty="0">
                <a:latin typeface="Calibri"/>
                <a:cs typeface="Calibri"/>
              </a:rPr>
              <a:t> does NOT move the</a:t>
            </a:r>
            <a:r>
              <a:rPr sz="2400" b="1" spc="-10" dirty="0">
                <a:latin typeface="Calibri"/>
                <a:cs typeface="Calibri"/>
              </a:rPr>
              <a:t> </a:t>
            </a:r>
            <a:r>
              <a:rPr sz="2400" dirty="0">
                <a:latin typeface="Calibri"/>
                <a:cs typeface="Calibri"/>
              </a:rPr>
              <a:t>File</a:t>
            </a:r>
            <a:r>
              <a:rPr sz="2400" spc="-5" dirty="0">
                <a:latin typeface="Calibri"/>
                <a:cs typeface="Calibri"/>
              </a:rPr>
              <a:t> position indi</a:t>
            </a:r>
            <a:r>
              <a:rPr sz="2400" spc="-20" dirty="0">
                <a:latin typeface="Calibri"/>
                <a:cs typeface="Calibri"/>
              </a:rPr>
              <a:t>c</a:t>
            </a:r>
            <a:r>
              <a:rPr sz="2400" spc="-25" dirty="0">
                <a:latin typeface="Calibri"/>
                <a:cs typeface="Calibri"/>
              </a:rPr>
              <a:t>at</a:t>
            </a:r>
            <a:r>
              <a:rPr sz="2400" spc="-5" dirty="0">
                <a:latin typeface="Calibri"/>
                <a:cs typeface="Calibri"/>
              </a:rPr>
              <a:t>or</a:t>
            </a:r>
            <a:r>
              <a:rPr lang="en-AU" sz="2400" dirty="0">
                <a:latin typeface="Calibri"/>
                <a:cs typeface="Calibri"/>
              </a:rPr>
              <a:t>:</a:t>
            </a:r>
            <a:endParaRPr sz="2400" dirty="0">
              <a:latin typeface="Calibri"/>
              <a:cs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0900" y="0"/>
            <a:ext cx="9329666" cy="914993"/>
          </a:xfrm>
          <a:prstGeom prst="rect">
            <a:avLst/>
          </a:prstGeom>
        </p:spPr>
        <p:txBody>
          <a:bodyPr vert="horz" wrap="square" lIns="0" tIns="296544" rIns="0" bIns="0" rtlCol="0">
            <a:spAutoFit/>
          </a:bodyPr>
          <a:lstStyle/>
          <a:p>
            <a:pPr>
              <a:lnSpc>
                <a:spcPct val="100000"/>
              </a:lnSpc>
            </a:pPr>
            <a:r>
              <a:rPr spc="-5" dirty="0"/>
              <a:t>E</a:t>
            </a:r>
            <a:r>
              <a:rPr spc="-85" dirty="0"/>
              <a:t>x</a:t>
            </a:r>
            <a:r>
              <a:rPr spc="-5" dirty="0"/>
              <a:t>ample</a:t>
            </a:r>
            <a:r>
              <a:rPr lang="en-US" spc="-5" dirty="0"/>
              <a:t> 1: File size using </a:t>
            </a:r>
            <a:r>
              <a:rPr lang="en-US" spc="-5" dirty="0" err="1"/>
              <a:t>ftell</a:t>
            </a:r>
            <a:r>
              <a:rPr lang="en-US" spc="-5" dirty="0"/>
              <a:t>() and </a:t>
            </a:r>
            <a:r>
              <a:rPr lang="en-US" spc="-5" dirty="0" err="1"/>
              <a:t>fseek</a:t>
            </a:r>
            <a:r>
              <a:rPr lang="en-US" spc="-5" dirty="0"/>
              <a:t>()</a:t>
            </a:r>
            <a:endParaRPr spc="-5" dirty="0"/>
          </a:p>
        </p:txBody>
      </p:sp>
      <p:sp>
        <p:nvSpPr>
          <p:cNvPr id="3" name="object 3"/>
          <p:cNvSpPr txBox="1"/>
          <p:nvPr/>
        </p:nvSpPr>
        <p:spPr>
          <a:xfrm>
            <a:off x="1220858" y="1636458"/>
            <a:ext cx="8040370" cy="1910779"/>
          </a:xfrm>
          <a:prstGeom prst="rect">
            <a:avLst/>
          </a:prstGeom>
        </p:spPr>
        <p:txBody>
          <a:bodyPr vert="horz" wrap="square" lIns="0" tIns="0" rIns="0" bIns="0" rtlCol="0">
            <a:spAutoFit/>
          </a:bodyPr>
          <a:lstStyle/>
          <a:p>
            <a:pPr marL="12700">
              <a:lnSpc>
                <a:spcPct val="100000"/>
              </a:lnSpc>
              <a:tabLst>
                <a:tab pos="217804" algn="l"/>
              </a:tabLst>
            </a:pPr>
            <a:r>
              <a:rPr sz="2400" spc="-5" dirty="0">
                <a:latin typeface="Calibri"/>
                <a:cs typeface="Calibri"/>
              </a:rPr>
              <a:t>Ho</a:t>
            </a:r>
            <a:r>
              <a:rPr sz="2400" dirty="0">
                <a:latin typeface="Calibri"/>
                <a:cs typeface="Calibri"/>
              </a:rPr>
              <a:t>w</a:t>
            </a:r>
            <a:r>
              <a:rPr sz="2400" spc="5" dirty="0">
                <a:latin typeface="Calibri"/>
                <a:cs typeface="Calibri"/>
              </a:rPr>
              <a:t> </a:t>
            </a:r>
            <a:r>
              <a:rPr sz="2400" spc="-35" dirty="0">
                <a:latin typeface="Calibri"/>
                <a:cs typeface="Calibri"/>
              </a:rPr>
              <a:t>t</a:t>
            </a:r>
            <a:r>
              <a:rPr sz="2400" dirty="0">
                <a:latin typeface="Calibri"/>
                <a:cs typeface="Calibri"/>
              </a:rPr>
              <a:t>o </a:t>
            </a:r>
            <a:r>
              <a:rPr sz="2400" spc="-5" dirty="0">
                <a:latin typeface="Calibri"/>
                <a:cs typeface="Calibri"/>
              </a:rPr>
              <a:t>ob</a:t>
            </a:r>
            <a:r>
              <a:rPr sz="2400" spc="-40" dirty="0">
                <a:latin typeface="Calibri"/>
                <a:cs typeface="Calibri"/>
              </a:rPr>
              <a:t>t</a:t>
            </a:r>
            <a:r>
              <a:rPr sz="2400" spc="-5" dirty="0">
                <a:latin typeface="Calibri"/>
                <a:cs typeface="Calibri"/>
              </a:rPr>
              <a:t>ai</a:t>
            </a:r>
            <a:r>
              <a:rPr sz="2400" dirty="0">
                <a:latin typeface="Calibri"/>
                <a:cs typeface="Calibri"/>
              </a:rPr>
              <a:t>n a</a:t>
            </a:r>
            <a:r>
              <a:rPr sz="2400" spc="-5" dirty="0">
                <a:latin typeface="Calibri"/>
                <a:cs typeface="Calibri"/>
              </a:rPr>
              <a:t> </a:t>
            </a:r>
            <a:r>
              <a:rPr sz="2400" spc="-35" dirty="0">
                <a:latin typeface="Calibri"/>
                <a:cs typeface="Calibri"/>
              </a:rPr>
              <a:t>t</a:t>
            </a:r>
            <a:r>
              <a:rPr sz="2400" spc="-5" dirty="0">
                <a:latin typeface="Calibri"/>
                <a:cs typeface="Calibri"/>
              </a:rPr>
              <a:t>o</a:t>
            </a:r>
            <a:r>
              <a:rPr sz="2400" spc="-40" dirty="0">
                <a:latin typeface="Calibri"/>
                <a:cs typeface="Calibri"/>
              </a:rPr>
              <a:t>t</a:t>
            </a:r>
            <a:r>
              <a:rPr sz="2400" dirty="0">
                <a:latin typeface="Calibri"/>
                <a:cs typeface="Calibri"/>
              </a:rPr>
              <a:t>al</a:t>
            </a:r>
            <a:r>
              <a:rPr sz="2400" spc="-10" dirty="0">
                <a:latin typeface="Calibri"/>
                <a:cs typeface="Calibri"/>
              </a:rPr>
              <a:t> </a:t>
            </a:r>
            <a:r>
              <a:rPr sz="2400" spc="-5" dirty="0">
                <a:latin typeface="Calibri"/>
                <a:cs typeface="Calibri"/>
              </a:rPr>
              <a:t>numbe</a:t>
            </a:r>
            <a:r>
              <a:rPr sz="2400" dirty="0">
                <a:latin typeface="Calibri"/>
                <a:cs typeface="Calibri"/>
              </a:rPr>
              <a:t>r</a:t>
            </a:r>
            <a:r>
              <a:rPr sz="2400" spc="20" dirty="0">
                <a:latin typeface="Calibri"/>
                <a:cs typeface="Calibri"/>
              </a:rPr>
              <a:t> </a:t>
            </a:r>
            <a:r>
              <a:rPr sz="2400" spc="-5" dirty="0">
                <a:latin typeface="Calibri"/>
                <a:cs typeface="Calibri"/>
              </a:rPr>
              <a:t>o</a:t>
            </a:r>
            <a:r>
              <a:rPr sz="2400" dirty="0">
                <a:latin typeface="Calibri"/>
                <a:cs typeface="Calibri"/>
              </a:rPr>
              <a:t>f</a:t>
            </a:r>
            <a:r>
              <a:rPr sz="2400" spc="-5" dirty="0">
                <a:latin typeface="Calibri"/>
                <a:cs typeface="Calibri"/>
              </a:rPr>
              <a:t> by</a:t>
            </a:r>
            <a:r>
              <a:rPr sz="2400" spc="-35" dirty="0">
                <a:latin typeface="Calibri"/>
                <a:cs typeface="Calibri"/>
              </a:rPr>
              <a:t>t</a:t>
            </a:r>
            <a:r>
              <a:rPr sz="2400" spc="-10" dirty="0">
                <a:latin typeface="Calibri"/>
                <a:cs typeface="Calibri"/>
              </a:rPr>
              <a:t>e</a:t>
            </a:r>
            <a:r>
              <a:rPr sz="2400" dirty="0">
                <a:latin typeface="Calibri"/>
                <a:cs typeface="Calibri"/>
              </a:rPr>
              <a:t>s </a:t>
            </a:r>
            <a:r>
              <a:rPr sz="2400" spc="-30" dirty="0">
                <a:latin typeface="Calibri"/>
                <a:cs typeface="Calibri"/>
              </a:rPr>
              <a:t>s</a:t>
            </a:r>
            <a:r>
              <a:rPr sz="2400" spc="-35" dirty="0">
                <a:latin typeface="Calibri"/>
                <a:cs typeface="Calibri"/>
              </a:rPr>
              <a:t>t</a:t>
            </a:r>
            <a:r>
              <a:rPr sz="2400" spc="-5" dirty="0">
                <a:latin typeface="Calibri"/>
                <a:cs typeface="Calibri"/>
              </a:rPr>
              <a:t>o</a:t>
            </a:r>
            <a:r>
              <a:rPr sz="2400" spc="-40" dirty="0">
                <a:latin typeface="Calibri"/>
                <a:cs typeface="Calibri"/>
              </a:rPr>
              <a:t>r</a:t>
            </a:r>
            <a:r>
              <a:rPr sz="2400" spc="-10" dirty="0">
                <a:latin typeface="Calibri"/>
                <a:cs typeface="Calibri"/>
              </a:rPr>
              <a:t>e</a:t>
            </a:r>
            <a:r>
              <a:rPr sz="2400" dirty="0">
                <a:latin typeface="Calibri"/>
                <a:cs typeface="Calibri"/>
              </a:rPr>
              <a:t>d </a:t>
            </a:r>
            <a:r>
              <a:rPr sz="2400" spc="-5" dirty="0">
                <a:latin typeface="Calibri"/>
                <a:cs typeface="Calibri"/>
              </a:rPr>
              <a:t>i</a:t>
            </a:r>
            <a:r>
              <a:rPr sz="2400" dirty="0">
                <a:latin typeface="Calibri"/>
                <a:cs typeface="Calibri"/>
              </a:rPr>
              <a:t>n a</a:t>
            </a:r>
            <a:r>
              <a:rPr sz="2400" spc="5" dirty="0">
                <a:latin typeface="Calibri"/>
                <a:cs typeface="Calibri"/>
              </a:rPr>
              <a:t> </a:t>
            </a:r>
            <a:r>
              <a:rPr sz="2400" spc="-5" dirty="0">
                <a:latin typeface="Calibri"/>
                <a:cs typeface="Calibri"/>
              </a:rPr>
              <a:t>file?</a:t>
            </a:r>
            <a:endParaRPr sz="2400" dirty="0">
              <a:latin typeface="Calibri"/>
              <a:cs typeface="Calibri"/>
            </a:endParaRPr>
          </a:p>
          <a:p>
            <a:pPr marL="12700" marR="5276850">
              <a:lnSpc>
                <a:spcPct val="120000"/>
              </a:lnSpc>
              <a:spcBef>
                <a:spcPts val="1380"/>
              </a:spcBef>
            </a:pPr>
            <a:r>
              <a:rPr sz="2000" spc="-5" dirty="0">
                <a:solidFill>
                  <a:srgbClr val="0000FF"/>
                </a:solidFill>
                <a:latin typeface="Courier New"/>
                <a:cs typeface="Courier New"/>
              </a:rPr>
              <a:t>int </a:t>
            </a:r>
            <a:r>
              <a:rPr sz="2000" spc="-5" dirty="0">
                <a:latin typeface="Courier New"/>
                <a:cs typeface="Courier New"/>
              </a:rPr>
              <a:t>pos, fileSize; </a:t>
            </a:r>
            <a:r>
              <a:rPr sz="2000" b="1" spc="-5" dirty="0">
                <a:solidFill>
                  <a:srgbClr val="0033CC"/>
                </a:solidFill>
                <a:latin typeface="Courier New"/>
                <a:cs typeface="Courier New"/>
              </a:rPr>
              <a:t>FILE</a:t>
            </a:r>
            <a:r>
              <a:rPr sz="2000" spc="-5" dirty="0">
                <a:latin typeface="Courier New"/>
                <a:cs typeface="Courier New"/>
              </a:rPr>
              <a:t> *fileP;</a:t>
            </a:r>
            <a:endParaRPr sz="2000" dirty="0">
              <a:latin typeface="Courier New"/>
              <a:cs typeface="Courier New"/>
            </a:endParaRPr>
          </a:p>
          <a:p>
            <a:pPr>
              <a:lnSpc>
                <a:spcPct val="100000"/>
              </a:lnSpc>
              <a:spcBef>
                <a:spcPts val="22"/>
              </a:spcBef>
            </a:pPr>
            <a:endParaRPr sz="1650" dirty="0">
              <a:latin typeface="Times New Roman"/>
              <a:cs typeface="Times New Roman"/>
            </a:endParaRPr>
          </a:p>
          <a:p>
            <a:pPr marL="12700">
              <a:lnSpc>
                <a:spcPct val="100000"/>
              </a:lnSpc>
            </a:pPr>
            <a:r>
              <a:rPr sz="2000" spc="-5" dirty="0">
                <a:latin typeface="Courier New"/>
                <a:cs typeface="Courier New"/>
              </a:rPr>
              <a:t>fileP = </a:t>
            </a:r>
            <a:r>
              <a:rPr sz="2000" b="1" spc="-5" dirty="0">
                <a:solidFill>
                  <a:srgbClr val="0033CC"/>
                </a:solidFill>
                <a:latin typeface="Courier New"/>
                <a:cs typeface="Courier New"/>
              </a:rPr>
              <a:t>fopen</a:t>
            </a:r>
            <a:r>
              <a:rPr sz="2000" spc="-5" dirty="0">
                <a:latin typeface="Courier New"/>
                <a:cs typeface="Courier New"/>
              </a:rPr>
              <a:t>(filename, "rb");</a:t>
            </a:r>
            <a:endParaRPr sz="2000" dirty="0">
              <a:latin typeface="Courier New"/>
              <a:cs typeface="Courier New"/>
            </a:endParaRPr>
          </a:p>
        </p:txBody>
      </p:sp>
      <p:graphicFrame>
        <p:nvGraphicFramePr>
          <p:cNvPr id="4" name="object 4"/>
          <p:cNvGraphicFramePr>
            <a:graphicFrameLocks noGrp="1"/>
          </p:cNvGraphicFramePr>
          <p:nvPr>
            <p:extLst>
              <p:ext uri="{D42A27DB-BD31-4B8C-83A1-F6EECF244321}">
                <p14:modId xmlns:p14="http://schemas.microsoft.com/office/powerpoint/2010/main" val="3890073401"/>
              </p:ext>
            </p:extLst>
          </p:nvPr>
        </p:nvGraphicFramePr>
        <p:xfrm>
          <a:off x="1198633" y="3516572"/>
          <a:ext cx="9329667" cy="1832485"/>
        </p:xfrm>
        <a:graphic>
          <a:graphicData uri="http://schemas.openxmlformats.org/drawingml/2006/table">
            <a:tbl>
              <a:tblPr firstRow="1" bandRow="1">
                <a:tableStyleId>{2D5ABB26-0587-4C30-8999-92F81FD0307C}</a:tableStyleId>
              </a:tblPr>
              <a:tblGrid>
                <a:gridCol w="8161698">
                  <a:extLst>
                    <a:ext uri="{9D8B030D-6E8A-4147-A177-3AD203B41FA5}">
                      <a16:colId xmlns:a16="http://schemas.microsoft.com/office/drawing/2014/main" val="20000"/>
                    </a:ext>
                  </a:extLst>
                </a:gridCol>
                <a:gridCol w="682273">
                  <a:extLst>
                    <a:ext uri="{9D8B030D-6E8A-4147-A177-3AD203B41FA5}">
                      <a16:colId xmlns:a16="http://schemas.microsoft.com/office/drawing/2014/main" val="20001"/>
                    </a:ext>
                  </a:extLst>
                </a:gridCol>
                <a:gridCol w="485696">
                  <a:extLst>
                    <a:ext uri="{9D8B030D-6E8A-4147-A177-3AD203B41FA5}">
                      <a16:colId xmlns:a16="http://schemas.microsoft.com/office/drawing/2014/main" val="20002"/>
                    </a:ext>
                  </a:extLst>
                </a:gridCol>
              </a:tblGrid>
              <a:tr h="921897">
                <a:tc>
                  <a:txBody>
                    <a:bodyPr/>
                    <a:lstStyle/>
                    <a:p>
                      <a:pPr marL="34925" marR="86360">
                        <a:lnSpc>
                          <a:spcPct val="180000"/>
                        </a:lnSpc>
                      </a:pPr>
                      <a:r>
                        <a:rPr sz="2000" dirty="0">
                          <a:solidFill>
                            <a:srgbClr val="0000FF"/>
                          </a:solidFill>
                          <a:latin typeface="Courier New"/>
                          <a:cs typeface="Courier New"/>
                        </a:rPr>
                        <a:t>if</a:t>
                      </a:r>
                      <a:r>
                        <a:rPr sz="2000" dirty="0">
                          <a:latin typeface="Courier New"/>
                          <a:cs typeface="Courier New"/>
                        </a:rPr>
                        <a:t>(fileP == </a:t>
                      </a:r>
                      <a:r>
                        <a:rPr sz="2000" b="1" dirty="0">
                          <a:solidFill>
                            <a:srgbClr val="0033CC"/>
                          </a:solidFill>
                          <a:latin typeface="Courier New"/>
                          <a:cs typeface="Courier New"/>
                        </a:rPr>
                        <a:t>NULL</a:t>
                      </a:r>
                      <a:r>
                        <a:rPr sz="2000" dirty="0">
                          <a:latin typeface="Courier New"/>
                          <a:cs typeface="Courier New"/>
                        </a:rPr>
                        <a:t> ) { </a:t>
                      </a:r>
                      <a:r>
                        <a:rPr sz="2000" i="1" dirty="0">
                          <a:latin typeface="Courier New"/>
                          <a:cs typeface="Courier New"/>
                        </a:rPr>
                        <a:t>Error Recovery Action </a:t>
                      </a:r>
                      <a:r>
                        <a:rPr sz="2000" dirty="0">
                          <a:latin typeface="Courier New"/>
                          <a:cs typeface="Courier New"/>
                        </a:rPr>
                        <a:t>} </a:t>
                      </a:r>
                      <a:endParaRPr lang="en-US" sz="2000" dirty="0">
                        <a:latin typeface="Courier New"/>
                        <a:cs typeface="Courier New"/>
                      </a:endParaRPr>
                    </a:p>
                    <a:p>
                      <a:pPr marL="34925" marR="86360">
                        <a:lnSpc>
                          <a:spcPct val="180000"/>
                        </a:lnSpc>
                      </a:pPr>
                      <a:r>
                        <a:rPr sz="2000" b="1" dirty="0" err="1">
                          <a:solidFill>
                            <a:srgbClr val="0033CC"/>
                          </a:solidFill>
                          <a:latin typeface="Courier New"/>
                          <a:cs typeface="Courier New"/>
                        </a:rPr>
                        <a:t>fseek</a:t>
                      </a:r>
                      <a:r>
                        <a:rPr sz="2000" dirty="0">
                          <a:latin typeface="Courier New"/>
                          <a:cs typeface="Courier New"/>
                        </a:rPr>
                        <a:t>( fileP, 0, </a:t>
                      </a:r>
                      <a:r>
                        <a:rPr sz="2000" b="1" dirty="0">
                          <a:solidFill>
                            <a:srgbClr val="0033CC"/>
                          </a:solidFill>
                          <a:latin typeface="Courier New"/>
                          <a:cs typeface="Courier New"/>
                        </a:rPr>
                        <a:t>SEEK_END </a:t>
                      </a:r>
                      <a:r>
                        <a:rPr sz="2000" dirty="0">
                          <a:latin typeface="Courier New"/>
                          <a:cs typeface="Courier New"/>
                        </a:rPr>
                        <a:t>);</a:t>
                      </a:r>
                      <a:r>
                        <a:rPr sz="2000" spc="5" dirty="0">
                          <a:latin typeface="Courier New"/>
                          <a:cs typeface="Courier New"/>
                        </a:rPr>
                        <a:t> </a:t>
                      </a:r>
                      <a:r>
                        <a:rPr sz="2000" dirty="0">
                          <a:solidFill>
                            <a:srgbClr val="003300"/>
                          </a:solidFill>
                          <a:latin typeface="Courier New"/>
                          <a:cs typeface="Courier New"/>
                        </a:rPr>
                        <a:t>/*position to the</a:t>
                      </a:r>
                      <a:r>
                        <a:rPr lang="en-US" sz="2000" dirty="0">
                          <a:solidFill>
                            <a:srgbClr val="003300"/>
                          </a:solidFill>
                          <a:latin typeface="Courier New"/>
                          <a:cs typeface="Courier New"/>
                        </a:rPr>
                        <a:t> End*/</a:t>
                      </a:r>
                      <a:endParaRPr sz="2000" dirty="0">
                        <a:latin typeface="Courier New"/>
                        <a:cs typeface="Courier New"/>
                      </a:endParaRPr>
                    </a:p>
                  </a:txBody>
                  <a:tcPr marL="0" marR="0" marT="0" marB="0"/>
                </a:tc>
                <a:tc>
                  <a:txBody>
                    <a:bodyPr/>
                    <a:lstStyle/>
                    <a:p>
                      <a:pPr marL="57785">
                        <a:lnSpc>
                          <a:spcPct val="100000"/>
                        </a:lnSpc>
                      </a:pPr>
                      <a:endParaRPr lang="en-US" sz="2000" dirty="0">
                        <a:solidFill>
                          <a:srgbClr val="003300"/>
                        </a:solidFill>
                        <a:latin typeface="Courier New"/>
                        <a:cs typeface="Courier New"/>
                      </a:endParaRPr>
                    </a:p>
                    <a:p>
                      <a:pPr marL="57785">
                        <a:lnSpc>
                          <a:spcPct val="100000"/>
                        </a:lnSpc>
                      </a:pPr>
                      <a:endParaRPr lang="en-US" sz="2000" dirty="0">
                        <a:solidFill>
                          <a:srgbClr val="003300"/>
                        </a:solidFill>
                        <a:latin typeface="Courier New"/>
                        <a:cs typeface="Courier New"/>
                      </a:endParaRPr>
                    </a:p>
                  </a:txBody>
                  <a:tcPr marL="0" marR="0" marT="0" marB="0"/>
                </a:tc>
                <a:tc>
                  <a:txBody>
                    <a:bodyPr/>
                    <a:lstStyle/>
                    <a:p>
                      <a:pPr marL="57785">
                        <a:lnSpc>
                          <a:spcPct val="100000"/>
                        </a:lnSpc>
                      </a:pPr>
                      <a:endParaRPr sz="2000" dirty="0">
                        <a:latin typeface="Courier New"/>
                        <a:cs typeface="Courier New"/>
                      </a:endParaRPr>
                    </a:p>
                  </a:txBody>
                  <a:tcPr marL="0" marR="0" marT="0" marB="0"/>
                </a:tc>
                <a:extLst>
                  <a:ext uri="{0D108BD9-81ED-4DB2-BD59-A6C34878D82A}">
                    <a16:rowId xmlns:a16="http://schemas.microsoft.com/office/drawing/2014/main" val="10000"/>
                  </a:ext>
                </a:extLst>
              </a:tr>
              <a:tr h="394333">
                <a:tc>
                  <a:txBody>
                    <a:bodyPr/>
                    <a:lstStyle/>
                    <a:p>
                      <a:pPr marL="34925">
                        <a:lnSpc>
                          <a:spcPct val="100000"/>
                        </a:lnSpc>
                        <a:tabLst>
                          <a:tab pos="3880485" algn="l"/>
                        </a:tabLst>
                      </a:pPr>
                      <a:r>
                        <a:rPr sz="2000" dirty="0">
                          <a:latin typeface="Courier New"/>
                          <a:cs typeface="Courier New"/>
                        </a:rPr>
                        <a:t>pos = </a:t>
                      </a:r>
                      <a:r>
                        <a:rPr sz="2000" b="1" dirty="0">
                          <a:solidFill>
                            <a:srgbClr val="0033CC"/>
                          </a:solidFill>
                          <a:latin typeface="Courier New"/>
                          <a:cs typeface="Courier New"/>
                        </a:rPr>
                        <a:t>ftell(</a:t>
                      </a:r>
                      <a:r>
                        <a:rPr sz="2000" dirty="0">
                          <a:latin typeface="Courier New"/>
                          <a:cs typeface="Courier New"/>
                        </a:rPr>
                        <a:t>fileP);	</a:t>
                      </a:r>
                      <a:r>
                        <a:rPr sz="2000" dirty="0">
                          <a:solidFill>
                            <a:srgbClr val="003300"/>
                          </a:solidFill>
                          <a:latin typeface="Courier New"/>
                          <a:cs typeface="Courier New"/>
                        </a:rPr>
                        <a:t>/* get position of the</a:t>
                      </a:r>
                      <a:r>
                        <a:rPr lang="en-US" sz="2000" dirty="0">
                          <a:solidFill>
                            <a:srgbClr val="003300"/>
                          </a:solidFill>
                          <a:latin typeface="Courier New"/>
                          <a:cs typeface="Courier New"/>
                        </a:rPr>
                        <a:t> End*/</a:t>
                      </a:r>
                      <a:endParaRPr sz="2000" dirty="0">
                        <a:latin typeface="Courier New"/>
                        <a:cs typeface="Courier New"/>
                      </a:endParaRPr>
                    </a:p>
                  </a:txBody>
                  <a:tcPr marL="0" marR="0" marT="0" marB="0"/>
                </a:tc>
                <a:tc>
                  <a:txBody>
                    <a:bodyPr/>
                    <a:lstStyle/>
                    <a:p>
                      <a:pPr marL="93345">
                        <a:lnSpc>
                          <a:spcPct val="100000"/>
                        </a:lnSpc>
                      </a:pPr>
                      <a:endParaRPr sz="2000" dirty="0">
                        <a:latin typeface="Courier New"/>
                        <a:cs typeface="Courier New"/>
                      </a:endParaRPr>
                    </a:p>
                  </a:txBody>
                  <a:tcPr marL="0" marR="0" marT="0" marB="0"/>
                </a:tc>
                <a:tc>
                  <a:txBody>
                    <a:bodyPr/>
                    <a:lstStyle/>
                    <a:p>
                      <a:pPr marL="93345">
                        <a:lnSpc>
                          <a:spcPct val="100000"/>
                        </a:lnSpc>
                      </a:pPr>
                      <a:endParaRPr sz="2000" dirty="0">
                        <a:latin typeface="Courier New"/>
                        <a:cs typeface="Courier New"/>
                      </a:endParaRPr>
                    </a:p>
                  </a:txBody>
                  <a:tcPr marL="0" marR="0" marT="0" marB="0"/>
                </a:tc>
                <a:extLst>
                  <a:ext uri="{0D108BD9-81ED-4DB2-BD59-A6C34878D82A}">
                    <a16:rowId xmlns:a16="http://schemas.microsoft.com/office/drawing/2014/main" val="10001"/>
                  </a:ext>
                </a:extLst>
              </a:tr>
              <a:tr h="401832">
                <a:tc>
                  <a:txBody>
                    <a:bodyPr/>
                    <a:lstStyle/>
                    <a:p>
                      <a:pPr marL="34925">
                        <a:lnSpc>
                          <a:spcPct val="100000"/>
                        </a:lnSpc>
                        <a:tabLst>
                          <a:tab pos="3880485" algn="l"/>
                        </a:tabLst>
                      </a:pPr>
                      <a:r>
                        <a:rPr sz="2000" dirty="0">
                          <a:latin typeface="Courier New"/>
                          <a:cs typeface="Courier New"/>
                        </a:rPr>
                        <a:t>fileSize = pos;	</a:t>
                      </a:r>
                      <a:r>
                        <a:rPr sz="2000" dirty="0">
                          <a:solidFill>
                            <a:srgbClr val="003300"/>
                          </a:solidFill>
                          <a:latin typeface="Courier New"/>
                          <a:cs typeface="Courier New"/>
                        </a:rPr>
                        <a:t>/* size = end position</a:t>
                      </a:r>
                      <a:r>
                        <a:rPr lang="en-US" sz="2000" dirty="0">
                          <a:solidFill>
                            <a:srgbClr val="003300"/>
                          </a:solidFill>
                          <a:latin typeface="Courier New"/>
                          <a:cs typeface="Courier New"/>
                        </a:rPr>
                        <a:t>-0*/</a:t>
                      </a:r>
                      <a:endParaRPr sz="2000" dirty="0">
                        <a:latin typeface="Courier New"/>
                        <a:cs typeface="Courier New"/>
                      </a:endParaRPr>
                    </a:p>
                  </a:txBody>
                  <a:tcPr marL="0" marR="0" marT="0" marB="0"/>
                </a:tc>
                <a:tc>
                  <a:txBody>
                    <a:bodyPr/>
                    <a:lstStyle/>
                    <a:p>
                      <a:pPr marL="93980">
                        <a:lnSpc>
                          <a:spcPct val="100000"/>
                        </a:lnSpc>
                      </a:pPr>
                      <a:endParaRPr sz="2000" dirty="0">
                        <a:latin typeface="Courier New"/>
                        <a:cs typeface="Courier New"/>
                      </a:endParaRPr>
                    </a:p>
                  </a:txBody>
                  <a:tcPr marL="0" marR="0" marT="0" marB="0"/>
                </a:tc>
                <a:tc>
                  <a:txBody>
                    <a:bodyPr/>
                    <a:lstStyle/>
                    <a:p>
                      <a:pPr marL="93980">
                        <a:lnSpc>
                          <a:spcPct val="100000"/>
                        </a:lnSpc>
                      </a:pPr>
                      <a:endParaRPr sz="2000" dirty="0">
                        <a:latin typeface="Courier New"/>
                        <a:cs typeface="Courier New"/>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612900" y="1636910"/>
            <a:ext cx="7881620" cy="3913635"/>
          </a:xfrm>
          <a:prstGeom prst="rect">
            <a:avLst/>
          </a:prstGeom>
        </p:spPr>
        <p:txBody>
          <a:bodyPr vert="horz" wrap="square" lIns="0" tIns="0" rIns="0" bIns="0" rtlCol="0">
            <a:spAutoFit/>
          </a:bodyPr>
          <a:lstStyle/>
          <a:p>
            <a:pPr marL="12700" marR="5080" algn="just">
              <a:lnSpc>
                <a:spcPct val="150000"/>
              </a:lnSpc>
              <a:buSzPct val="114285"/>
              <a:tabLst>
                <a:tab pos="248285" algn="l"/>
              </a:tabLst>
            </a:pPr>
            <a:r>
              <a:rPr sz="2400" spc="-5" dirty="0">
                <a:latin typeface="Calibri"/>
                <a:cs typeface="Calibri"/>
              </a:rPr>
              <a:t>I</a:t>
            </a:r>
            <a:r>
              <a:rPr sz="2400" dirty="0">
                <a:latin typeface="Calibri"/>
                <a:cs typeface="Calibri"/>
              </a:rPr>
              <a:t>f</a:t>
            </a:r>
            <a:r>
              <a:rPr sz="2400" spc="45" dirty="0">
                <a:latin typeface="Calibri"/>
                <a:cs typeface="Calibri"/>
              </a:rPr>
              <a:t> </a:t>
            </a:r>
            <a:r>
              <a:rPr sz="2400" dirty="0">
                <a:latin typeface="Calibri"/>
                <a:cs typeface="Calibri"/>
              </a:rPr>
              <a:t>a</a:t>
            </a:r>
            <a:r>
              <a:rPr sz="2400" spc="45" dirty="0">
                <a:latin typeface="Calibri"/>
                <a:cs typeface="Calibri"/>
              </a:rPr>
              <a:t> </a:t>
            </a:r>
            <a:r>
              <a:rPr sz="2400" spc="-5" dirty="0">
                <a:latin typeface="Calibri"/>
                <a:cs typeface="Calibri"/>
              </a:rPr>
              <a:t>fil</a:t>
            </a:r>
            <a:r>
              <a:rPr sz="2400" dirty="0">
                <a:latin typeface="Calibri"/>
                <a:cs typeface="Calibri"/>
              </a:rPr>
              <a:t>e</a:t>
            </a:r>
            <a:r>
              <a:rPr sz="2400" spc="50" dirty="0">
                <a:latin typeface="Calibri"/>
                <a:cs typeface="Calibri"/>
              </a:rPr>
              <a:t> </a:t>
            </a:r>
            <a:r>
              <a:rPr sz="2400" spc="-30" dirty="0">
                <a:latin typeface="Calibri"/>
                <a:cs typeface="Calibri"/>
              </a:rPr>
              <a:t>s</a:t>
            </a:r>
            <a:r>
              <a:rPr sz="2400" spc="-5" dirty="0">
                <a:latin typeface="Calibri"/>
                <a:cs typeface="Calibri"/>
              </a:rPr>
              <a:t>t</a:t>
            </a:r>
            <a:r>
              <a:rPr sz="2400" spc="-35" dirty="0">
                <a:latin typeface="Calibri"/>
                <a:cs typeface="Calibri"/>
              </a:rPr>
              <a:t>r</a:t>
            </a:r>
            <a:r>
              <a:rPr sz="2400" spc="-5" dirty="0">
                <a:latin typeface="Calibri"/>
                <a:cs typeface="Calibri"/>
              </a:rPr>
              <a:t>ea</a:t>
            </a:r>
            <a:r>
              <a:rPr sz="2400" dirty="0">
                <a:latin typeface="Calibri"/>
                <a:cs typeface="Calibri"/>
              </a:rPr>
              <a:t>m</a:t>
            </a:r>
            <a:r>
              <a:rPr sz="2400" spc="40" dirty="0">
                <a:latin typeface="Calibri"/>
                <a:cs typeface="Calibri"/>
              </a:rPr>
              <a:t> </a:t>
            </a:r>
            <a:r>
              <a:rPr sz="2400" spc="-5" dirty="0">
                <a:latin typeface="Calibri"/>
                <a:cs typeface="Calibri"/>
              </a:rPr>
              <a:t>ha</a:t>
            </a:r>
            <a:r>
              <a:rPr sz="2400" dirty="0">
                <a:latin typeface="Calibri"/>
                <a:cs typeface="Calibri"/>
              </a:rPr>
              <a:t>s</a:t>
            </a:r>
            <a:r>
              <a:rPr sz="2400" spc="55" dirty="0">
                <a:latin typeface="Calibri"/>
                <a:cs typeface="Calibri"/>
              </a:rPr>
              <a:t> </a:t>
            </a:r>
            <a:r>
              <a:rPr sz="2400" spc="-5" dirty="0">
                <a:latin typeface="Calibri"/>
                <a:cs typeface="Calibri"/>
              </a:rPr>
              <a:t>bee</a:t>
            </a:r>
            <a:r>
              <a:rPr sz="2400" dirty="0">
                <a:latin typeface="Calibri"/>
                <a:cs typeface="Calibri"/>
              </a:rPr>
              <a:t>n</a:t>
            </a:r>
            <a:r>
              <a:rPr sz="2400" spc="50" dirty="0">
                <a:latin typeface="Calibri"/>
                <a:cs typeface="Calibri"/>
              </a:rPr>
              <a:t> </a:t>
            </a:r>
            <a:r>
              <a:rPr sz="2400" spc="-5" dirty="0">
                <a:latin typeface="Calibri"/>
                <a:cs typeface="Calibri"/>
              </a:rPr>
              <a:t>opene</a:t>
            </a:r>
            <a:r>
              <a:rPr sz="2400" dirty="0">
                <a:latin typeface="Calibri"/>
                <a:cs typeface="Calibri"/>
              </a:rPr>
              <a:t>d</a:t>
            </a:r>
            <a:r>
              <a:rPr sz="2400" spc="50" dirty="0">
                <a:latin typeface="Calibri"/>
                <a:cs typeface="Calibri"/>
              </a:rPr>
              <a:t> </a:t>
            </a:r>
            <a:r>
              <a:rPr sz="2400" spc="-5" dirty="0">
                <a:latin typeface="Calibri"/>
                <a:cs typeface="Calibri"/>
              </a:rPr>
              <a:t>i</a:t>
            </a:r>
            <a:r>
              <a:rPr sz="2400" dirty="0">
                <a:latin typeface="Calibri"/>
                <a:cs typeface="Calibri"/>
              </a:rPr>
              <a:t>n</a:t>
            </a:r>
            <a:r>
              <a:rPr sz="2400" spc="45" dirty="0">
                <a:latin typeface="Calibri"/>
                <a:cs typeface="Calibri"/>
              </a:rPr>
              <a:t> </a:t>
            </a:r>
            <a:r>
              <a:rPr sz="2400" b="1" i="1" spc="-5" dirty="0">
                <a:latin typeface="Calibri"/>
                <a:cs typeface="Calibri"/>
              </a:rPr>
              <a:t>appen</a:t>
            </a:r>
            <a:r>
              <a:rPr sz="2400" b="1" i="1" dirty="0">
                <a:latin typeface="Calibri"/>
                <a:cs typeface="Calibri"/>
              </a:rPr>
              <a:t>d</a:t>
            </a:r>
            <a:r>
              <a:rPr sz="2400" b="1" i="1" spc="45" dirty="0">
                <a:latin typeface="Calibri"/>
                <a:cs typeface="Calibri"/>
              </a:rPr>
              <a:t> </a:t>
            </a:r>
            <a:r>
              <a:rPr sz="2400" b="1" spc="-5" dirty="0">
                <a:latin typeface="Calibri"/>
                <a:cs typeface="Calibri"/>
              </a:rPr>
              <a:t>mode</a:t>
            </a:r>
            <a:r>
              <a:rPr sz="2400" dirty="0">
                <a:latin typeface="Calibri"/>
                <a:cs typeface="Calibri"/>
              </a:rPr>
              <a:t>,</a:t>
            </a:r>
            <a:r>
              <a:rPr sz="2400" spc="45" dirty="0">
                <a:latin typeface="Calibri"/>
                <a:cs typeface="Calibri"/>
              </a:rPr>
              <a:t> </a:t>
            </a:r>
            <a:r>
              <a:rPr sz="2400" b="1" spc="-5" dirty="0">
                <a:latin typeface="Calibri"/>
                <a:cs typeface="Calibri"/>
              </a:rPr>
              <a:t>all positionin</a:t>
            </a:r>
            <a:r>
              <a:rPr sz="2400" b="1" dirty="0">
                <a:latin typeface="Calibri"/>
                <a:cs typeface="Calibri"/>
              </a:rPr>
              <a:t>g</a:t>
            </a:r>
            <a:r>
              <a:rPr sz="2400" b="1" spc="210" dirty="0">
                <a:latin typeface="Calibri"/>
                <a:cs typeface="Calibri"/>
              </a:rPr>
              <a:t> </a:t>
            </a:r>
            <a:r>
              <a:rPr sz="2400" b="1" spc="-25" dirty="0">
                <a:latin typeface="Calibri"/>
                <a:cs typeface="Calibri"/>
              </a:rPr>
              <a:t>a</a:t>
            </a:r>
            <a:r>
              <a:rPr sz="2400" b="1" spc="-45" dirty="0">
                <a:latin typeface="Calibri"/>
                <a:cs typeface="Calibri"/>
              </a:rPr>
              <a:t>t</a:t>
            </a:r>
            <a:r>
              <a:rPr sz="2400" b="1" spc="-40" dirty="0">
                <a:latin typeface="Calibri"/>
                <a:cs typeface="Calibri"/>
              </a:rPr>
              <a:t>t</a:t>
            </a:r>
            <a:r>
              <a:rPr sz="2400" b="1" spc="-5" dirty="0">
                <a:latin typeface="Calibri"/>
                <a:cs typeface="Calibri"/>
              </a:rPr>
              <a:t>empt</a:t>
            </a:r>
            <a:r>
              <a:rPr sz="2400" b="1" dirty="0">
                <a:latin typeface="Calibri"/>
                <a:cs typeface="Calibri"/>
              </a:rPr>
              <a:t>s</a:t>
            </a:r>
            <a:r>
              <a:rPr sz="2400" b="1" spc="210" dirty="0">
                <a:latin typeface="Calibri"/>
                <a:cs typeface="Calibri"/>
              </a:rPr>
              <a:t> </a:t>
            </a:r>
            <a:r>
              <a:rPr sz="2400" b="1" dirty="0">
                <a:latin typeface="Calibri"/>
                <a:cs typeface="Calibri"/>
              </a:rPr>
              <a:t>a</a:t>
            </a:r>
            <a:r>
              <a:rPr sz="2400" b="1" spc="-45" dirty="0">
                <a:latin typeface="Calibri"/>
                <a:cs typeface="Calibri"/>
              </a:rPr>
              <a:t>r</a:t>
            </a:r>
            <a:r>
              <a:rPr sz="2400" b="1" spc="-5" dirty="0">
                <a:latin typeface="Calibri"/>
                <a:cs typeface="Calibri"/>
              </a:rPr>
              <a:t>e</a:t>
            </a:r>
            <a:r>
              <a:rPr sz="2400" b="1" spc="204" dirty="0">
                <a:latin typeface="Calibri"/>
                <a:cs typeface="Calibri"/>
              </a:rPr>
              <a:t> </a:t>
            </a:r>
            <a:r>
              <a:rPr sz="2400" b="1" spc="-5" dirty="0">
                <a:latin typeface="Calibri"/>
                <a:cs typeface="Calibri"/>
              </a:rPr>
              <a:t>igno</a:t>
            </a:r>
            <a:r>
              <a:rPr sz="2400" b="1" spc="-35" dirty="0">
                <a:latin typeface="Calibri"/>
                <a:cs typeface="Calibri"/>
              </a:rPr>
              <a:t>r</a:t>
            </a:r>
            <a:r>
              <a:rPr sz="2400" b="1" spc="-5" dirty="0">
                <a:latin typeface="Calibri"/>
                <a:cs typeface="Calibri"/>
              </a:rPr>
              <a:t>ed</a:t>
            </a:r>
            <a:r>
              <a:rPr sz="2400" b="1" dirty="0">
                <a:latin typeface="Calibri"/>
                <a:cs typeface="Calibri"/>
              </a:rPr>
              <a:t>.</a:t>
            </a:r>
            <a:r>
              <a:rPr sz="2400" spc="210" dirty="0">
                <a:latin typeface="Calibri"/>
                <a:cs typeface="Calibri"/>
              </a:rPr>
              <a:t> </a:t>
            </a:r>
            <a:r>
              <a:rPr sz="2400" spc="-5" dirty="0">
                <a:latin typeface="Calibri"/>
                <a:cs typeface="Calibri"/>
              </a:rPr>
              <a:t>Al</a:t>
            </a:r>
            <a:r>
              <a:rPr sz="2400" dirty="0">
                <a:latin typeface="Calibri"/>
                <a:cs typeface="Calibri"/>
              </a:rPr>
              <a:t>l</a:t>
            </a:r>
            <a:r>
              <a:rPr sz="2400" spc="204" dirty="0">
                <a:latin typeface="Calibri"/>
                <a:cs typeface="Calibri"/>
              </a:rPr>
              <a:t> </a:t>
            </a:r>
            <a:r>
              <a:rPr sz="2400" spc="-10" dirty="0">
                <a:latin typeface="Calibri"/>
                <a:cs typeface="Calibri"/>
              </a:rPr>
              <a:t>o</a:t>
            </a:r>
            <a:r>
              <a:rPr sz="2400" spc="-5" dirty="0">
                <a:latin typeface="Calibri"/>
                <a:cs typeface="Calibri"/>
              </a:rPr>
              <a:t>utpu</a:t>
            </a:r>
            <a:r>
              <a:rPr sz="2400" dirty="0">
                <a:latin typeface="Calibri"/>
                <a:cs typeface="Calibri"/>
              </a:rPr>
              <a:t>t</a:t>
            </a:r>
            <a:r>
              <a:rPr sz="2400" spc="210" dirty="0">
                <a:latin typeface="Calibri"/>
                <a:cs typeface="Calibri"/>
              </a:rPr>
              <a:t> </a:t>
            </a:r>
            <a:r>
              <a:rPr sz="2400" spc="-5" dirty="0">
                <a:latin typeface="Calibri"/>
                <a:cs typeface="Calibri"/>
              </a:rPr>
              <a:t>i</a:t>
            </a:r>
            <a:r>
              <a:rPr sz="2400" dirty="0">
                <a:latin typeface="Calibri"/>
                <a:cs typeface="Calibri"/>
              </a:rPr>
              <a:t>s</a:t>
            </a:r>
            <a:r>
              <a:rPr sz="2400" spc="215" dirty="0">
                <a:latin typeface="Calibri"/>
                <a:cs typeface="Calibri"/>
              </a:rPr>
              <a:t> </a:t>
            </a:r>
            <a:r>
              <a:rPr sz="2400" spc="-5" dirty="0">
                <a:latin typeface="Calibri"/>
                <a:cs typeface="Calibri"/>
              </a:rPr>
              <a:t>al</a:t>
            </a:r>
            <a:r>
              <a:rPr sz="2400" spc="-30" dirty="0">
                <a:latin typeface="Calibri"/>
                <a:cs typeface="Calibri"/>
              </a:rPr>
              <a:t>w</a:t>
            </a:r>
            <a:r>
              <a:rPr sz="2400" spc="-60" dirty="0">
                <a:latin typeface="Calibri"/>
                <a:cs typeface="Calibri"/>
              </a:rPr>
              <a:t>a</a:t>
            </a:r>
            <a:r>
              <a:rPr sz="2400" spc="-40" dirty="0">
                <a:latin typeface="Calibri"/>
                <a:cs typeface="Calibri"/>
              </a:rPr>
              <a:t>y</a:t>
            </a:r>
            <a:r>
              <a:rPr sz="2400" dirty="0">
                <a:latin typeface="Calibri"/>
                <a:cs typeface="Calibri"/>
              </a:rPr>
              <a:t>s </a:t>
            </a:r>
            <a:r>
              <a:rPr sz="2400" spc="-5" dirty="0">
                <a:latin typeface="Calibri"/>
                <a:cs typeface="Calibri"/>
              </a:rPr>
              <a:t>di</a:t>
            </a:r>
            <a:r>
              <a:rPr sz="2400" spc="-35" dirty="0">
                <a:latin typeface="Calibri"/>
                <a:cs typeface="Calibri"/>
              </a:rPr>
              <a:t>r</a:t>
            </a:r>
            <a:r>
              <a:rPr sz="2400" spc="-10" dirty="0">
                <a:latin typeface="Calibri"/>
                <a:cs typeface="Calibri"/>
              </a:rPr>
              <a:t>e</a:t>
            </a:r>
            <a:r>
              <a:rPr sz="2400" spc="-5" dirty="0">
                <a:latin typeface="Calibri"/>
                <a:cs typeface="Calibri"/>
              </a:rPr>
              <a:t>c</a:t>
            </a:r>
            <a:r>
              <a:rPr sz="2400" spc="-35" dirty="0">
                <a:latin typeface="Calibri"/>
                <a:cs typeface="Calibri"/>
              </a:rPr>
              <a:t>t</a:t>
            </a:r>
            <a:r>
              <a:rPr sz="2400" spc="-5" dirty="0">
                <a:latin typeface="Calibri"/>
                <a:cs typeface="Calibri"/>
              </a:rPr>
              <a:t>e</a:t>
            </a:r>
            <a:r>
              <a:rPr sz="2400" dirty="0">
                <a:latin typeface="Calibri"/>
                <a:cs typeface="Calibri"/>
              </a:rPr>
              <a:t>d </a:t>
            </a:r>
            <a:r>
              <a:rPr sz="2400" spc="-35" dirty="0">
                <a:latin typeface="Calibri"/>
                <a:cs typeface="Calibri"/>
              </a:rPr>
              <a:t>t</a:t>
            </a:r>
            <a:r>
              <a:rPr sz="2400" dirty="0">
                <a:latin typeface="Calibri"/>
                <a:cs typeface="Calibri"/>
              </a:rPr>
              <a:t>o</a:t>
            </a:r>
            <a:r>
              <a:rPr sz="2400" spc="5" dirty="0">
                <a:latin typeface="Calibri"/>
                <a:cs typeface="Calibri"/>
              </a:rPr>
              <a:t> </a:t>
            </a:r>
            <a:r>
              <a:rPr sz="2400" spc="-5" dirty="0">
                <a:latin typeface="Calibri"/>
                <a:cs typeface="Calibri"/>
              </a:rPr>
              <a:t>th</a:t>
            </a:r>
            <a:r>
              <a:rPr sz="2400" dirty="0">
                <a:latin typeface="Calibri"/>
                <a:cs typeface="Calibri"/>
              </a:rPr>
              <a:t>e</a:t>
            </a:r>
            <a:r>
              <a:rPr sz="2400" spc="5" dirty="0">
                <a:latin typeface="Calibri"/>
                <a:cs typeface="Calibri"/>
              </a:rPr>
              <a:t> </a:t>
            </a:r>
            <a:r>
              <a:rPr sz="2400" spc="-5" dirty="0">
                <a:latin typeface="Calibri"/>
                <a:cs typeface="Calibri"/>
              </a:rPr>
              <a:t>end</a:t>
            </a:r>
            <a:r>
              <a:rPr sz="2400" spc="-330" dirty="0">
                <a:latin typeface="Calibri"/>
                <a:cs typeface="Calibri"/>
              </a:rPr>
              <a:t>‐</a:t>
            </a:r>
            <a:r>
              <a:rPr sz="2400" spc="-5" dirty="0">
                <a:latin typeface="Calibri"/>
                <a:cs typeface="Calibri"/>
              </a:rPr>
              <a:t>o</a:t>
            </a:r>
            <a:r>
              <a:rPr sz="2400" dirty="0">
                <a:latin typeface="Calibri"/>
                <a:cs typeface="Calibri"/>
              </a:rPr>
              <a:t>f</a:t>
            </a:r>
            <a:r>
              <a:rPr sz="2400" spc="-330" dirty="0">
                <a:latin typeface="Calibri"/>
                <a:cs typeface="Calibri"/>
              </a:rPr>
              <a:t>‐</a:t>
            </a:r>
            <a:r>
              <a:rPr sz="2400" spc="-5" dirty="0">
                <a:latin typeface="Calibri"/>
                <a:cs typeface="Calibri"/>
              </a:rPr>
              <a:t>file</a:t>
            </a:r>
            <a:endParaRPr sz="2400" dirty="0">
              <a:latin typeface="Calibri"/>
              <a:cs typeface="Calibri"/>
            </a:endParaRPr>
          </a:p>
          <a:p>
            <a:pPr marL="12700" algn="just">
              <a:lnSpc>
                <a:spcPct val="100000"/>
              </a:lnSpc>
              <a:spcBef>
                <a:spcPts val="1970"/>
              </a:spcBef>
            </a:pPr>
            <a:r>
              <a:rPr sz="2000" i="1" spc="-10" dirty="0">
                <a:latin typeface="Calibri"/>
                <a:cs typeface="Calibri"/>
              </a:rPr>
              <a:t>E</a:t>
            </a:r>
            <a:r>
              <a:rPr sz="2000" i="1" spc="-55" dirty="0">
                <a:latin typeface="Calibri"/>
                <a:cs typeface="Calibri"/>
              </a:rPr>
              <a:t>x</a:t>
            </a:r>
            <a:r>
              <a:rPr sz="2000" i="1" spc="-10" dirty="0">
                <a:latin typeface="Calibri"/>
                <a:cs typeface="Calibri"/>
              </a:rPr>
              <a:t>ample:</a:t>
            </a:r>
            <a:endParaRPr sz="2000" dirty="0">
              <a:latin typeface="Calibri"/>
              <a:cs typeface="Calibri"/>
            </a:endParaRPr>
          </a:p>
          <a:p>
            <a:pPr marL="148590" marR="2944495" indent="15875">
              <a:lnSpc>
                <a:spcPct val="123100"/>
              </a:lnSpc>
              <a:spcBef>
                <a:spcPts val="70"/>
              </a:spcBef>
            </a:pPr>
            <a:r>
              <a:rPr sz="1800" spc="-10" dirty="0">
                <a:latin typeface="Courier New"/>
                <a:cs typeface="Courier New"/>
              </a:rPr>
              <a:t>d</a:t>
            </a:r>
            <a:r>
              <a:rPr sz="1800" dirty="0">
                <a:latin typeface="Courier New"/>
                <a:cs typeface="Courier New"/>
              </a:rPr>
              <a:t>b</a:t>
            </a:r>
            <a:r>
              <a:rPr sz="1800" spc="-10" dirty="0">
                <a:latin typeface="Courier New"/>
                <a:cs typeface="Courier New"/>
              </a:rPr>
              <a:t> </a:t>
            </a:r>
            <a:r>
              <a:rPr sz="1800" dirty="0">
                <a:latin typeface="Courier New"/>
                <a:cs typeface="Courier New"/>
              </a:rPr>
              <a:t>=</a:t>
            </a:r>
            <a:r>
              <a:rPr sz="1800" spc="-15" dirty="0">
                <a:latin typeface="Courier New"/>
                <a:cs typeface="Courier New"/>
              </a:rPr>
              <a:t> </a:t>
            </a:r>
            <a:r>
              <a:rPr sz="1800" b="1" spc="-5" dirty="0">
                <a:solidFill>
                  <a:srgbClr val="0033CC"/>
                </a:solidFill>
                <a:latin typeface="Courier New"/>
                <a:cs typeface="Courier New"/>
              </a:rPr>
              <a:t>f</a:t>
            </a:r>
            <a:r>
              <a:rPr sz="1800" b="1" spc="-10" dirty="0">
                <a:solidFill>
                  <a:srgbClr val="0033CC"/>
                </a:solidFill>
                <a:latin typeface="Courier New"/>
                <a:cs typeface="Courier New"/>
              </a:rPr>
              <a:t>open</a:t>
            </a:r>
            <a:r>
              <a:rPr sz="1800" dirty="0">
                <a:latin typeface="Courier New"/>
                <a:cs typeface="Courier New"/>
              </a:rPr>
              <a:t>(</a:t>
            </a:r>
            <a:r>
              <a:rPr sz="1800" spc="-10" dirty="0">
                <a:latin typeface="Courier New"/>
                <a:cs typeface="Courier New"/>
              </a:rPr>
              <a:t> "list.dat"</a:t>
            </a:r>
            <a:r>
              <a:rPr sz="1800" dirty="0">
                <a:latin typeface="Courier New"/>
                <a:cs typeface="Courier New"/>
              </a:rPr>
              <a:t>,</a:t>
            </a:r>
            <a:r>
              <a:rPr sz="1800" spc="-15" dirty="0">
                <a:latin typeface="Courier New"/>
                <a:cs typeface="Courier New"/>
              </a:rPr>
              <a:t> </a:t>
            </a:r>
            <a:r>
              <a:rPr sz="1800" spc="-10" dirty="0">
                <a:latin typeface="Courier New"/>
                <a:cs typeface="Courier New"/>
              </a:rPr>
              <a:t>"ab</a:t>
            </a:r>
            <a:r>
              <a:rPr sz="1800" dirty="0">
                <a:latin typeface="Courier New"/>
                <a:cs typeface="Courier New"/>
              </a:rPr>
              <a:t>"</a:t>
            </a:r>
            <a:r>
              <a:rPr sz="1800" spc="-15" dirty="0">
                <a:latin typeface="Courier New"/>
                <a:cs typeface="Courier New"/>
              </a:rPr>
              <a:t> </a:t>
            </a:r>
            <a:r>
              <a:rPr sz="1800" spc="-10" dirty="0">
                <a:latin typeface="Courier New"/>
                <a:cs typeface="Courier New"/>
              </a:rPr>
              <a:t>);  </a:t>
            </a:r>
            <a:r>
              <a:rPr sz="1800" spc="-5" dirty="0">
                <a:solidFill>
                  <a:srgbClr val="0000FF"/>
                </a:solidFill>
                <a:latin typeface="Courier New"/>
                <a:cs typeface="Courier New"/>
              </a:rPr>
              <a:t>i</a:t>
            </a:r>
            <a:r>
              <a:rPr sz="1800" spc="-10" dirty="0">
                <a:solidFill>
                  <a:srgbClr val="0000FF"/>
                </a:solidFill>
                <a:latin typeface="Courier New"/>
                <a:cs typeface="Courier New"/>
              </a:rPr>
              <a:t>f</a:t>
            </a:r>
            <a:r>
              <a:rPr sz="1800" dirty="0">
                <a:latin typeface="Courier New"/>
                <a:cs typeface="Courier New"/>
              </a:rPr>
              <a:t>(</a:t>
            </a:r>
            <a:r>
              <a:rPr sz="1800" spc="-15" dirty="0">
                <a:latin typeface="Courier New"/>
                <a:cs typeface="Courier New"/>
              </a:rPr>
              <a:t> </a:t>
            </a:r>
            <a:r>
              <a:rPr sz="1800" b="1" spc="-10" dirty="0">
                <a:solidFill>
                  <a:srgbClr val="0033CC"/>
                </a:solidFill>
                <a:latin typeface="Courier New"/>
                <a:cs typeface="Courier New"/>
              </a:rPr>
              <a:t>f</a:t>
            </a:r>
            <a:r>
              <a:rPr sz="1800" b="1" spc="-5" dirty="0">
                <a:solidFill>
                  <a:srgbClr val="0033CC"/>
                </a:solidFill>
                <a:latin typeface="Courier New"/>
                <a:cs typeface="Courier New"/>
              </a:rPr>
              <a:t>seek</a:t>
            </a:r>
            <a:r>
              <a:rPr sz="1800" dirty="0">
                <a:latin typeface="Courier New"/>
                <a:cs typeface="Courier New"/>
              </a:rPr>
              <a:t>(</a:t>
            </a:r>
            <a:r>
              <a:rPr sz="1800" spc="-10" dirty="0">
                <a:latin typeface="Courier New"/>
                <a:cs typeface="Courier New"/>
              </a:rPr>
              <a:t> </a:t>
            </a:r>
            <a:r>
              <a:rPr sz="1800" spc="-5" dirty="0">
                <a:latin typeface="Courier New"/>
                <a:cs typeface="Courier New"/>
              </a:rPr>
              <a:t>db</a:t>
            </a:r>
            <a:r>
              <a:rPr sz="1800" dirty="0">
                <a:latin typeface="Courier New"/>
                <a:cs typeface="Courier New"/>
              </a:rPr>
              <a:t>,</a:t>
            </a:r>
            <a:r>
              <a:rPr sz="1800" spc="-15" dirty="0">
                <a:latin typeface="Courier New"/>
                <a:cs typeface="Courier New"/>
              </a:rPr>
              <a:t> </a:t>
            </a:r>
            <a:r>
              <a:rPr sz="1800" spc="-5" dirty="0">
                <a:latin typeface="Courier New"/>
                <a:cs typeface="Courier New"/>
              </a:rPr>
              <a:t>5</a:t>
            </a:r>
            <a:r>
              <a:rPr sz="1800" dirty="0">
                <a:latin typeface="Courier New"/>
                <a:cs typeface="Courier New"/>
              </a:rPr>
              <a:t>,</a:t>
            </a:r>
            <a:r>
              <a:rPr sz="1800" spc="-15" dirty="0">
                <a:latin typeface="Courier New"/>
                <a:cs typeface="Courier New"/>
              </a:rPr>
              <a:t> </a:t>
            </a:r>
            <a:r>
              <a:rPr sz="1800" b="1" spc="-5" dirty="0">
                <a:solidFill>
                  <a:srgbClr val="0033CC"/>
                </a:solidFill>
                <a:latin typeface="Courier New"/>
                <a:cs typeface="Courier New"/>
              </a:rPr>
              <a:t>SEEK_SE</a:t>
            </a:r>
            <a:r>
              <a:rPr sz="1800" b="1" dirty="0">
                <a:solidFill>
                  <a:srgbClr val="0033CC"/>
                </a:solidFill>
                <a:latin typeface="Courier New"/>
                <a:cs typeface="Courier New"/>
              </a:rPr>
              <a:t>T</a:t>
            </a:r>
            <a:r>
              <a:rPr sz="1800" b="1" spc="-10" dirty="0">
                <a:solidFill>
                  <a:srgbClr val="0033CC"/>
                </a:solidFill>
                <a:latin typeface="Courier New"/>
                <a:cs typeface="Courier New"/>
              </a:rPr>
              <a:t> </a:t>
            </a:r>
            <a:r>
              <a:rPr sz="1800" dirty="0">
                <a:latin typeface="Courier New"/>
                <a:cs typeface="Courier New"/>
              </a:rPr>
              <a:t>)</a:t>
            </a:r>
            <a:r>
              <a:rPr sz="1800" spc="-15" dirty="0">
                <a:latin typeface="Courier New"/>
                <a:cs typeface="Courier New"/>
              </a:rPr>
              <a:t> </a:t>
            </a:r>
            <a:r>
              <a:rPr sz="1800" spc="-10" dirty="0">
                <a:latin typeface="Courier New"/>
                <a:cs typeface="Courier New"/>
              </a:rPr>
              <a:t>!</a:t>
            </a:r>
            <a:r>
              <a:rPr sz="1800" dirty="0">
                <a:latin typeface="Courier New"/>
                <a:cs typeface="Courier New"/>
              </a:rPr>
              <a:t>=</a:t>
            </a:r>
            <a:r>
              <a:rPr sz="1800" spc="-10" dirty="0">
                <a:latin typeface="Courier New"/>
                <a:cs typeface="Courier New"/>
              </a:rPr>
              <a:t> </a:t>
            </a:r>
            <a:r>
              <a:rPr sz="1800" dirty="0">
                <a:latin typeface="Courier New"/>
                <a:cs typeface="Courier New"/>
              </a:rPr>
              <a:t>0</a:t>
            </a:r>
            <a:r>
              <a:rPr sz="1800" spc="-15" dirty="0">
                <a:latin typeface="Courier New"/>
                <a:cs typeface="Courier New"/>
              </a:rPr>
              <a:t> </a:t>
            </a:r>
            <a:r>
              <a:rPr sz="1800" dirty="0">
                <a:latin typeface="Courier New"/>
                <a:cs typeface="Courier New"/>
              </a:rPr>
              <a:t>)</a:t>
            </a:r>
          </a:p>
          <a:p>
            <a:pPr marL="148590" marR="760730" indent="682625">
              <a:lnSpc>
                <a:spcPct val="120000"/>
              </a:lnSpc>
            </a:pPr>
            <a:r>
              <a:rPr sz="1800" b="1" spc="-5" dirty="0">
                <a:solidFill>
                  <a:srgbClr val="0033CC"/>
                </a:solidFill>
                <a:latin typeface="Courier New"/>
                <a:cs typeface="Courier New"/>
              </a:rPr>
              <a:t>fprintf</a:t>
            </a:r>
            <a:r>
              <a:rPr sz="1800" spc="-5" dirty="0">
                <a:latin typeface="Courier New"/>
                <a:cs typeface="Courier New"/>
              </a:rPr>
              <a:t>(</a:t>
            </a:r>
            <a:r>
              <a:rPr sz="1800" b="1" spc="-5" dirty="0">
                <a:solidFill>
                  <a:srgbClr val="0033CC"/>
                </a:solidFill>
                <a:latin typeface="Courier New"/>
                <a:cs typeface="Courier New"/>
              </a:rPr>
              <a:t>stderr</a:t>
            </a:r>
            <a:r>
              <a:rPr sz="1800" dirty="0">
                <a:latin typeface="Courier New"/>
                <a:cs typeface="Courier New"/>
              </a:rPr>
              <a:t>,</a:t>
            </a:r>
            <a:r>
              <a:rPr sz="1800" spc="-10" dirty="0">
                <a:latin typeface="Courier New"/>
                <a:cs typeface="Courier New"/>
              </a:rPr>
              <a:t> </a:t>
            </a:r>
            <a:r>
              <a:rPr sz="1800" dirty="0">
                <a:latin typeface="Courier New"/>
                <a:cs typeface="Courier New"/>
              </a:rPr>
              <a:t>"</a:t>
            </a:r>
            <a:r>
              <a:rPr sz="1800" spc="-15" dirty="0">
                <a:latin typeface="Courier New"/>
                <a:cs typeface="Courier New"/>
              </a:rPr>
              <a:t> </a:t>
            </a:r>
            <a:r>
              <a:rPr sz="1800" spc="-5" dirty="0">
                <a:latin typeface="Courier New"/>
                <a:cs typeface="Courier New"/>
              </a:rPr>
              <a:t>Fil</a:t>
            </a:r>
            <a:r>
              <a:rPr sz="1800" dirty="0">
                <a:latin typeface="Courier New"/>
                <a:cs typeface="Courier New"/>
              </a:rPr>
              <a:t>e</a:t>
            </a:r>
            <a:r>
              <a:rPr sz="1800" spc="-15" dirty="0">
                <a:latin typeface="Courier New"/>
                <a:cs typeface="Courier New"/>
              </a:rPr>
              <a:t> </a:t>
            </a:r>
            <a:r>
              <a:rPr sz="1800" spc="-5" dirty="0">
                <a:latin typeface="Courier New"/>
                <a:cs typeface="Courier New"/>
              </a:rPr>
              <a:t>Positionin</a:t>
            </a:r>
            <a:r>
              <a:rPr sz="1800" dirty="0">
                <a:latin typeface="Courier New"/>
                <a:cs typeface="Courier New"/>
              </a:rPr>
              <a:t>g</a:t>
            </a:r>
            <a:r>
              <a:rPr sz="1800" spc="-15" dirty="0">
                <a:latin typeface="Courier New"/>
                <a:cs typeface="Courier New"/>
              </a:rPr>
              <a:t> </a:t>
            </a:r>
            <a:r>
              <a:rPr sz="1800" spc="-5" dirty="0">
                <a:latin typeface="Courier New"/>
                <a:cs typeface="Courier New"/>
              </a:rPr>
              <a:t>Erro</a:t>
            </a:r>
            <a:r>
              <a:rPr sz="1800" dirty="0">
                <a:latin typeface="Courier New"/>
                <a:cs typeface="Courier New"/>
              </a:rPr>
              <a:t>r</a:t>
            </a:r>
            <a:r>
              <a:rPr sz="1800" spc="-10" dirty="0">
                <a:latin typeface="Courier New"/>
                <a:cs typeface="Courier New"/>
              </a:rPr>
              <a:t> </a:t>
            </a:r>
            <a:r>
              <a:rPr sz="1800" spc="-5" dirty="0">
                <a:latin typeface="Courier New"/>
                <a:cs typeface="Courier New"/>
              </a:rPr>
              <a:t>\n"); </a:t>
            </a:r>
            <a:r>
              <a:rPr sz="1800" spc="-5" dirty="0">
                <a:solidFill>
                  <a:srgbClr val="0000FF"/>
                </a:solidFill>
                <a:latin typeface="Courier New"/>
                <a:cs typeface="Courier New"/>
              </a:rPr>
              <a:t>i</a:t>
            </a:r>
            <a:r>
              <a:rPr sz="1800" spc="-10" dirty="0">
                <a:solidFill>
                  <a:srgbClr val="0000FF"/>
                </a:solidFill>
                <a:latin typeface="Courier New"/>
                <a:cs typeface="Courier New"/>
              </a:rPr>
              <a:t>f</a:t>
            </a:r>
            <a:r>
              <a:rPr sz="1800" dirty="0">
                <a:latin typeface="Courier New"/>
                <a:cs typeface="Courier New"/>
              </a:rPr>
              <a:t>(</a:t>
            </a:r>
            <a:r>
              <a:rPr sz="1800" spc="-15" dirty="0">
                <a:latin typeface="Courier New"/>
                <a:cs typeface="Courier New"/>
              </a:rPr>
              <a:t> </a:t>
            </a:r>
            <a:r>
              <a:rPr sz="1800" b="1" spc="-10" dirty="0">
                <a:solidFill>
                  <a:srgbClr val="0033CC"/>
                </a:solidFill>
                <a:latin typeface="Courier New"/>
                <a:cs typeface="Courier New"/>
              </a:rPr>
              <a:t>f</a:t>
            </a:r>
            <a:r>
              <a:rPr sz="1800" b="1" spc="-5" dirty="0">
                <a:solidFill>
                  <a:srgbClr val="0033CC"/>
                </a:solidFill>
                <a:latin typeface="Courier New"/>
                <a:cs typeface="Courier New"/>
              </a:rPr>
              <a:t>write</a:t>
            </a:r>
            <a:r>
              <a:rPr sz="1800" dirty="0">
                <a:latin typeface="Courier New"/>
                <a:cs typeface="Courier New"/>
              </a:rPr>
              <a:t>(</a:t>
            </a:r>
            <a:r>
              <a:rPr sz="1800" spc="-10" dirty="0">
                <a:latin typeface="Courier New"/>
                <a:cs typeface="Courier New"/>
              </a:rPr>
              <a:t> </a:t>
            </a:r>
            <a:r>
              <a:rPr sz="1800" spc="-5" dirty="0">
                <a:latin typeface="Courier New"/>
                <a:cs typeface="Courier New"/>
              </a:rPr>
              <a:t>buff</a:t>
            </a:r>
            <a:r>
              <a:rPr sz="1800" dirty="0">
                <a:latin typeface="Courier New"/>
                <a:cs typeface="Courier New"/>
              </a:rPr>
              <a:t>,</a:t>
            </a:r>
            <a:r>
              <a:rPr sz="1800" spc="-15" dirty="0">
                <a:latin typeface="Courier New"/>
                <a:cs typeface="Courier New"/>
              </a:rPr>
              <a:t> </a:t>
            </a:r>
            <a:r>
              <a:rPr sz="1800" b="1" spc="-5" dirty="0">
                <a:solidFill>
                  <a:srgbClr val="0033CC"/>
                </a:solidFill>
                <a:latin typeface="Courier New"/>
                <a:cs typeface="Courier New"/>
              </a:rPr>
              <a:t>sizeof</a:t>
            </a:r>
            <a:r>
              <a:rPr sz="1800" spc="-5" dirty="0">
                <a:latin typeface="Courier New"/>
                <a:cs typeface="Courier New"/>
              </a:rPr>
              <a:t>(</a:t>
            </a:r>
            <a:r>
              <a:rPr sz="1800" b="1" spc="-5" dirty="0">
                <a:solidFill>
                  <a:srgbClr val="0033CC"/>
                </a:solidFill>
                <a:latin typeface="Courier New"/>
                <a:cs typeface="Courier New"/>
              </a:rPr>
              <a:t>char</a:t>
            </a:r>
            <a:r>
              <a:rPr sz="1800" spc="-5" dirty="0">
                <a:latin typeface="Courier New"/>
                <a:cs typeface="Courier New"/>
              </a:rPr>
              <a:t>)</a:t>
            </a:r>
            <a:r>
              <a:rPr sz="1800" dirty="0">
                <a:latin typeface="Courier New"/>
                <a:cs typeface="Courier New"/>
              </a:rPr>
              <a:t>,</a:t>
            </a:r>
            <a:r>
              <a:rPr sz="1800" spc="-10" dirty="0">
                <a:latin typeface="Courier New"/>
                <a:cs typeface="Courier New"/>
              </a:rPr>
              <a:t> </a:t>
            </a:r>
            <a:r>
              <a:rPr sz="1800" spc="-5" dirty="0">
                <a:latin typeface="Courier New"/>
                <a:cs typeface="Courier New"/>
              </a:rPr>
              <a:t>5</a:t>
            </a:r>
            <a:r>
              <a:rPr sz="1800" dirty="0">
                <a:latin typeface="Courier New"/>
                <a:cs typeface="Courier New"/>
              </a:rPr>
              <a:t>,</a:t>
            </a:r>
            <a:r>
              <a:rPr sz="1800" spc="-15" dirty="0">
                <a:latin typeface="Courier New"/>
                <a:cs typeface="Courier New"/>
              </a:rPr>
              <a:t> </a:t>
            </a:r>
            <a:r>
              <a:rPr sz="1800" spc="-5" dirty="0">
                <a:latin typeface="Courier New"/>
                <a:cs typeface="Courier New"/>
              </a:rPr>
              <a:t>db</a:t>
            </a:r>
            <a:r>
              <a:rPr sz="1800" dirty="0">
                <a:latin typeface="Courier New"/>
                <a:cs typeface="Courier New"/>
              </a:rPr>
              <a:t>)</a:t>
            </a:r>
            <a:r>
              <a:rPr sz="1800" spc="-15" dirty="0">
                <a:latin typeface="Courier New"/>
                <a:cs typeface="Courier New"/>
              </a:rPr>
              <a:t> </a:t>
            </a:r>
            <a:r>
              <a:rPr sz="1800" spc="-10" dirty="0">
                <a:latin typeface="Courier New"/>
                <a:cs typeface="Courier New"/>
              </a:rPr>
              <a:t>!</a:t>
            </a:r>
            <a:r>
              <a:rPr sz="1800" dirty="0">
                <a:latin typeface="Courier New"/>
                <a:cs typeface="Courier New"/>
              </a:rPr>
              <a:t>=</a:t>
            </a:r>
            <a:r>
              <a:rPr sz="1800" spc="-10" dirty="0">
                <a:latin typeface="Courier New"/>
                <a:cs typeface="Courier New"/>
              </a:rPr>
              <a:t> </a:t>
            </a:r>
            <a:r>
              <a:rPr sz="1800" dirty="0">
                <a:latin typeface="Courier New"/>
                <a:cs typeface="Courier New"/>
              </a:rPr>
              <a:t>5</a:t>
            </a:r>
            <a:r>
              <a:rPr sz="1800" spc="-15" dirty="0">
                <a:latin typeface="Courier New"/>
                <a:cs typeface="Courier New"/>
              </a:rPr>
              <a:t> </a:t>
            </a:r>
            <a:r>
              <a:rPr sz="1800" dirty="0">
                <a:latin typeface="Courier New"/>
                <a:cs typeface="Courier New"/>
              </a:rPr>
              <a:t>)</a:t>
            </a:r>
          </a:p>
          <a:p>
            <a:pPr marL="1083945">
              <a:lnSpc>
                <a:spcPct val="100000"/>
              </a:lnSpc>
              <a:spcBef>
                <a:spcPts val="430"/>
              </a:spcBef>
            </a:pPr>
            <a:r>
              <a:rPr sz="1800" b="1" spc="-10" dirty="0">
                <a:solidFill>
                  <a:srgbClr val="0033CC"/>
                </a:solidFill>
                <a:latin typeface="Courier New"/>
                <a:cs typeface="Courier New"/>
              </a:rPr>
              <a:t>printf</a:t>
            </a:r>
            <a:r>
              <a:rPr sz="1800" spc="-10" dirty="0">
                <a:latin typeface="Courier New"/>
                <a:cs typeface="Courier New"/>
              </a:rPr>
              <a:t>("Writ</a:t>
            </a:r>
            <a:r>
              <a:rPr sz="1800" dirty="0">
                <a:latin typeface="Courier New"/>
                <a:cs typeface="Courier New"/>
              </a:rPr>
              <a:t>e</a:t>
            </a:r>
            <a:r>
              <a:rPr sz="1800" spc="-15" dirty="0">
                <a:latin typeface="Courier New"/>
                <a:cs typeface="Courier New"/>
              </a:rPr>
              <a:t> </a:t>
            </a:r>
            <a:r>
              <a:rPr sz="1800" spc="-10" dirty="0">
                <a:latin typeface="Courier New"/>
                <a:cs typeface="Courier New"/>
              </a:rPr>
              <a:t>erro</a:t>
            </a:r>
            <a:r>
              <a:rPr sz="1800" dirty="0">
                <a:latin typeface="Courier New"/>
                <a:cs typeface="Courier New"/>
              </a:rPr>
              <a:t>r</a:t>
            </a:r>
            <a:r>
              <a:rPr sz="1800" spc="-10" dirty="0">
                <a:latin typeface="Courier New"/>
                <a:cs typeface="Courier New"/>
              </a:rPr>
              <a:t> \n");</a:t>
            </a:r>
            <a:endParaRPr sz="1800" dirty="0">
              <a:latin typeface="Courier New"/>
              <a:cs typeface="Courier New"/>
            </a:endParaRPr>
          </a:p>
        </p:txBody>
      </p:sp>
      <p:sp>
        <p:nvSpPr>
          <p:cNvPr id="4" name="object 4"/>
          <p:cNvSpPr/>
          <p:nvPr/>
        </p:nvSpPr>
        <p:spPr>
          <a:xfrm>
            <a:off x="1504073" y="5599176"/>
            <a:ext cx="5698997" cy="138303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438790" y="5588952"/>
            <a:ext cx="3362325" cy="977265"/>
          </a:xfrm>
          <a:prstGeom prst="rect">
            <a:avLst/>
          </a:prstGeom>
        </p:spPr>
        <p:txBody>
          <a:bodyPr vert="horz" wrap="square" lIns="0" tIns="0" rIns="0" bIns="0" rtlCol="0">
            <a:spAutoFit/>
          </a:bodyPr>
          <a:lstStyle/>
          <a:p>
            <a:pPr marL="12700">
              <a:lnSpc>
                <a:spcPct val="100000"/>
              </a:lnSpc>
            </a:pPr>
            <a:r>
              <a:rPr sz="2000" spc="-5" dirty="0">
                <a:latin typeface="Calibri"/>
                <a:cs typeface="Calibri"/>
              </a:rPr>
              <a:t>No</a:t>
            </a:r>
            <a:r>
              <a:rPr sz="2000" spc="-10" dirty="0">
                <a:latin typeface="Calibri"/>
                <a:cs typeface="Calibri"/>
              </a:rPr>
              <a:t> </a:t>
            </a:r>
            <a:r>
              <a:rPr sz="2000" spc="-5" dirty="0">
                <a:latin typeface="Calibri"/>
                <a:cs typeface="Calibri"/>
              </a:rPr>
              <a:t>er</a:t>
            </a:r>
            <a:r>
              <a:rPr sz="2000" spc="-35" dirty="0">
                <a:latin typeface="Calibri"/>
                <a:cs typeface="Calibri"/>
              </a:rPr>
              <a:t>r</a:t>
            </a:r>
            <a:r>
              <a:rPr sz="2000" spc="-5" dirty="0">
                <a:latin typeface="Calibri"/>
                <a:cs typeface="Calibri"/>
              </a:rPr>
              <a:t>o</a:t>
            </a:r>
            <a:r>
              <a:rPr sz="2000" spc="-45" dirty="0">
                <a:latin typeface="Calibri"/>
                <a:cs typeface="Calibri"/>
              </a:rPr>
              <a:t>r</a:t>
            </a:r>
            <a:r>
              <a:rPr sz="2000" spc="-5" dirty="0">
                <a:latin typeface="Calibri"/>
                <a:cs typeface="Calibri"/>
              </a:rPr>
              <a:t>s</a:t>
            </a:r>
            <a:r>
              <a:rPr sz="2000" spc="10" dirty="0">
                <a:latin typeface="Calibri"/>
                <a:cs typeface="Calibri"/>
              </a:rPr>
              <a:t> </a:t>
            </a:r>
            <a:r>
              <a:rPr sz="2000" dirty="0">
                <a:latin typeface="Calibri"/>
                <a:cs typeface="Calibri"/>
              </a:rPr>
              <a:t>will </a:t>
            </a:r>
            <a:r>
              <a:rPr sz="2000" spc="-10" dirty="0">
                <a:latin typeface="Calibri"/>
                <a:cs typeface="Calibri"/>
              </a:rPr>
              <a:t>b</a:t>
            </a:r>
            <a:r>
              <a:rPr sz="2000" spc="-5" dirty="0">
                <a:latin typeface="Calibri"/>
                <a:cs typeface="Calibri"/>
              </a:rPr>
              <a:t>e</a:t>
            </a:r>
            <a:r>
              <a:rPr sz="2000" spc="5" dirty="0">
                <a:latin typeface="Calibri"/>
                <a:cs typeface="Calibri"/>
              </a:rPr>
              <a:t> </a:t>
            </a:r>
            <a:r>
              <a:rPr sz="2000" spc="-30" dirty="0">
                <a:latin typeface="Calibri"/>
                <a:cs typeface="Calibri"/>
              </a:rPr>
              <a:t>r</a:t>
            </a:r>
            <a:r>
              <a:rPr sz="2000" spc="-5" dirty="0">
                <a:latin typeface="Calibri"/>
                <a:cs typeface="Calibri"/>
              </a:rPr>
              <a:t>e</a:t>
            </a:r>
            <a:r>
              <a:rPr sz="2000" spc="-10" dirty="0">
                <a:latin typeface="Calibri"/>
                <a:cs typeface="Calibri"/>
              </a:rPr>
              <a:t>por</a:t>
            </a:r>
            <a:r>
              <a:rPr sz="2000" spc="-25" dirty="0">
                <a:latin typeface="Calibri"/>
                <a:cs typeface="Calibri"/>
              </a:rPr>
              <a:t>t</a:t>
            </a:r>
            <a:r>
              <a:rPr sz="2000" spc="-5" dirty="0">
                <a:latin typeface="Calibri"/>
                <a:cs typeface="Calibri"/>
              </a:rPr>
              <a:t>ed,</a:t>
            </a:r>
            <a:r>
              <a:rPr sz="2000" spc="5" dirty="0">
                <a:latin typeface="Calibri"/>
                <a:cs typeface="Calibri"/>
              </a:rPr>
              <a:t> </a:t>
            </a:r>
            <a:r>
              <a:rPr sz="2000" spc="-5" dirty="0">
                <a:latin typeface="Calibri"/>
                <a:cs typeface="Calibri"/>
              </a:rPr>
              <a:t>but...</a:t>
            </a:r>
            <a:endParaRPr sz="2000">
              <a:latin typeface="Calibri"/>
              <a:cs typeface="Calibri"/>
            </a:endParaRPr>
          </a:p>
          <a:p>
            <a:pPr>
              <a:lnSpc>
                <a:spcPct val="100000"/>
              </a:lnSpc>
              <a:spcBef>
                <a:spcPts val="18"/>
              </a:spcBef>
            </a:pPr>
            <a:endParaRPr sz="2650">
              <a:latin typeface="Times New Roman"/>
              <a:cs typeface="Times New Roman"/>
            </a:endParaRPr>
          </a:p>
          <a:p>
            <a:pPr marL="162560">
              <a:lnSpc>
                <a:spcPct val="100000"/>
              </a:lnSpc>
              <a:tabLst>
                <a:tab pos="1158875" algn="l"/>
              </a:tabLst>
            </a:pPr>
            <a:r>
              <a:rPr sz="2000" spc="-5" dirty="0">
                <a:solidFill>
                  <a:srgbClr val="00339A"/>
                </a:solidFill>
                <a:latin typeface="Courier New"/>
                <a:cs typeface="Courier New"/>
              </a:rPr>
              <a:t>01234	56789</a:t>
            </a:r>
            <a:r>
              <a:rPr sz="2000" spc="565" dirty="0">
                <a:solidFill>
                  <a:srgbClr val="00339A"/>
                </a:solidFill>
                <a:latin typeface="Courier New"/>
                <a:cs typeface="Courier New"/>
              </a:rPr>
              <a:t> </a:t>
            </a:r>
            <a:r>
              <a:rPr sz="2000" spc="-5" dirty="0">
                <a:solidFill>
                  <a:srgbClr val="00339A"/>
                </a:solidFill>
                <a:latin typeface="Courier New"/>
                <a:cs typeface="Courier New"/>
              </a:rPr>
              <a:t>abcde</a:t>
            </a:r>
            <a:endParaRPr sz="2000">
              <a:latin typeface="Courier New"/>
              <a:cs typeface="Courier New"/>
            </a:endParaRPr>
          </a:p>
        </p:txBody>
      </p:sp>
      <p:sp>
        <p:nvSpPr>
          <p:cNvPr id="6" name="object 6"/>
          <p:cNvSpPr txBox="1"/>
          <p:nvPr/>
        </p:nvSpPr>
        <p:spPr>
          <a:xfrm>
            <a:off x="6271393" y="5675838"/>
            <a:ext cx="787400" cy="279400"/>
          </a:xfrm>
          <a:prstGeom prst="rect">
            <a:avLst/>
          </a:prstGeom>
        </p:spPr>
        <p:txBody>
          <a:bodyPr vert="horz" wrap="square" lIns="0" tIns="0" rIns="0" bIns="0" rtlCol="0">
            <a:spAutoFit/>
          </a:bodyPr>
          <a:lstStyle/>
          <a:p>
            <a:pPr marL="12700">
              <a:lnSpc>
                <a:spcPct val="100000"/>
              </a:lnSpc>
            </a:pPr>
            <a:r>
              <a:rPr sz="2000" spc="-5" dirty="0">
                <a:solidFill>
                  <a:srgbClr val="00339A"/>
                </a:solidFill>
                <a:latin typeface="Courier New"/>
                <a:cs typeface="Courier New"/>
              </a:rPr>
              <a:t>ABCDE</a:t>
            </a:r>
            <a:endParaRPr sz="2000">
              <a:latin typeface="Courier New"/>
              <a:cs typeface="Courier New"/>
            </a:endParaRPr>
          </a:p>
        </p:txBody>
      </p:sp>
      <p:sp>
        <p:nvSpPr>
          <p:cNvPr id="8" name="Title 7">
            <a:extLst>
              <a:ext uri="{FF2B5EF4-FFF2-40B4-BE49-F238E27FC236}">
                <a16:creationId xmlns:a16="http://schemas.microsoft.com/office/drawing/2014/main" id="{2CDDDF97-652E-4DA9-9274-2EDC8F60C553}"/>
              </a:ext>
            </a:extLst>
          </p:cNvPr>
          <p:cNvSpPr>
            <a:spLocks noGrp="1"/>
          </p:cNvSpPr>
          <p:nvPr>
            <p:ph type="title"/>
          </p:nvPr>
        </p:nvSpPr>
        <p:spPr>
          <a:xfrm>
            <a:off x="2071249" y="302165"/>
            <a:ext cx="6550901" cy="615553"/>
          </a:xfrm>
        </p:spPr>
        <p:txBody>
          <a:bodyPr/>
          <a:lstStyle/>
          <a:p>
            <a:pPr algn="ctr"/>
            <a:r>
              <a:rPr lang="en-US" spc="-5" dirty="0"/>
              <a:t>Caution</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3900" y="504825"/>
            <a:ext cx="7328154" cy="615553"/>
          </a:xfrm>
          <a:prstGeom prst="rect">
            <a:avLst/>
          </a:prstGeom>
        </p:spPr>
        <p:txBody>
          <a:bodyPr vert="horz" wrap="square" lIns="0" tIns="0" rIns="0" bIns="0" rtlCol="0">
            <a:spAutoFit/>
          </a:bodyPr>
          <a:lstStyle/>
          <a:p>
            <a:pPr marL="12700">
              <a:lnSpc>
                <a:spcPct val="100000"/>
              </a:lnSpc>
            </a:pPr>
            <a:r>
              <a:rPr lang="en-US" spc="-5" dirty="0"/>
              <a:t>E</a:t>
            </a:r>
            <a:r>
              <a:rPr lang="en-US" spc="-85" dirty="0"/>
              <a:t>x</a:t>
            </a:r>
            <a:r>
              <a:rPr lang="en-US" spc="-5" dirty="0"/>
              <a:t>ample 2: </a:t>
            </a:r>
            <a:r>
              <a:rPr spc="-5" dirty="0"/>
              <a:t>Random</a:t>
            </a:r>
            <a:r>
              <a:rPr spc="15" dirty="0"/>
              <a:t> </a:t>
            </a:r>
            <a:r>
              <a:rPr lang="en-AU" spc="-5" dirty="0"/>
              <a:t>F</a:t>
            </a:r>
            <a:r>
              <a:rPr spc="-5" dirty="0" err="1"/>
              <a:t>il</a:t>
            </a:r>
            <a:r>
              <a:rPr dirty="0" err="1"/>
              <a:t>e</a:t>
            </a:r>
            <a:r>
              <a:rPr spc="10" dirty="0"/>
              <a:t> </a:t>
            </a:r>
            <a:r>
              <a:rPr lang="en-AU" spc="-65" dirty="0"/>
              <a:t>R</a:t>
            </a:r>
            <a:r>
              <a:rPr spc="-5" dirty="0" err="1"/>
              <a:t>e</a:t>
            </a:r>
            <a:r>
              <a:rPr spc="-10" dirty="0" err="1"/>
              <a:t>a</a:t>
            </a:r>
            <a:r>
              <a:rPr spc="-5" dirty="0" err="1"/>
              <a:t>ding</a:t>
            </a:r>
            <a:endParaRPr spc="-5" dirty="0"/>
          </a:p>
        </p:txBody>
      </p:sp>
      <p:sp>
        <p:nvSpPr>
          <p:cNvPr id="3" name="object 3"/>
          <p:cNvSpPr txBox="1"/>
          <p:nvPr/>
        </p:nvSpPr>
        <p:spPr>
          <a:xfrm>
            <a:off x="165100" y="1845895"/>
            <a:ext cx="10528299" cy="4051558"/>
          </a:xfrm>
          <a:prstGeom prst="rect">
            <a:avLst/>
          </a:prstGeom>
        </p:spPr>
        <p:txBody>
          <a:bodyPr vert="horz" wrap="square" lIns="0" tIns="0" rIns="0" bIns="0" rtlCol="0">
            <a:spAutoFit/>
          </a:bodyPr>
          <a:lstStyle/>
          <a:p>
            <a:pPr marL="355600" marR="5080" indent="-342900">
              <a:lnSpc>
                <a:spcPct val="150000"/>
              </a:lnSpc>
              <a:buSzPct val="114285"/>
              <a:buFont typeface="Arial" panose="020B0604020202020204" pitchFamily="34" charset="0"/>
              <a:buChar char="•"/>
              <a:tabLst>
                <a:tab pos="248285" algn="l"/>
              </a:tabLst>
            </a:pPr>
            <a:r>
              <a:rPr sz="2400" spc="-5" dirty="0">
                <a:latin typeface="Calibri"/>
                <a:cs typeface="Calibri"/>
              </a:rPr>
              <a:t>A</a:t>
            </a:r>
            <a:r>
              <a:rPr sz="2400" dirty="0">
                <a:latin typeface="Calibri"/>
                <a:cs typeface="Calibri"/>
              </a:rPr>
              <a:t>n</a:t>
            </a:r>
            <a:r>
              <a:rPr sz="2400" spc="10" dirty="0">
                <a:latin typeface="Calibri"/>
                <a:cs typeface="Calibri"/>
              </a:rPr>
              <a:t> </a:t>
            </a:r>
            <a:r>
              <a:rPr sz="2400" spc="-5" dirty="0">
                <a:latin typeface="Calibri"/>
                <a:cs typeface="Calibri"/>
              </a:rPr>
              <a:t>au</a:t>
            </a:r>
            <a:r>
              <a:rPr sz="2400" spc="-35" dirty="0">
                <a:latin typeface="Calibri"/>
                <a:cs typeface="Calibri"/>
              </a:rPr>
              <a:t>t</a:t>
            </a:r>
            <a:r>
              <a:rPr sz="2400" spc="-5" dirty="0">
                <a:latin typeface="Calibri"/>
                <a:cs typeface="Calibri"/>
              </a:rPr>
              <a:t>om</a:t>
            </a:r>
            <a:r>
              <a:rPr sz="2400" spc="-25" dirty="0">
                <a:latin typeface="Calibri"/>
                <a:cs typeface="Calibri"/>
              </a:rPr>
              <a:t>a</a:t>
            </a:r>
            <a:r>
              <a:rPr sz="2400" spc="-5" dirty="0">
                <a:latin typeface="Calibri"/>
                <a:cs typeface="Calibri"/>
              </a:rPr>
              <a:t>ti</a:t>
            </a:r>
            <a:r>
              <a:rPr sz="2400" dirty="0">
                <a:latin typeface="Calibri"/>
                <a:cs typeface="Calibri"/>
              </a:rPr>
              <a:t>c</a:t>
            </a:r>
            <a:r>
              <a:rPr sz="2400" spc="-5" dirty="0">
                <a:latin typeface="Calibri"/>
                <a:cs typeface="Calibri"/>
              </a:rPr>
              <a:t> </a:t>
            </a:r>
            <a:r>
              <a:rPr sz="2400" spc="-35" dirty="0">
                <a:latin typeface="Calibri"/>
                <a:cs typeface="Calibri"/>
              </a:rPr>
              <a:t>t</a:t>
            </a:r>
            <a:r>
              <a:rPr sz="2400" spc="-10" dirty="0">
                <a:latin typeface="Calibri"/>
                <a:cs typeface="Calibri"/>
              </a:rPr>
              <a:t>e</a:t>
            </a:r>
            <a:r>
              <a:rPr sz="2400" spc="-5" dirty="0">
                <a:latin typeface="Calibri"/>
                <a:cs typeface="Calibri"/>
              </a:rPr>
              <a:t>mpe</a:t>
            </a:r>
            <a:r>
              <a:rPr sz="2400" spc="-60" dirty="0">
                <a:latin typeface="Calibri"/>
                <a:cs typeface="Calibri"/>
              </a:rPr>
              <a:t>r</a:t>
            </a:r>
            <a:r>
              <a:rPr sz="2400" spc="-25" dirty="0">
                <a:latin typeface="Calibri"/>
                <a:cs typeface="Calibri"/>
              </a:rPr>
              <a:t>a</a:t>
            </a:r>
            <a:r>
              <a:rPr sz="2400" spc="-5" dirty="0">
                <a:latin typeface="Calibri"/>
                <a:cs typeface="Calibri"/>
              </a:rPr>
              <a:t>tu</a:t>
            </a:r>
            <a:r>
              <a:rPr sz="2400" spc="-35" dirty="0">
                <a:latin typeface="Calibri"/>
                <a:cs typeface="Calibri"/>
              </a:rPr>
              <a:t>r</a:t>
            </a:r>
            <a:r>
              <a:rPr sz="2400" spc="-5" dirty="0">
                <a:latin typeface="Calibri"/>
                <a:cs typeface="Calibri"/>
              </a:rPr>
              <a:t>e</a:t>
            </a:r>
            <a:r>
              <a:rPr sz="2400" spc="-15" dirty="0">
                <a:latin typeface="Calibri"/>
                <a:cs typeface="Calibri"/>
              </a:rPr>
              <a:t> </a:t>
            </a:r>
            <a:r>
              <a:rPr sz="2400" spc="-40" dirty="0">
                <a:latin typeface="Calibri"/>
                <a:cs typeface="Calibri"/>
              </a:rPr>
              <a:t>r</a:t>
            </a:r>
            <a:r>
              <a:rPr sz="2400" spc="-10" dirty="0">
                <a:latin typeface="Calibri"/>
                <a:cs typeface="Calibri"/>
              </a:rPr>
              <a:t>e</a:t>
            </a:r>
            <a:r>
              <a:rPr sz="2400" dirty="0">
                <a:latin typeface="Calibri"/>
                <a:cs typeface="Calibri"/>
              </a:rPr>
              <a:t>g</a:t>
            </a:r>
            <a:r>
              <a:rPr sz="2400" spc="-5" dirty="0">
                <a:latin typeface="Calibri"/>
                <a:cs typeface="Calibri"/>
              </a:rPr>
              <a:t>i</a:t>
            </a:r>
            <a:r>
              <a:rPr sz="2400" spc="-35" dirty="0">
                <a:latin typeface="Calibri"/>
                <a:cs typeface="Calibri"/>
              </a:rPr>
              <a:t>s</a:t>
            </a:r>
            <a:r>
              <a:rPr sz="2400" spc="-5" dirty="0">
                <a:latin typeface="Calibri"/>
                <a:cs typeface="Calibri"/>
              </a:rPr>
              <a:t>t</a:t>
            </a:r>
            <a:r>
              <a:rPr sz="2400" spc="-65" dirty="0">
                <a:latin typeface="Calibri"/>
                <a:cs typeface="Calibri"/>
              </a:rPr>
              <a:t>r</a:t>
            </a:r>
            <a:r>
              <a:rPr sz="2400" spc="-30" dirty="0">
                <a:latin typeface="Calibri"/>
                <a:cs typeface="Calibri"/>
              </a:rPr>
              <a:t>a</a:t>
            </a:r>
            <a:r>
              <a:rPr sz="2400" spc="-5" dirty="0">
                <a:latin typeface="Calibri"/>
                <a:cs typeface="Calibri"/>
              </a:rPr>
              <a:t>t</a:t>
            </a:r>
            <a:r>
              <a:rPr sz="2400" spc="-10" dirty="0">
                <a:latin typeface="Calibri"/>
                <a:cs typeface="Calibri"/>
              </a:rPr>
              <a:t>i</a:t>
            </a:r>
            <a:r>
              <a:rPr sz="2400" spc="-5" dirty="0">
                <a:latin typeface="Calibri"/>
                <a:cs typeface="Calibri"/>
              </a:rPr>
              <a:t>o</a:t>
            </a:r>
            <a:r>
              <a:rPr sz="2400" dirty="0">
                <a:latin typeface="Calibri"/>
                <a:cs typeface="Calibri"/>
              </a:rPr>
              <a:t>n</a:t>
            </a:r>
            <a:r>
              <a:rPr sz="2400" spc="-15" dirty="0">
                <a:latin typeface="Calibri"/>
                <a:cs typeface="Calibri"/>
              </a:rPr>
              <a:t> </a:t>
            </a:r>
            <a:r>
              <a:rPr sz="2400" spc="-50" dirty="0">
                <a:latin typeface="Calibri"/>
                <a:cs typeface="Calibri"/>
              </a:rPr>
              <a:t>s</a:t>
            </a:r>
            <a:r>
              <a:rPr sz="2400" spc="-30" dirty="0">
                <a:latin typeface="Calibri"/>
                <a:cs typeface="Calibri"/>
              </a:rPr>
              <a:t>ys</a:t>
            </a:r>
            <a:r>
              <a:rPr sz="2400" spc="-35" dirty="0">
                <a:latin typeface="Calibri"/>
                <a:cs typeface="Calibri"/>
              </a:rPr>
              <a:t>t</a:t>
            </a:r>
            <a:r>
              <a:rPr sz="2400" spc="-10" dirty="0">
                <a:latin typeface="Calibri"/>
                <a:cs typeface="Calibri"/>
              </a:rPr>
              <a:t>e</a:t>
            </a:r>
            <a:r>
              <a:rPr sz="2400" dirty="0">
                <a:latin typeface="Calibri"/>
                <a:cs typeface="Calibri"/>
              </a:rPr>
              <a:t>m</a:t>
            </a:r>
            <a:r>
              <a:rPr sz="2400" spc="-5" dirty="0">
                <a:latin typeface="Calibri"/>
                <a:cs typeface="Calibri"/>
              </a:rPr>
              <a:t> </a:t>
            </a:r>
            <a:r>
              <a:rPr sz="2400" dirty="0">
                <a:latin typeface="Calibri"/>
                <a:cs typeface="Calibri"/>
              </a:rPr>
              <a:t>s</a:t>
            </a:r>
            <a:r>
              <a:rPr sz="2400" spc="-50" dirty="0">
                <a:latin typeface="Calibri"/>
                <a:cs typeface="Calibri"/>
              </a:rPr>
              <a:t>a</a:t>
            </a:r>
            <a:r>
              <a:rPr sz="2400" spc="-30" dirty="0">
                <a:latin typeface="Calibri"/>
                <a:cs typeface="Calibri"/>
              </a:rPr>
              <a:t>v</a:t>
            </a:r>
            <a:r>
              <a:rPr sz="2400" spc="-10" dirty="0">
                <a:latin typeface="Calibri"/>
                <a:cs typeface="Calibri"/>
              </a:rPr>
              <a:t>e</a:t>
            </a:r>
            <a:r>
              <a:rPr sz="2400" dirty="0">
                <a:latin typeface="Calibri"/>
                <a:cs typeface="Calibri"/>
              </a:rPr>
              <a:t>s an </a:t>
            </a:r>
            <a:r>
              <a:rPr sz="2400" spc="-50" dirty="0">
                <a:latin typeface="Calibri"/>
                <a:cs typeface="Calibri"/>
              </a:rPr>
              <a:t>a</a:t>
            </a:r>
            <a:r>
              <a:rPr sz="2400" spc="-30" dirty="0">
                <a:latin typeface="Calibri"/>
                <a:cs typeface="Calibri"/>
              </a:rPr>
              <a:t>v</a:t>
            </a:r>
            <a:r>
              <a:rPr sz="2400" spc="-10" dirty="0">
                <a:latin typeface="Calibri"/>
                <a:cs typeface="Calibri"/>
              </a:rPr>
              <a:t>e</a:t>
            </a:r>
            <a:r>
              <a:rPr sz="2400" spc="-65" dirty="0">
                <a:latin typeface="Calibri"/>
                <a:cs typeface="Calibri"/>
              </a:rPr>
              <a:t>r</a:t>
            </a:r>
            <a:r>
              <a:rPr sz="2400" dirty="0">
                <a:latin typeface="Calibri"/>
                <a:cs typeface="Calibri"/>
              </a:rPr>
              <a:t>a</a:t>
            </a:r>
            <a:r>
              <a:rPr sz="2400" spc="-30" dirty="0">
                <a:latin typeface="Calibri"/>
                <a:cs typeface="Calibri"/>
              </a:rPr>
              <a:t>g</a:t>
            </a:r>
            <a:r>
              <a:rPr sz="2400" spc="-5" dirty="0">
                <a:latin typeface="Calibri"/>
                <a:cs typeface="Calibri"/>
              </a:rPr>
              <a:t>e</a:t>
            </a:r>
            <a:r>
              <a:rPr sz="2400" spc="-10" dirty="0">
                <a:latin typeface="Calibri"/>
                <a:cs typeface="Calibri"/>
              </a:rPr>
              <a:t> </a:t>
            </a:r>
            <a:r>
              <a:rPr sz="2400" spc="-5" dirty="0">
                <a:latin typeface="Calibri"/>
                <a:cs typeface="Calibri"/>
              </a:rPr>
              <a:t>dail</a:t>
            </a:r>
            <a:r>
              <a:rPr sz="2400" dirty="0">
                <a:latin typeface="Calibri"/>
                <a:cs typeface="Calibri"/>
              </a:rPr>
              <a:t>y</a:t>
            </a:r>
            <a:r>
              <a:rPr sz="2400" spc="-20" dirty="0">
                <a:latin typeface="Calibri"/>
                <a:cs typeface="Calibri"/>
              </a:rPr>
              <a:t> </a:t>
            </a:r>
            <a:r>
              <a:rPr sz="2400" spc="-35" dirty="0">
                <a:latin typeface="Calibri"/>
                <a:cs typeface="Calibri"/>
              </a:rPr>
              <a:t>t</a:t>
            </a:r>
            <a:r>
              <a:rPr sz="2400" spc="-10" dirty="0">
                <a:latin typeface="Calibri"/>
                <a:cs typeface="Calibri"/>
              </a:rPr>
              <a:t>e</a:t>
            </a:r>
            <a:r>
              <a:rPr sz="2400" spc="-5" dirty="0">
                <a:latin typeface="Calibri"/>
                <a:cs typeface="Calibri"/>
              </a:rPr>
              <a:t>mpe</a:t>
            </a:r>
            <a:r>
              <a:rPr sz="2400" spc="-60" dirty="0">
                <a:latin typeface="Calibri"/>
                <a:cs typeface="Calibri"/>
              </a:rPr>
              <a:t>r</a:t>
            </a:r>
            <a:r>
              <a:rPr sz="2400" spc="-25" dirty="0">
                <a:latin typeface="Calibri"/>
                <a:cs typeface="Calibri"/>
              </a:rPr>
              <a:t>a</a:t>
            </a:r>
            <a:r>
              <a:rPr sz="2400" spc="-5" dirty="0">
                <a:latin typeface="Calibri"/>
                <a:cs typeface="Calibri"/>
              </a:rPr>
              <a:t>tu</a:t>
            </a:r>
            <a:r>
              <a:rPr sz="2400" spc="-35" dirty="0">
                <a:latin typeface="Calibri"/>
                <a:cs typeface="Calibri"/>
              </a:rPr>
              <a:t>r</a:t>
            </a:r>
            <a:r>
              <a:rPr sz="2400" spc="-5" dirty="0">
                <a:latin typeface="Calibri"/>
                <a:cs typeface="Calibri"/>
              </a:rPr>
              <a:t>e</a:t>
            </a:r>
            <a:r>
              <a:rPr sz="2400" spc="-15" dirty="0">
                <a:latin typeface="Calibri"/>
                <a:cs typeface="Calibri"/>
              </a:rPr>
              <a:t> </a:t>
            </a:r>
            <a:r>
              <a:rPr sz="2400" spc="-5" dirty="0">
                <a:latin typeface="Calibri"/>
                <a:cs typeface="Calibri"/>
              </a:rPr>
              <a:t>i</a:t>
            </a:r>
            <a:r>
              <a:rPr sz="2400" dirty="0">
                <a:latin typeface="Calibri"/>
                <a:cs typeface="Calibri"/>
              </a:rPr>
              <a:t>n</a:t>
            </a:r>
            <a:r>
              <a:rPr sz="2400" spc="5" dirty="0">
                <a:latin typeface="Calibri"/>
                <a:cs typeface="Calibri"/>
              </a:rPr>
              <a:t> </a:t>
            </a:r>
            <a:r>
              <a:rPr sz="2400" dirty="0">
                <a:latin typeface="Calibri"/>
                <a:cs typeface="Calibri"/>
              </a:rPr>
              <a:t>a</a:t>
            </a:r>
            <a:r>
              <a:rPr sz="2400" spc="-5" dirty="0">
                <a:latin typeface="Calibri"/>
                <a:cs typeface="Calibri"/>
              </a:rPr>
              <a:t> file</a:t>
            </a:r>
            <a:r>
              <a:rPr sz="2400" dirty="0">
                <a:latin typeface="Calibri"/>
                <a:cs typeface="Calibri"/>
              </a:rPr>
              <a:t>.</a:t>
            </a:r>
            <a:r>
              <a:rPr sz="2400" spc="-10" dirty="0">
                <a:latin typeface="Calibri"/>
                <a:cs typeface="Calibri"/>
              </a:rPr>
              <a:t> </a:t>
            </a:r>
            <a:r>
              <a:rPr sz="2400" spc="-210" dirty="0">
                <a:latin typeface="Calibri"/>
                <a:cs typeface="Calibri"/>
              </a:rPr>
              <a:t>Y</a:t>
            </a:r>
            <a:r>
              <a:rPr sz="2400" spc="-5" dirty="0">
                <a:latin typeface="Calibri"/>
                <a:cs typeface="Calibri"/>
              </a:rPr>
              <a:t>our</a:t>
            </a:r>
            <a:r>
              <a:rPr sz="2400" spc="5" dirty="0">
                <a:latin typeface="Calibri"/>
                <a:cs typeface="Calibri"/>
              </a:rPr>
              <a:t> </a:t>
            </a:r>
            <a:r>
              <a:rPr sz="2400" spc="-5" dirty="0">
                <a:latin typeface="Calibri"/>
                <a:cs typeface="Calibri"/>
              </a:rPr>
              <a:t>p</a:t>
            </a:r>
            <a:r>
              <a:rPr sz="2400" spc="-50" dirty="0">
                <a:latin typeface="Calibri"/>
                <a:cs typeface="Calibri"/>
              </a:rPr>
              <a:t>r</a:t>
            </a:r>
            <a:r>
              <a:rPr sz="2400" spc="-5" dirty="0">
                <a:latin typeface="Calibri"/>
                <a:cs typeface="Calibri"/>
              </a:rPr>
              <a:t>og</a:t>
            </a:r>
            <a:r>
              <a:rPr sz="2400" spc="-60" dirty="0">
                <a:latin typeface="Calibri"/>
                <a:cs typeface="Calibri"/>
              </a:rPr>
              <a:t>r</a:t>
            </a:r>
            <a:r>
              <a:rPr sz="2400" dirty="0">
                <a:latin typeface="Calibri"/>
                <a:cs typeface="Calibri"/>
              </a:rPr>
              <a:t>am </a:t>
            </a:r>
            <a:r>
              <a:rPr sz="2400" spc="-5" dirty="0">
                <a:latin typeface="Calibri"/>
                <a:cs typeface="Calibri"/>
              </a:rPr>
              <a:t>mu</a:t>
            </a:r>
            <a:r>
              <a:rPr sz="2400" spc="-30" dirty="0">
                <a:latin typeface="Calibri"/>
                <a:cs typeface="Calibri"/>
              </a:rPr>
              <a:t>s</a:t>
            </a:r>
            <a:r>
              <a:rPr sz="2400" dirty="0">
                <a:latin typeface="Calibri"/>
                <a:cs typeface="Calibri"/>
              </a:rPr>
              <a:t>t</a:t>
            </a:r>
            <a:r>
              <a:rPr sz="2400" spc="5" dirty="0">
                <a:latin typeface="Calibri"/>
                <a:cs typeface="Calibri"/>
              </a:rPr>
              <a:t> </a:t>
            </a:r>
            <a:r>
              <a:rPr sz="2400" spc="-40" dirty="0">
                <a:latin typeface="Calibri"/>
                <a:cs typeface="Calibri"/>
              </a:rPr>
              <a:t>r</a:t>
            </a:r>
            <a:r>
              <a:rPr sz="2400" spc="-10" dirty="0">
                <a:latin typeface="Calibri"/>
                <a:cs typeface="Calibri"/>
              </a:rPr>
              <a:t>e</a:t>
            </a:r>
            <a:r>
              <a:rPr sz="2400" dirty="0">
                <a:latin typeface="Calibri"/>
                <a:cs typeface="Calibri"/>
              </a:rPr>
              <a:t>ad</a:t>
            </a:r>
            <a:r>
              <a:rPr sz="2400" spc="-10" dirty="0">
                <a:latin typeface="Calibri"/>
                <a:cs typeface="Calibri"/>
              </a:rPr>
              <a:t> </a:t>
            </a:r>
            <a:r>
              <a:rPr sz="2400" spc="-5" dirty="0">
                <a:latin typeface="Calibri"/>
                <a:cs typeface="Calibri"/>
              </a:rPr>
              <a:t>d</a:t>
            </a:r>
            <a:r>
              <a:rPr sz="2400" spc="-25" dirty="0">
                <a:latin typeface="Calibri"/>
                <a:cs typeface="Calibri"/>
              </a:rPr>
              <a:t>a</a:t>
            </a:r>
            <a:r>
              <a:rPr sz="2400" spc="-40" dirty="0">
                <a:latin typeface="Calibri"/>
                <a:cs typeface="Calibri"/>
              </a:rPr>
              <a:t>t</a:t>
            </a:r>
            <a:r>
              <a:rPr sz="2400" dirty="0">
                <a:latin typeface="Calibri"/>
                <a:cs typeface="Calibri"/>
              </a:rPr>
              <a:t>a f</a:t>
            </a:r>
            <a:r>
              <a:rPr sz="2400" spc="-50" dirty="0">
                <a:latin typeface="Calibri"/>
                <a:cs typeface="Calibri"/>
              </a:rPr>
              <a:t>r</a:t>
            </a:r>
            <a:r>
              <a:rPr sz="2400" spc="-5" dirty="0">
                <a:latin typeface="Calibri"/>
                <a:cs typeface="Calibri"/>
              </a:rPr>
              <a:t>o</a:t>
            </a:r>
            <a:r>
              <a:rPr sz="2400" dirty="0">
                <a:latin typeface="Calibri"/>
                <a:cs typeface="Calibri"/>
              </a:rPr>
              <a:t>m</a:t>
            </a:r>
            <a:r>
              <a:rPr sz="2400" spc="-5" dirty="0">
                <a:latin typeface="Calibri"/>
                <a:cs typeface="Calibri"/>
              </a:rPr>
              <a:t> thi</a:t>
            </a:r>
            <a:r>
              <a:rPr sz="2400" dirty="0">
                <a:latin typeface="Calibri"/>
                <a:cs typeface="Calibri"/>
              </a:rPr>
              <a:t>s</a:t>
            </a:r>
            <a:r>
              <a:rPr sz="2400" spc="10" dirty="0">
                <a:latin typeface="Calibri"/>
                <a:cs typeface="Calibri"/>
              </a:rPr>
              <a:t> </a:t>
            </a:r>
            <a:r>
              <a:rPr sz="2400" spc="-5" dirty="0">
                <a:latin typeface="Calibri"/>
                <a:cs typeface="Calibri"/>
              </a:rPr>
              <a:t>fil</a:t>
            </a:r>
            <a:r>
              <a:rPr sz="2400" dirty="0">
                <a:latin typeface="Calibri"/>
                <a:cs typeface="Calibri"/>
              </a:rPr>
              <a:t>e</a:t>
            </a:r>
            <a:r>
              <a:rPr sz="2400" spc="-20" dirty="0">
                <a:latin typeface="Calibri"/>
                <a:cs typeface="Calibri"/>
              </a:rPr>
              <a:t> </a:t>
            </a:r>
            <a:r>
              <a:rPr sz="2400" spc="-5" dirty="0">
                <a:latin typeface="Calibri"/>
                <a:cs typeface="Calibri"/>
              </a:rPr>
              <a:t>an</a:t>
            </a:r>
            <a:r>
              <a:rPr sz="2400" dirty="0">
                <a:latin typeface="Calibri"/>
                <a:cs typeface="Calibri"/>
              </a:rPr>
              <a:t>d</a:t>
            </a:r>
            <a:r>
              <a:rPr sz="2400" spc="5" dirty="0">
                <a:latin typeface="Calibri"/>
                <a:cs typeface="Calibri"/>
              </a:rPr>
              <a:t> </a:t>
            </a:r>
            <a:r>
              <a:rPr sz="2400" spc="-30" dirty="0">
                <a:latin typeface="Calibri"/>
                <a:cs typeface="Calibri"/>
              </a:rPr>
              <a:t>c</a:t>
            </a:r>
            <a:r>
              <a:rPr sz="2400" dirty="0">
                <a:latin typeface="Calibri"/>
                <a:cs typeface="Calibri"/>
              </a:rPr>
              <a:t>a</a:t>
            </a:r>
            <a:r>
              <a:rPr sz="2400" spc="-5" dirty="0">
                <a:latin typeface="Calibri"/>
                <a:cs typeface="Calibri"/>
              </a:rPr>
              <a:t>lcul</a:t>
            </a:r>
            <a:r>
              <a:rPr sz="2400" spc="-30" dirty="0">
                <a:latin typeface="Calibri"/>
                <a:cs typeface="Calibri"/>
              </a:rPr>
              <a:t>at</a:t>
            </a:r>
            <a:r>
              <a:rPr sz="2400" dirty="0">
                <a:latin typeface="Calibri"/>
                <a:cs typeface="Calibri"/>
              </a:rPr>
              <a:t>e</a:t>
            </a:r>
            <a:r>
              <a:rPr sz="2400" spc="-5" dirty="0">
                <a:latin typeface="Calibri"/>
                <a:cs typeface="Calibri"/>
              </a:rPr>
              <a:t> </a:t>
            </a:r>
            <a:r>
              <a:rPr sz="2400" dirty="0">
                <a:latin typeface="Calibri"/>
                <a:cs typeface="Calibri"/>
              </a:rPr>
              <a:t>an </a:t>
            </a:r>
            <a:r>
              <a:rPr sz="2400" spc="-50" dirty="0">
                <a:latin typeface="Calibri"/>
                <a:cs typeface="Calibri"/>
              </a:rPr>
              <a:t>a</a:t>
            </a:r>
            <a:r>
              <a:rPr sz="2400" spc="-30" dirty="0">
                <a:latin typeface="Calibri"/>
                <a:cs typeface="Calibri"/>
              </a:rPr>
              <a:t>v</a:t>
            </a:r>
            <a:r>
              <a:rPr sz="2400" spc="-10" dirty="0">
                <a:latin typeface="Calibri"/>
                <a:cs typeface="Calibri"/>
              </a:rPr>
              <a:t>e</a:t>
            </a:r>
            <a:r>
              <a:rPr sz="2400" spc="-65" dirty="0">
                <a:latin typeface="Calibri"/>
                <a:cs typeface="Calibri"/>
              </a:rPr>
              <a:t>r</a:t>
            </a:r>
            <a:r>
              <a:rPr sz="2400" dirty="0">
                <a:latin typeface="Calibri"/>
                <a:cs typeface="Calibri"/>
              </a:rPr>
              <a:t>a</a:t>
            </a:r>
            <a:r>
              <a:rPr sz="2400" spc="-30" dirty="0">
                <a:latin typeface="Calibri"/>
                <a:cs typeface="Calibri"/>
              </a:rPr>
              <a:t>g</a:t>
            </a:r>
            <a:r>
              <a:rPr sz="2400" spc="-5" dirty="0">
                <a:latin typeface="Calibri"/>
                <a:cs typeface="Calibri"/>
              </a:rPr>
              <a:t>e </a:t>
            </a:r>
            <a:r>
              <a:rPr sz="2400" spc="-35" dirty="0">
                <a:latin typeface="Calibri"/>
                <a:cs typeface="Calibri"/>
              </a:rPr>
              <a:t>t</a:t>
            </a:r>
            <a:r>
              <a:rPr sz="2400" spc="-10" dirty="0">
                <a:latin typeface="Calibri"/>
                <a:cs typeface="Calibri"/>
              </a:rPr>
              <a:t>e</a:t>
            </a:r>
            <a:r>
              <a:rPr sz="2400" spc="-5" dirty="0">
                <a:latin typeface="Calibri"/>
                <a:cs typeface="Calibri"/>
              </a:rPr>
              <a:t>mpe</a:t>
            </a:r>
            <a:r>
              <a:rPr sz="2400" spc="-60" dirty="0">
                <a:latin typeface="Calibri"/>
                <a:cs typeface="Calibri"/>
              </a:rPr>
              <a:t>r</a:t>
            </a:r>
            <a:r>
              <a:rPr sz="2400" spc="-25" dirty="0">
                <a:latin typeface="Calibri"/>
                <a:cs typeface="Calibri"/>
              </a:rPr>
              <a:t>a</a:t>
            </a:r>
            <a:r>
              <a:rPr sz="2400" spc="-5" dirty="0">
                <a:latin typeface="Calibri"/>
                <a:cs typeface="Calibri"/>
              </a:rPr>
              <a:t>tu</a:t>
            </a:r>
            <a:r>
              <a:rPr sz="2400" spc="-35" dirty="0">
                <a:latin typeface="Calibri"/>
                <a:cs typeface="Calibri"/>
              </a:rPr>
              <a:t>r</a:t>
            </a:r>
            <a:r>
              <a:rPr sz="2400" spc="-5" dirty="0">
                <a:latin typeface="Calibri"/>
                <a:cs typeface="Calibri"/>
              </a:rPr>
              <a:t>e</a:t>
            </a:r>
            <a:r>
              <a:rPr sz="2400" spc="-15" dirty="0">
                <a:latin typeface="Calibri"/>
                <a:cs typeface="Calibri"/>
              </a:rPr>
              <a:t> </a:t>
            </a:r>
            <a:r>
              <a:rPr sz="2400" spc="-60" dirty="0">
                <a:latin typeface="Calibri"/>
                <a:cs typeface="Calibri"/>
              </a:rPr>
              <a:t>f</a:t>
            </a:r>
            <a:r>
              <a:rPr sz="2400" spc="-5" dirty="0">
                <a:latin typeface="Calibri"/>
                <a:cs typeface="Calibri"/>
              </a:rPr>
              <a:t>or</a:t>
            </a:r>
            <a:r>
              <a:rPr sz="2400" spc="-10" dirty="0">
                <a:latin typeface="Calibri"/>
                <a:cs typeface="Calibri"/>
              </a:rPr>
              <a:t> </a:t>
            </a:r>
            <a:r>
              <a:rPr sz="2400" dirty="0">
                <a:latin typeface="Calibri"/>
                <a:cs typeface="Calibri"/>
              </a:rPr>
              <a:t>a</a:t>
            </a:r>
            <a:r>
              <a:rPr sz="2400" spc="5" dirty="0">
                <a:latin typeface="Calibri"/>
                <a:cs typeface="Calibri"/>
              </a:rPr>
              <a:t> </a:t>
            </a:r>
            <a:r>
              <a:rPr sz="2400" spc="-5" dirty="0">
                <a:latin typeface="Calibri"/>
                <a:cs typeface="Calibri"/>
              </a:rPr>
              <a:t>specifie</a:t>
            </a:r>
            <a:r>
              <a:rPr sz="2400" dirty="0">
                <a:latin typeface="Calibri"/>
                <a:cs typeface="Calibri"/>
              </a:rPr>
              <a:t>d</a:t>
            </a:r>
            <a:r>
              <a:rPr sz="2400" spc="-10" dirty="0">
                <a:latin typeface="Calibri"/>
                <a:cs typeface="Calibri"/>
              </a:rPr>
              <a:t> </a:t>
            </a:r>
            <a:r>
              <a:rPr sz="2400" spc="-25" dirty="0">
                <a:latin typeface="Calibri"/>
                <a:cs typeface="Calibri"/>
              </a:rPr>
              <a:t>w</a:t>
            </a:r>
            <a:r>
              <a:rPr sz="2400" spc="-10" dirty="0">
                <a:latin typeface="Calibri"/>
                <a:cs typeface="Calibri"/>
              </a:rPr>
              <a:t>eek</a:t>
            </a:r>
            <a:r>
              <a:rPr lang="en-AU" sz="2400" spc="-10" dirty="0">
                <a:latin typeface="Calibri"/>
                <a:cs typeface="Calibri"/>
              </a:rPr>
              <a:t>.</a:t>
            </a:r>
            <a:endParaRPr sz="2400" dirty="0">
              <a:latin typeface="Calibri"/>
              <a:cs typeface="Calibri"/>
            </a:endParaRPr>
          </a:p>
          <a:p>
            <a:pPr>
              <a:lnSpc>
                <a:spcPct val="150000"/>
              </a:lnSpc>
              <a:spcBef>
                <a:spcPts val="46"/>
              </a:spcBef>
            </a:pPr>
            <a:endParaRPr sz="2400" dirty="0">
              <a:latin typeface="Times New Roman"/>
              <a:cs typeface="Times New Roman"/>
            </a:endParaRPr>
          </a:p>
          <a:p>
            <a:pPr marL="822325" lvl="1" indent="-352425">
              <a:lnSpc>
                <a:spcPct val="150000"/>
              </a:lnSpc>
              <a:buAutoNum type="arabicPeriod"/>
              <a:tabLst>
                <a:tab pos="365760" algn="l"/>
              </a:tabLst>
            </a:pPr>
            <a:r>
              <a:rPr sz="2400" spc="-210" dirty="0">
                <a:solidFill>
                  <a:srgbClr val="00009A"/>
                </a:solidFill>
                <a:latin typeface="Calibri"/>
                <a:cs typeface="Calibri"/>
              </a:rPr>
              <a:t>Y</a:t>
            </a:r>
            <a:r>
              <a:rPr sz="2400" spc="-5" dirty="0">
                <a:solidFill>
                  <a:srgbClr val="00009A"/>
                </a:solidFill>
                <a:latin typeface="Calibri"/>
                <a:cs typeface="Calibri"/>
              </a:rPr>
              <a:t>o</a:t>
            </a:r>
            <a:r>
              <a:rPr sz="2400" dirty="0">
                <a:solidFill>
                  <a:srgbClr val="00009A"/>
                </a:solidFill>
                <a:latin typeface="Calibri"/>
                <a:cs typeface="Calibri"/>
              </a:rPr>
              <a:t>u </a:t>
            </a:r>
            <a:r>
              <a:rPr sz="2400" spc="-5" dirty="0">
                <a:solidFill>
                  <a:srgbClr val="00009A"/>
                </a:solidFill>
                <a:latin typeface="Calibri"/>
                <a:cs typeface="Calibri"/>
              </a:rPr>
              <a:t>nee</a:t>
            </a:r>
            <a:r>
              <a:rPr sz="2400" dirty="0">
                <a:solidFill>
                  <a:srgbClr val="00009A"/>
                </a:solidFill>
                <a:latin typeface="Calibri"/>
                <a:cs typeface="Calibri"/>
              </a:rPr>
              <a:t>d </a:t>
            </a:r>
            <a:r>
              <a:rPr sz="2400" spc="-35" dirty="0">
                <a:solidFill>
                  <a:srgbClr val="00009A"/>
                </a:solidFill>
                <a:latin typeface="Calibri"/>
                <a:cs typeface="Calibri"/>
              </a:rPr>
              <a:t>t</a:t>
            </a:r>
            <a:r>
              <a:rPr sz="2400" dirty="0">
                <a:solidFill>
                  <a:srgbClr val="00009A"/>
                </a:solidFill>
                <a:latin typeface="Calibri"/>
                <a:cs typeface="Calibri"/>
              </a:rPr>
              <a:t>o</a:t>
            </a:r>
            <a:r>
              <a:rPr sz="2400" spc="5" dirty="0">
                <a:solidFill>
                  <a:srgbClr val="00009A"/>
                </a:solidFill>
                <a:latin typeface="Calibri"/>
                <a:cs typeface="Calibri"/>
              </a:rPr>
              <a:t> </a:t>
            </a:r>
            <a:r>
              <a:rPr sz="2400" spc="-10" dirty="0">
                <a:solidFill>
                  <a:srgbClr val="00009A"/>
                </a:solidFill>
                <a:latin typeface="Calibri"/>
                <a:cs typeface="Calibri"/>
              </a:rPr>
              <a:t>kno</a:t>
            </a:r>
            <a:r>
              <a:rPr sz="2400" dirty="0">
                <a:solidFill>
                  <a:srgbClr val="00009A"/>
                </a:solidFill>
                <a:latin typeface="Calibri"/>
                <a:cs typeface="Calibri"/>
              </a:rPr>
              <a:t>w</a:t>
            </a:r>
            <a:r>
              <a:rPr sz="2400" spc="10" dirty="0">
                <a:solidFill>
                  <a:srgbClr val="00009A"/>
                </a:solidFill>
                <a:latin typeface="Calibri"/>
                <a:cs typeface="Calibri"/>
              </a:rPr>
              <a:t> </a:t>
            </a:r>
            <a:r>
              <a:rPr sz="2400" spc="-5" dirty="0">
                <a:solidFill>
                  <a:srgbClr val="00009A"/>
                </a:solidFill>
                <a:latin typeface="Calibri"/>
                <a:cs typeface="Calibri"/>
              </a:rPr>
              <a:t>th</a:t>
            </a:r>
            <a:r>
              <a:rPr sz="2400" dirty="0">
                <a:solidFill>
                  <a:srgbClr val="00009A"/>
                </a:solidFill>
                <a:latin typeface="Calibri"/>
                <a:cs typeface="Calibri"/>
              </a:rPr>
              <a:t>e </a:t>
            </a:r>
            <a:r>
              <a:rPr sz="2400" spc="-5" dirty="0">
                <a:solidFill>
                  <a:srgbClr val="00009A"/>
                </a:solidFill>
                <a:latin typeface="Calibri"/>
                <a:cs typeface="Calibri"/>
              </a:rPr>
              <a:t>fil</a:t>
            </a:r>
            <a:r>
              <a:rPr sz="2400" dirty="0">
                <a:solidFill>
                  <a:srgbClr val="00009A"/>
                </a:solidFill>
                <a:latin typeface="Calibri"/>
                <a:cs typeface="Calibri"/>
              </a:rPr>
              <a:t>e</a:t>
            </a:r>
            <a:r>
              <a:rPr sz="2400" spc="-15" dirty="0">
                <a:solidFill>
                  <a:srgbClr val="00009A"/>
                </a:solidFill>
                <a:latin typeface="Calibri"/>
                <a:cs typeface="Calibri"/>
              </a:rPr>
              <a:t> </a:t>
            </a:r>
            <a:r>
              <a:rPr sz="2400" spc="-5" dirty="0">
                <a:solidFill>
                  <a:srgbClr val="00009A"/>
                </a:solidFill>
                <a:latin typeface="Calibri"/>
                <a:cs typeface="Calibri"/>
              </a:rPr>
              <a:t>nam</a:t>
            </a:r>
            <a:r>
              <a:rPr sz="2400" dirty="0">
                <a:solidFill>
                  <a:srgbClr val="00009A"/>
                </a:solidFill>
                <a:latin typeface="Calibri"/>
                <a:cs typeface="Calibri"/>
              </a:rPr>
              <a:t>e</a:t>
            </a:r>
            <a:r>
              <a:rPr sz="2400" spc="-5" dirty="0">
                <a:solidFill>
                  <a:srgbClr val="00009A"/>
                </a:solidFill>
                <a:latin typeface="Calibri"/>
                <a:cs typeface="Calibri"/>
              </a:rPr>
              <a:t> an</a:t>
            </a:r>
            <a:r>
              <a:rPr sz="2400" dirty="0">
                <a:solidFill>
                  <a:srgbClr val="00009A"/>
                </a:solidFill>
                <a:latin typeface="Calibri"/>
                <a:cs typeface="Calibri"/>
              </a:rPr>
              <a:t>d</a:t>
            </a:r>
            <a:r>
              <a:rPr sz="2400" spc="5" dirty="0">
                <a:solidFill>
                  <a:srgbClr val="00009A"/>
                </a:solidFill>
                <a:latin typeface="Calibri"/>
                <a:cs typeface="Calibri"/>
              </a:rPr>
              <a:t> </a:t>
            </a:r>
            <a:r>
              <a:rPr sz="2400" spc="-5" dirty="0">
                <a:solidFill>
                  <a:srgbClr val="00009A"/>
                </a:solidFill>
                <a:latin typeface="Calibri"/>
                <a:cs typeface="Calibri"/>
              </a:rPr>
              <a:t>it</a:t>
            </a:r>
            <a:r>
              <a:rPr sz="2400" dirty="0">
                <a:solidFill>
                  <a:srgbClr val="00009A"/>
                </a:solidFill>
                <a:latin typeface="Calibri"/>
                <a:cs typeface="Calibri"/>
              </a:rPr>
              <a:t>s</a:t>
            </a:r>
            <a:r>
              <a:rPr sz="2400" spc="5" dirty="0">
                <a:solidFill>
                  <a:srgbClr val="00009A"/>
                </a:solidFill>
                <a:latin typeface="Calibri"/>
                <a:cs typeface="Calibri"/>
              </a:rPr>
              <a:t> </a:t>
            </a:r>
            <a:r>
              <a:rPr sz="2400" spc="-5" dirty="0">
                <a:solidFill>
                  <a:srgbClr val="00009A"/>
                </a:solidFill>
                <a:latin typeface="Calibri"/>
                <a:cs typeface="Calibri"/>
              </a:rPr>
              <a:t>p</a:t>
            </a:r>
            <a:r>
              <a:rPr sz="2400" spc="-25" dirty="0">
                <a:solidFill>
                  <a:srgbClr val="00009A"/>
                </a:solidFill>
                <a:latin typeface="Calibri"/>
                <a:cs typeface="Calibri"/>
              </a:rPr>
              <a:t>a</a:t>
            </a:r>
            <a:r>
              <a:rPr sz="2400" spc="-5" dirty="0">
                <a:solidFill>
                  <a:srgbClr val="00009A"/>
                </a:solidFill>
                <a:latin typeface="Calibri"/>
                <a:cs typeface="Calibri"/>
              </a:rPr>
              <a:t>th</a:t>
            </a:r>
            <a:r>
              <a:rPr lang="en-AU" sz="2400" spc="-5" dirty="0">
                <a:solidFill>
                  <a:srgbClr val="00009A"/>
                </a:solidFill>
                <a:latin typeface="Calibri"/>
                <a:cs typeface="Calibri"/>
              </a:rPr>
              <a:t>.</a:t>
            </a:r>
            <a:endParaRPr sz="2400" dirty="0">
              <a:latin typeface="Calibri"/>
              <a:cs typeface="Calibri"/>
            </a:endParaRPr>
          </a:p>
          <a:p>
            <a:pPr marL="822325" lvl="1" indent="-352425">
              <a:lnSpc>
                <a:spcPct val="150000"/>
              </a:lnSpc>
              <a:spcBef>
                <a:spcPts val="670"/>
              </a:spcBef>
              <a:buAutoNum type="arabicPeriod"/>
              <a:tabLst>
                <a:tab pos="365760" algn="l"/>
              </a:tabLst>
            </a:pPr>
            <a:r>
              <a:rPr sz="2400" spc="-210" dirty="0">
                <a:solidFill>
                  <a:srgbClr val="00009A"/>
                </a:solidFill>
                <a:latin typeface="Calibri"/>
                <a:cs typeface="Calibri"/>
              </a:rPr>
              <a:t>Y</a:t>
            </a:r>
            <a:r>
              <a:rPr sz="2400" spc="-5" dirty="0">
                <a:solidFill>
                  <a:srgbClr val="00009A"/>
                </a:solidFill>
                <a:latin typeface="Calibri"/>
                <a:cs typeface="Calibri"/>
              </a:rPr>
              <a:t>o</a:t>
            </a:r>
            <a:r>
              <a:rPr sz="2400" dirty="0">
                <a:solidFill>
                  <a:srgbClr val="00009A"/>
                </a:solidFill>
                <a:latin typeface="Calibri"/>
                <a:cs typeface="Calibri"/>
              </a:rPr>
              <a:t>u </a:t>
            </a:r>
            <a:r>
              <a:rPr sz="2400" spc="-5" dirty="0">
                <a:solidFill>
                  <a:srgbClr val="00009A"/>
                </a:solidFill>
                <a:latin typeface="Calibri"/>
                <a:cs typeface="Calibri"/>
              </a:rPr>
              <a:t>nee</a:t>
            </a:r>
            <a:r>
              <a:rPr sz="2400" dirty="0">
                <a:solidFill>
                  <a:srgbClr val="00009A"/>
                </a:solidFill>
                <a:latin typeface="Calibri"/>
                <a:cs typeface="Calibri"/>
              </a:rPr>
              <a:t>d </a:t>
            </a:r>
            <a:r>
              <a:rPr sz="2400" spc="-35" dirty="0">
                <a:solidFill>
                  <a:srgbClr val="00009A"/>
                </a:solidFill>
                <a:latin typeface="Calibri"/>
                <a:cs typeface="Calibri"/>
              </a:rPr>
              <a:t>t</a:t>
            </a:r>
            <a:r>
              <a:rPr sz="2400" dirty="0">
                <a:solidFill>
                  <a:srgbClr val="00009A"/>
                </a:solidFill>
                <a:latin typeface="Calibri"/>
                <a:cs typeface="Calibri"/>
              </a:rPr>
              <a:t>o</a:t>
            </a:r>
            <a:r>
              <a:rPr sz="2400" spc="5" dirty="0">
                <a:solidFill>
                  <a:srgbClr val="00009A"/>
                </a:solidFill>
                <a:latin typeface="Calibri"/>
                <a:cs typeface="Calibri"/>
              </a:rPr>
              <a:t> </a:t>
            </a:r>
            <a:r>
              <a:rPr sz="2400" spc="-5" dirty="0">
                <a:solidFill>
                  <a:srgbClr val="00009A"/>
                </a:solidFill>
                <a:latin typeface="Calibri"/>
                <a:cs typeface="Calibri"/>
              </a:rPr>
              <a:t>h</a:t>
            </a:r>
            <a:r>
              <a:rPr sz="2400" spc="-50" dirty="0">
                <a:solidFill>
                  <a:srgbClr val="00009A"/>
                </a:solidFill>
                <a:latin typeface="Calibri"/>
                <a:cs typeface="Calibri"/>
              </a:rPr>
              <a:t>a</a:t>
            </a:r>
            <a:r>
              <a:rPr sz="2400" spc="-30" dirty="0">
                <a:solidFill>
                  <a:srgbClr val="00009A"/>
                </a:solidFill>
                <a:latin typeface="Calibri"/>
                <a:cs typeface="Calibri"/>
              </a:rPr>
              <a:t>v</a:t>
            </a:r>
            <a:r>
              <a:rPr sz="2400" spc="-5" dirty="0">
                <a:solidFill>
                  <a:srgbClr val="00009A"/>
                </a:solidFill>
                <a:latin typeface="Calibri"/>
                <a:cs typeface="Calibri"/>
              </a:rPr>
              <a:t>e permissio</a:t>
            </a:r>
            <a:r>
              <a:rPr sz="2400" dirty="0">
                <a:solidFill>
                  <a:srgbClr val="00009A"/>
                </a:solidFill>
                <a:latin typeface="Calibri"/>
                <a:cs typeface="Calibri"/>
              </a:rPr>
              <a:t>n</a:t>
            </a:r>
            <a:r>
              <a:rPr sz="2400" spc="10" dirty="0">
                <a:solidFill>
                  <a:srgbClr val="00009A"/>
                </a:solidFill>
                <a:latin typeface="Calibri"/>
                <a:cs typeface="Calibri"/>
              </a:rPr>
              <a:t> </a:t>
            </a:r>
            <a:r>
              <a:rPr sz="2400" spc="-35" dirty="0">
                <a:solidFill>
                  <a:srgbClr val="00009A"/>
                </a:solidFill>
                <a:latin typeface="Calibri"/>
                <a:cs typeface="Calibri"/>
              </a:rPr>
              <a:t>t</a:t>
            </a:r>
            <a:r>
              <a:rPr sz="2400" dirty="0">
                <a:solidFill>
                  <a:srgbClr val="00009A"/>
                </a:solidFill>
                <a:latin typeface="Calibri"/>
                <a:cs typeface="Calibri"/>
              </a:rPr>
              <a:t>o</a:t>
            </a:r>
            <a:r>
              <a:rPr sz="2400" spc="5" dirty="0">
                <a:solidFill>
                  <a:srgbClr val="00009A"/>
                </a:solidFill>
                <a:latin typeface="Calibri"/>
                <a:cs typeface="Calibri"/>
              </a:rPr>
              <a:t> </a:t>
            </a:r>
            <a:r>
              <a:rPr sz="2400" spc="-5" dirty="0">
                <a:solidFill>
                  <a:srgbClr val="00009A"/>
                </a:solidFill>
                <a:latin typeface="Calibri"/>
                <a:cs typeface="Calibri"/>
              </a:rPr>
              <a:t>acces</a:t>
            </a:r>
            <a:r>
              <a:rPr sz="2400" dirty="0">
                <a:solidFill>
                  <a:srgbClr val="00009A"/>
                </a:solidFill>
                <a:latin typeface="Calibri"/>
                <a:cs typeface="Calibri"/>
              </a:rPr>
              <a:t>s </a:t>
            </a:r>
            <a:r>
              <a:rPr sz="2400" spc="-5" dirty="0">
                <a:solidFill>
                  <a:srgbClr val="00009A"/>
                </a:solidFill>
                <a:latin typeface="Calibri"/>
                <a:cs typeface="Calibri"/>
              </a:rPr>
              <a:t>thi</a:t>
            </a:r>
            <a:r>
              <a:rPr sz="2400" dirty="0">
                <a:solidFill>
                  <a:srgbClr val="00009A"/>
                </a:solidFill>
                <a:latin typeface="Calibri"/>
                <a:cs typeface="Calibri"/>
              </a:rPr>
              <a:t>s</a:t>
            </a:r>
            <a:r>
              <a:rPr sz="2400" spc="10" dirty="0">
                <a:solidFill>
                  <a:srgbClr val="00009A"/>
                </a:solidFill>
                <a:latin typeface="Calibri"/>
                <a:cs typeface="Calibri"/>
              </a:rPr>
              <a:t> </a:t>
            </a:r>
            <a:r>
              <a:rPr sz="2400" spc="-5" dirty="0">
                <a:solidFill>
                  <a:srgbClr val="00009A"/>
                </a:solidFill>
                <a:latin typeface="Calibri"/>
                <a:cs typeface="Calibri"/>
              </a:rPr>
              <a:t>file</a:t>
            </a:r>
            <a:r>
              <a:rPr lang="en-AU" sz="2400" spc="-5" dirty="0">
                <a:solidFill>
                  <a:srgbClr val="00009A"/>
                </a:solidFill>
                <a:latin typeface="Calibri"/>
                <a:cs typeface="Calibri"/>
              </a:rPr>
              <a:t>.</a:t>
            </a:r>
            <a:endParaRPr sz="2400" dirty="0">
              <a:latin typeface="Calibri"/>
              <a:cs typeface="Calibri"/>
            </a:endParaRPr>
          </a:p>
          <a:p>
            <a:pPr marL="822325" lvl="1" indent="-352425">
              <a:lnSpc>
                <a:spcPct val="150000"/>
              </a:lnSpc>
              <a:spcBef>
                <a:spcPts val="1140"/>
              </a:spcBef>
              <a:buAutoNum type="arabicPeriod"/>
              <a:tabLst>
                <a:tab pos="365760" algn="l"/>
              </a:tabLst>
            </a:pPr>
            <a:r>
              <a:rPr sz="2400" spc="-210" dirty="0">
                <a:solidFill>
                  <a:srgbClr val="00009A"/>
                </a:solidFill>
                <a:latin typeface="Calibri"/>
                <a:cs typeface="Calibri"/>
              </a:rPr>
              <a:t>Y</a:t>
            </a:r>
            <a:r>
              <a:rPr sz="2400" spc="-5" dirty="0">
                <a:solidFill>
                  <a:srgbClr val="00009A"/>
                </a:solidFill>
                <a:latin typeface="Calibri"/>
                <a:cs typeface="Calibri"/>
              </a:rPr>
              <a:t>o</a:t>
            </a:r>
            <a:r>
              <a:rPr sz="2400" dirty="0">
                <a:solidFill>
                  <a:srgbClr val="00009A"/>
                </a:solidFill>
                <a:latin typeface="Calibri"/>
                <a:cs typeface="Calibri"/>
              </a:rPr>
              <a:t>u </a:t>
            </a:r>
            <a:r>
              <a:rPr sz="2400" spc="-5" dirty="0">
                <a:solidFill>
                  <a:srgbClr val="00009A"/>
                </a:solidFill>
                <a:latin typeface="Calibri"/>
                <a:cs typeface="Calibri"/>
              </a:rPr>
              <a:t>nee</a:t>
            </a:r>
            <a:r>
              <a:rPr sz="2400" dirty="0">
                <a:solidFill>
                  <a:srgbClr val="00009A"/>
                </a:solidFill>
                <a:latin typeface="Calibri"/>
                <a:cs typeface="Calibri"/>
              </a:rPr>
              <a:t>d </a:t>
            </a:r>
            <a:r>
              <a:rPr sz="2400" spc="-35" dirty="0">
                <a:solidFill>
                  <a:srgbClr val="00009A"/>
                </a:solidFill>
                <a:latin typeface="Calibri"/>
                <a:cs typeface="Calibri"/>
              </a:rPr>
              <a:t>t</a:t>
            </a:r>
            <a:r>
              <a:rPr sz="2400" dirty="0">
                <a:solidFill>
                  <a:srgbClr val="00009A"/>
                </a:solidFill>
                <a:latin typeface="Calibri"/>
                <a:cs typeface="Calibri"/>
              </a:rPr>
              <a:t>o</a:t>
            </a:r>
            <a:r>
              <a:rPr sz="2400" spc="5" dirty="0">
                <a:solidFill>
                  <a:srgbClr val="00009A"/>
                </a:solidFill>
                <a:latin typeface="Calibri"/>
                <a:cs typeface="Calibri"/>
              </a:rPr>
              <a:t> </a:t>
            </a:r>
            <a:r>
              <a:rPr sz="2400" spc="-10" dirty="0">
                <a:solidFill>
                  <a:srgbClr val="00009A"/>
                </a:solidFill>
                <a:latin typeface="Calibri"/>
                <a:cs typeface="Calibri"/>
              </a:rPr>
              <a:t>kno</a:t>
            </a:r>
            <a:r>
              <a:rPr sz="2400" dirty="0">
                <a:solidFill>
                  <a:srgbClr val="00009A"/>
                </a:solidFill>
                <a:latin typeface="Calibri"/>
                <a:cs typeface="Calibri"/>
              </a:rPr>
              <a:t>w</a:t>
            </a:r>
            <a:r>
              <a:rPr sz="2400" spc="10" dirty="0">
                <a:solidFill>
                  <a:srgbClr val="00009A"/>
                </a:solidFill>
                <a:latin typeface="Calibri"/>
                <a:cs typeface="Calibri"/>
              </a:rPr>
              <a:t> </a:t>
            </a:r>
            <a:r>
              <a:rPr sz="2400" spc="-5" dirty="0">
                <a:solidFill>
                  <a:srgbClr val="00009A"/>
                </a:solidFill>
                <a:latin typeface="Calibri"/>
                <a:cs typeface="Calibri"/>
              </a:rPr>
              <a:t>th</a:t>
            </a:r>
            <a:r>
              <a:rPr sz="2400" dirty="0">
                <a:solidFill>
                  <a:srgbClr val="00009A"/>
                </a:solidFill>
                <a:latin typeface="Calibri"/>
                <a:cs typeface="Calibri"/>
              </a:rPr>
              <a:t>e </a:t>
            </a:r>
            <a:r>
              <a:rPr sz="2400" spc="-5" dirty="0">
                <a:solidFill>
                  <a:srgbClr val="00009A"/>
                </a:solidFill>
                <a:latin typeface="Calibri"/>
                <a:cs typeface="Calibri"/>
              </a:rPr>
              <a:t>fil</a:t>
            </a:r>
            <a:r>
              <a:rPr sz="2400" dirty="0">
                <a:solidFill>
                  <a:srgbClr val="00009A"/>
                </a:solidFill>
                <a:latin typeface="Calibri"/>
                <a:cs typeface="Calibri"/>
              </a:rPr>
              <a:t>e</a:t>
            </a:r>
            <a:r>
              <a:rPr sz="2400" spc="-15" dirty="0">
                <a:solidFill>
                  <a:srgbClr val="00009A"/>
                </a:solidFill>
                <a:latin typeface="Calibri"/>
                <a:cs typeface="Calibri"/>
              </a:rPr>
              <a:t> </a:t>
            </a:r>
            <a:r>
              <a:rPr sz="2400" spc="-60" dirty="0">
                <a:solidFill>
                  <a:srgbClr val="00009A"/>
                </a:solidFill>
                <a:latin typeface="Calibri"/>
                <a:cs typeface="Calibri"/>
              </a:rPr>
              <a:t>f</a:t>
            </a:r>
            <a:r>
              <a:rPr sz="2400" spc="-5" dirty="0">
                <a:solidFill>
                  <a:srgbClr val="00009A"/>
                </a:solidFill>
                <a:latin typeface="Calibri"/>
                <a:cs typeface="Calibri"/>
              </a:rPr>
              <a:t>or</a:t>
            </a:r>
            <a:r>
              <a:rPr sz="2400" dirty="0">
                <a:solidFill>
                  <a:srgbClr val="00009A"/>
                </a:solidFill>
                <a:latin typeface="Calibri"/>
                <a:cs typeface="Calibri"/>
              </a:rPr>
              <a:t>m</a:t>
            </a:r>
            <a:r>
              <a:rPr sz="2400" spc="-25" dirty="0">
                <a:solidFill>
                  <a:srgbClr val="00009A"/>
                </a:solidFill>
                <a:latin typeface="Calibri"/>
                <a:cs typeface="Calibri"/>
              </a:rPr>
              <a:t>a</a:t>
            </a:r>
            <a:r>
              <a:rPr sz="2400" dirty="0">
                <a:solidFill>
                  <a:srgbClr val="00009A"/>
                </a:solidFill>
                <a:latin typeface="Calibri"/>
                <a:cs typeface="Calibri"/>
              </a:rPr>
              <a:t>t</a:t>
            </a:r>
            <a:r>
              <a:rPr lang="en-AU" sz="2400" dirty="0">
                <a:solidFill>
                  <a:srgbClr val="00009A"/>
                </a:solidFill>
                <a:latin typeface="Calibri"/>
                <a:cs typeface="Calibri"/>
              </a:rPr>
              <a:t>.</a:t>
            </a:r>
            <a:endParaRPr sz="2400" dirty="0">
              <a:latin typeface="Calibri"/>
              <a:cs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1429" y="1835109"/>
            <a:ext cx="10693400" cy="2336537"/>
          </a:xfrm>
          <a:prstGeom prst="rect">
            <a:avLst/>
          </a:prstGeom>
        </p:spPr>
        <p:txBody>
          <a:bodyPr vert="horz" wrap="square" lIns="0" tIns="0" rIns="0" bIns="0" rtlCol="0">
            <a:spAutoFit/>
          </a:bodyPr>
          <a:lstStyle/>
          <a:p>
            <a:pPr marL="12700">
              <a:lnSpc>
                <a:spcPct val="150000"/>
              </a:lnSpc>
              <a:buFont typeface="Calibri"/>
              <a:buAutoNum type="arabicPeriod"/>
              <a:tabLst>
                <a:tab pos="365760" algn="l"/>
              </a:tabLst>
            </a:pPr>
            <a:r>
              <a:rPr lang="en-US" sz="2400" b="1" spc="-5" dirty="0">
                <a:latin typeface="Courier New"/>
                <a:cs typeface="Courier New"/>
              </a:rPr>
              <a:t>“</a:t>
            </a:r>
            <a:r>
              <a:rPr sz="2400" b="1" spc="-5" dirty="0">
                <a:latin typeface="Courier New"/>
                <a:cs typeface="Courier New"/>
              </a:rPr>
              <a:t>2014.da</a:t>
            </a:r>
            <a:r>
              <a:rPr sz="2400" b="1" dirty="0">
                <a:latin typeface="Courier New"/>
                <a:cs typeface="Courier New"/>
              </a:rPr>
              <a:t>t</a:t>
            </a:r>
            <a:r>
              <a:rPr lang="en-US" sz="2400" b="1" dirty="0">
                <a:latin typeface="Courier New"/>
                <a:cs typeface="Courier New"/>
              </a:rPr>
              <a:t>"</a:t>
            </a:r>
            <a:r>
              <a:rPr sz="2400" b="1" spc="-1065" dirty="0">
                <a:latin typeface="Courier New"/>
                <a:cs typeface="Courier New"/>
              </a:rPr>
              <a:t> </a:t>
            </a:r>
            <a:r>
              <a:rPr sz="2400" spc="-5" dirty="0">
                <a:latin typeface="Calibri"/>
                <a:cs typeface="Calibri"/>
              </a:rPr>
              <a:t>fil</a:t>
            </a:r>
            <a:r>
              <a:rPr sz="2400" dirty="0">
                <a:latin typeface="Calibri"/>
                <a:cs typeface="Calibri"/>
              </a:rPr>
              <a:t>e</a:t>
            </a:r>
            <a:r>
              <a:rPr sz="2400" spc="-15" dirty="0">
                <a:latin typeface="Calibri"/>
                <a:cs typeface="Calibri"/>
              </a:rPr>
              <a:t> </a:t>
            </a:r>
            <a:r>
              <a:rPr sz="2400" spc="-5" dirty="0">
                <a:latin typeface="Calibri"/>
                <a:cs typeface="Calibri"/>
              </a:rPr>
              <a:t>i</a:t>
            </a:r>
            <a:r>
              <a:rPr sz="2400" dirty="0">
                <a:latin typeface="Calibri"/>
                <a:cs typeface="Calibri"/>
              </a:rPr>
              <a:t>s</a:t>
            </a:r>
            <a:r>
              <a:rPr sz="2400" spc="5" dirty="0">
                <a:latin typeface="Calibri"/>
                <a:cs typeface="Calibri"/>
              </a:rPr>
              <a:t> </a:t>
            </a:r>
            <a:r>
              <a:rPr sz="2400" spc="-5" dirty="0">
                <a:latin typeface="Calibri"/>
                <a:cs typeface="Calibri"/>
              </a:rPr>
              <a:t>i</a:t>
            </a:r>
            <a:r>
              <a:rPr sz="2400" dirty="0">
                <a:latin typeface="Calibri"/>
                <a:cs typeface="Calibri"/>
              </a:rPr>
              <a:t>n </a:t>
            </a:r>
            <a:r>
              <a:rPr sz="2400" spc="-5" dirty="0">
                <a:latin typeface="Calibri"/>
                <a:cs typeface="Calibri"/>
              </a:rPr>
              <a:t>th</a:t>
            </a:r>
            <a:r>
              <a:rPr sz="2400" dirty="0">
                <a:latin typeface="Calibri"/>
                <a:cs typeface="Calibri"/>
              </a:rPr>
              <a:t>e</a:t>
            </a:r>
            <a:r>
              <a:rPr sz="2400" spc="5" dirty="0">
                <a:latin typeface="Calibri"/>
                <a:cs typeface="Calibri"/>
              </a:rPr>
              <a:t> </a:t>
            </a:r>
            <a:r>
              <a:rPr sz="2400" spc="-5" dirty="0">
                <a:latin typeface="Calibri"/>
                <a:cs typeface="Calibri"/>
              </a:rPr>
              <a:t>cur</a:t>
            </a:r>
            <a:r>
              <a:rPr sz="2400" spc="-35" dirty="0">
                <a:latin typeface="Calibri"/>
                <a:cs typeface="Calibri"/>
              </a:rPr>
              <a:t>r</a:t>
            </a:r>
            <a:r>
              <a:rPr sz="2400" dirty="0">
                <a:latin typeface="Calibri"/>
                <a:cs typeface="Calibri"/>
              </a:rPr>
              <a:t>e</a:t>
            </a:r>
            <a:r>
              <a:rPr sz="2400" spc="-30" dirty="0">
                <a:latin typeface="Calibri"/>
                <a:cs typeface="Calibri"/>
              </a:rPr>
              <a:t>n</a:t>
            </a:r>
            <a:r>
              <a:rPr sz="2400" dirty="0">
                <a:latin typeface="Calibri"/>
                <a:cs typeface="Calibri"/>
              </a:rPr>
              <a:t>t</a:t>
            </a:r>
            <a:r>
              <a:rPr sz="2400" spc="-5" dirty="0">
                <a:latin typeface="Calibri"/>
                <a:cs typeface="Calibri"/>
              </a:rPr>
              <a:t> di</a:t>
            </a:r>
            <a:r>
              <a:rPr sz="2400" spc="-35" dirty="0">
                <a:latin typeface="Calibri"/>
                <a:cs typeface="Calibri"/>
              </a:rPr>
              <a:t>r</a:t>
            </a:r>
            <a:r>
              <a:rPr sz="2400" spc="-10" dirty="0">
                <a:latin typeface="Calibri"/>
                <a:cs typeface="Calibri"/>
              </a:rPr>
              <a:t>e</a:t>
            </a:r>
            <a:r>
              <a:rPr sz="2400" spc="-5" dirty="0">
                <a:latin typeface="Calibri"/>
                <a:cs typeface="Calibri"/>
              </a:rPr>
              <a:t>c</a:t>
            </a:r>
            <a:r>
              <a:rPr sz="2400" spc="-35" dirty="0">
                <a:latin typeface="Calibri"/>
                <a:cs typeface="Calibri"/>
              </a:rPr>
              <a:t>t</a:t>
            </a:r>
            <a:r>
              <a:rPr sz="2400" spc="-5" dirty="0">
                <a:latin typeface="Calibri"/>
                <a:cs typeface="Calibri"/>
              </a:rPr>
              <a:t>o</a:t>
            </a:r>
            <a:r>
              <a:rPr sz="2400" spc="10" dirty="0">
                <a:latin typeface="Calibri"/>
                <a:cs typeface="Calibri"/>
              </a:rPr>
              <a:t>r</a:t>
            </a:r>
            <a:r>
              <a:rPr sz="2400" spc="-5" dirty="0">
                <a:latin typeface="Calibri"/>
                <a:cs typeface="Calibri"/>
              </a:rPr>
              <a:t>y</a:t>
            </a:r>
            <a:r>
              <a:rPr lang="en-AU" sz="2400" spc="-5" dirty="0">
                <a:latin typeface="Calibri"/>
                <a:cs typeface="Calibri"/>
              </a:rPr>
              <a:t>.</a:t>
            </a:r>
            <a:endParaRPr sz="2400" dirty="0">
              <a:latin typeface="Calibri"/>
              <a:cs typeface="Calibri"/>
            </a:endParaRPr>
          </a:p>
          <a:p>
            <a:pPr marL="365125" indent="-352425">
              <a:lnSpc>
                <a:spcPct val="150000"/>
              </a:lnSpc>
              <a:spcBef>
                <a:spcPts val="785"/>
              </a:spcBef>
              <a:buAutoNum type="arabicPeriod"/>
              <a:tabLst>
                <a:tab pos="365760" algn="l"/>
              </a:tabLst>
            </a:pPr>
            <a:r>
              <a:rPr sz="2400" spc="-210" dirty="0">
                <a:latin typeface="Calibri"/>
                <a:cs typeface="Calibri"/>
              </a:rPr>
              <a:t>Y</a:t>
            </a:r>
            <a:r>
              <a:rPr sz="2400" spc="-5" dirty="0">
                <a:latin typeface="Calibri"/>
                <a:cs typeface="Calibri"/>
              </a:rPr>
              <a:t>o</a:t>
            </a:r>
            <a:r>
              <a:rPr sz="2400" dirty="0">
                <a:latin typeface="Calibri"/>
                <a:cs typeface="Calibri"/>
              </a:rPr>
              <a:t>u </a:t>
            </a:r>
            <a:r>
              <a:rPr sz="2400" spc="-5" dirty="0">
                <a:latin typeface="Calibri"/>
                <a:cs typeface="Calibri"/>
              </a:rPr>
              <a:t>h</a:t>
            </a:r>
            <a:r>
              <a:rPr sz="2400" spc="-50" dirty="0">
                <a:latin typeface="Calibri"/>
                <a:cs typeface="Calibri"/>
              </a:rPr>
              <a:t>a</a:t>
            </a:r>
            <a:r>
              <a:rPr sz="2400" spc="-30" dirty="0">
                <a:latin typeface="Calibri"/>
                <a:cs typeface="Calibri"/>
              </a:rPr>
              <a:t>v</a:t>
            </a:r>
            <a:r>
              <a:rPr sz="2400" spc="-5" dirty="0">
                <a:latin typeface="Calibri"/>
                <a:cs typeface="Calibri"/>
              </a:rPr>
              <a:t>e </a:t>
            </a:r>
            <a:r>
              <a:rPr sz="2400" dirty="0">
                <a:latin typeface="Calibri"/>
                <a:cs typeface="Calibri"/>
              </a:rPr>
              <a:t>a</a:t>
            </a:r>
            <a:r>
              <a:rPr sz="2400" spc="-5" dirty="0">
                <a:latin typeface="Calibri"/>
                <a:cs typeface="Calibri"/>
              </a:rPr>
              <a:t> permissio</a:t>
            </a:r>
            <a:r>
              <a:rPr sz="2400" dirty="0">
                <a:latin typeface="Calibri"/>
                <a:cs typeface="Calibri"/>
              </a:rPr>
              <a:t>n</a:t>
            </a:r>
            <a:r>
              <a:rPr sz="2400" spc="10" dirty="0">
                <a:latin typeface="Calibri"/>
                <a:cs typeface="Calibri"/>
              </a:rPr>
              <a:t> </a:t>
            </a:r>
            <a:r>
              <a:rPr sz="2400" spc="-35" dirty="0">
                <a:latin typeface="Calibri"/>
                <a:cs typeface="Calibri"/>
              </a:rPr>
              <a:t>t</a:t>
            </a:r>
            <a:r>
              <a:rPr sz="2400" dirty="0">
                <a:latin typeface="Calibri"/>
                <a:cs typeface="Calibri"/>
              </a:rPr>
              <a:t>o</a:t>
            </a:r>
            <a:r>
              <a:rPr sz="2400" spc="5" dirty="0">
                <a:latin typeface="Calibri"/>
                <a:cs typeface="Calibri"/>
              </a:rPr>
              <a:t> </a:t>
            </a:r>
            <a:r>
              <a:rPr sz="2400" spc="-40" dirty="0">
                <a:latin typeface="Calibri"/>
                <a:cs typeface="Calibri"/>
              </a:rPr>
              <a:t>r</a:t>
            </a:r>
            <a:r>
              <a:rPr sz="2400" spc="-10" dirty="0">
                <a:latin typeface="Calibri"/>
                <a:cs typeface="Calibri"/>
              </a:rPr>
              <a:t>e</a:t>
            </a:r>
            <a:r>
              <a:rPr sz="2400" dirty="0">
                <a:latin typeface="Calibri"/>
                <a:cs typeface="Calibri"/>
              </a:rPr>
              <a:t>ad</a:t>
            </a:r>
            <a:r>
              <a:rPr sz="2400" spc="-15" dirty="0">
                <a:latin typeface="Calibri"/>
                <a:cs typeface="Calibri"/>
              </a:rPr>
              <a:t> </a:t>
            </a:r>
            <a:r>
              <a:rPr sz="2400" spc="-5" dirty="0">
                <a:latin typeface="Calibri"/>
                <a:cs typeface="Calibri"/>
              </a:rPr>
              <a:t>thi</a:t>
            </a:r>
            <a:r>
              <a:rPr sz="2400" dirty="0">
                <a:latin typeface="Calibri"/>
                <a:cs typeface="Calibri"/>
              </a:rPr>
              <a:t>s</a:t>
            </a:r>
            <a:r>
              <a:rPr sz="2400" spc="10" dirty="0">
                <a:latin typeface="Calibri"/>
                <a:cs typeface="Calibri"/>
              </a:rPr>
              <a:t> </a:t>
            </a:r>
            <a:r>
              <a:rPr sz="2400" spc="-5" dirty="0">
                <a:latin typeface="Calibri"/>
                <a:cs typeface="Calibri"/>
              </a:rPr>
              <a:t>file</a:t>
            </a:r>
            <a:r>
              <a:rPr lang="en-AU" sz="2400" spc="-5" dirty="0">
                <a:latin typeface="Calibri"/>
                <a:cs typeface="Calibri"/>
              </a:rPr>
              <a:t>.</a:t>
            </a:r>
            <a:endParaRPr sz="2400" dirty="0">
              <a:latin typeface="Calibri"/>
              <a:cs typeface="Calibri"/>
            </a:endParaRPr>
          </a:p>
          <a:p>
            <a:pPr marL="12700" marR="5080">
              <a:lnSpc>
                <a:spcPct val="150000"/>
              </a:lnSpc>
              <a:spcBef>
                <a:spcPts val="484"/>
              </a:spcBef>
              <a:buAutoNum type="arabicPeriod"/>
              <a:tabLst>
                <a:tab pos="365760" algn="l"/>
              </a:tabLst>
            </a:pPr>
            <a:r>
              <a:rPr lang="en-AU" sz="2400" spc="-254" dirty="0">
                <a:latin typeface="Calibri"/>
                <a:cs typeface="Calibri"/>
              </a:rPr>
              <a:t>   </a:t>
            </a:r>
            <a:r>
              <a:rPr sz="2400" spc="-254" dirty="0">
                <a:latin typeface="Calibri"/>
                <a:cs typeface="Calibri"/>
              </a:rPr>
              <a:t>T</a:t>
            </a:r>
            <a:r>
              <a:rPr sz="2400" spc="-10" dirty="0">
                <a:latin typeface="Calibri"/>
                <a:cs typeface="Calibri"/>
              </a:rPr>
              <a:t>e</a:t>
            </a:r>
            <a:r>
              <a:rPr sz="2400" spc="-5" dirty="0">
                <a:latin typeface="Calibri"/>
                <a:cs typeface="Calibri"/>
              </a:rPr>
              <a:t>mpe</a:t>
            </a:r>
            <a:r>
              <a:rPr sz="2400" spc="-60" dirty="0">
                <a:latin typeface="Calibri"/>
                <a:cs typeface="Calibri"/>
              </a:rPr>
              <a:t>r</a:t>
            </a:r>
            <a:r>
              <a:rPr sz="2400" spc="-25" dirty="0">
                <a:latin typeface="Calibri"/>
                <a:cs typeface="Calibri"/>
              </a:rPr>
              <a:t>a</a:t>
            </a:r>
            <a:r>
              <a:rPr sz="2400" spc="-5" dirty="0">
                <a:latin typeface="Calibri"/>
                <a:cs typeface="Calibri"/>
              </a:rPr>
              <a:t>tu</a:t>
            </a:r>
            <a:r>
              <a:rPr sz="2400" spc="-35" dirty="0">
                <a:latin typeface="Calibri"/>
                <a:cs typeface="Calibri"/>
              </a:rPr>
              <a:t>r</a:t>
            </a:r>
            <a:r>
              <a:rPr sz="2400" spc="-5" dirty="0">
                <a:latin typeface="Calibri"/>
                <a:cs typeface="Calibri"/>
              </a:rPr>
              <a:t>e</a:t>
            </a:r>
            <a:r>
              <a:rPr sz="2400" spc="-20" dirty="0">
                <a:latin typeface="Calibri"/>
                <a:cs typeface="Calibri"/>
              </a:rPr>
              <a:t> </a:t>
            </a:r>
            <a:r>
              <a:rPr sz="2400" dirty="0">
                <a:latin typeface="Calibri"/>
                <a:cs typeface="Calibri"/>
              </a:rPr>
              <a:t>measu</a:t>
            </a:r>
            <a:r>
              <a:rPr sz="2400" spc="-40" dirty="0">
                <a:latin typeface="Calibri"/>
                <a:cs typeface="Calibri"/>
              </a:rPr>
              <a:t>r</a:t>
            </a:r>
            <a:r>
              <a:rPr sz="2400" spc="-10" dirty="0">
                <a:latin typeface="Calibri"/>
                <a:cs typeface="Calibri"/>
              </a:rPr>
              <a:t>e</a:t>
            </a:r>
            <a:r>
              <a:rPr sz="2400" dirty="0">
                <a:latin typeface="Calibri"/>
                <a:cs typeface="Calibri"/>
              </a:rPr>
              <a:t>me</a:t>
            </a:r>
            <a:r>
              <a:rPr sz="2400" spc="-30" dirty="0">
                <a:latin typeface="Calibri"/>
                <a:cs typeface="Calibri"/>
              </a:rPr>
              <a:t>n</a:t>
            </a:r>
            <a:r>
              <a:rPr sz="2400" spc="-5" dirty="0">
                <a:latin typeface="Calibri"/>
                <a:cs typeface="Calibri"/>
              </a:rPr>
              <a:t>t</a:t>
            </a:r>
            <a:r>
              <a:rPr sz="2400" dirty="0">
                <a:latin typeface="Calibri"/>
                <a:cs typeface="Calibri"/>
              </a:rPr>
              <a:t>s</a:t>
            </a:r>
            <a:r>
              <a:rPr sz="2400" spc="-10" dirty="0">
                <a:latin typeface="Calibri"/>
                <a:cs typeface="Calibri"/>
              </a:rPr>
              <a:t> </a:t>
            </a:r>
            <a:r>
              <a:rPr sz="2400" dirty="0">
                <a:latin typeface="Calibri"/>
                <a:cs typeface="Calibri"/>
              </a:rPr>
              <a:t>a</a:t>
            </a:r>
            <a:r>
              <a:rPr sz="2400" spc="-35" dirty="0">
                <a:latin typeface="Calibri"/>
                <a:cs typeface="Calibri"/>
              </a:rPr>
              <a:t>r</a:t>
            </a:r>
            <a:r>
              <a:rPr sz="2400" spc="-5" dirty="0">
                <a:latin typeface="Calibri"/>
                <a:cs typeface="Calibri"/>
              </a:rPr>
              <a:t>e</a:t>
            </a:r>
            <a:r>
              <a:rPr sz="2400" spc="-15" dirty="0">
                <a:latin typeface="Calibri"/>
                <a:cs typeface="Calibri"/>
              </a:rPr>
              <a:t> </a:t>
            </a:r>
            <a:r>
              <a:rPr sz="2400" spc="-35" dirty="0">
                <a:latin typeface="Calibri"/>
                <a:cs typeface="Calibri"/>
              </a:rPr>
              <a:t>st</a:t>
            </a:r>
            <a:r>
              <a:rPr sz="2400" spc="-5" dirty="0">
                <a:latin typeface="Calibri"/>
                <a:cs typeface="Calibri"/>
              </a:rPr>
              <a:t>o</a:t>
            </a:r>
            <a:r>
              <a:rPr sz="2400" spc="-40" dirty="0">
                <a:latin typeface="Calibri"/>
                <a:cs typeface="Calibri"/>
              </a:rPr>
              <a:t>r</a:t>
            </a:r>
            <a:r>
              <a:rPr sz="2400" spc="-10" dirty="0">
                <a:latin typeface="Calibri"/>
                <a:cs typeface="Calibri"/>
              </a:rPr>
              <a:t>e</a:t>
            </a:r>
            <a:r>
              <a:rPr sz="2400" dirty="0">
                <a:latin typeface="Calibri"/>
                <a:cs typeface="Calibri"/>
              </a:rPr>
              <a:t>d </a:t>
            </a:r>
            <a:r>
              <a:rPr sz="2400" spc="-5" dirty="0">
                <a:latin typeface="Calibri"/>
                <a:cs typeface="Calibri"/>
              </a:rPr>
              <a:t>i</a:t>
            </a:r>
            <a:r>
              <a:rPr sz="2400" dirty="0">
                <a:latin typeface="Calibri"/>
                <a:cs typeface="Calibri"/>
              </a:rPr>
              <a:t>n </a:t>
            </a:r>
            <a:r>
              <a:rPr sz="2400" spc="-5" dirty="0">
                <a:latin typeface="Calibri"/>
                <a:cs typeface="Calibri"/>
              </a:rPr>
              <a:t>th</a:t>
            </a:r>
            <a:r>
              <a:rPr sz="2400" dirty="0">
                <a:latin typeface="Calibri"/>
                <a:cs typeface="Calibri"/>
              </a:rPr>
              <a:t>e</a:t>
            </a:r>
            <a:r>
              <a:rPr sz="2400" spc="5" dirty="0">
                <a:latin typeface="Calibri"/>
                <a:cs typeface="Calibri"/>
              </a:rPr>
              <a:t> </a:t>
            </a:r>
            <a:r>
              <a:rPr sz="2400" spc="-5" dirty="0">
                <a:latin typeface="Calibri"/>
                <a:cs typeface="Calibri"/>
              </a:rPr>
              <a:t>fil</a:t>
            </a:r>
            <a:r>
              <a:rPr sz="2400" dirty="0">
                <a:latin typeface="Calibri"/>
                <a:cs typeface="Calibri"/>
              </a:rPr>
              <a:t>e</a:t>
            </a:r>
            <a:r>
              <a:rPr sz="2400" spc="-5" dirty="0">
                <a:latin typeface="Calibri"/>
                <a:cs typeface="Calibri"/>
              </a:rPr>
              <a:t> in bina</a:t>
            </a:r>
            <a:r>
              <a:rPr sz="2400" spc="15" dirty="0">
                <a:latin typeface="Calibri"/>
                <a:cs typeface="Calibri"/>
              </a:rPr>
              <a:t>r</a:t>
            </a:r>
            <a:r>
              <a:rPr sz="2400" spc="-5" dirty="0">
                <a:latin typeface="Calibri"/>
                <a:cs typeface="Calibri"/>
              </a:rPr>
              <a:t>y </a:t>
            </a:r>
            <a:r>
              <a:rPr sz="2400" spc="-60" dirty="0">
                <a:latin typeface="Calibri"/>
                <a:cs typeface="Calibri"/>
              </a:rPr>
              <a:t>f</a:t>
            </a:r>
            <a:r>
              <a:rPr sz="2400" spc="-5" dirty="0">
                <a:latin typeface="Calibri"/>
                <a:cs typeface="Calibri"/>
              </a:rPr>
              <a:t>or</a:t>
            </a:r>
            <a:r>
              <a:rPr sz="2400" dirty="0">
                <a:latin typeface="Calibri"/>
                <a:cs typeface="Calibri"/>
              </a:rPr>
              <a:t>m</a:t>
            </a:r>
            <a:r>
              <a:rPr sz="2400" spc="-25" dirty="0">
                <a:latin typeface="Calibri"/>
                <a:cs typeface="Calibri"/>
              </a:rPr>
              <a:t>a</a:t>
            </a:r>
            <a:r>
              <a:rPr sz="2400" dirty="0">
                <a:latin typeface="Calibri"/>
                <a:cs typeface="Calibri"/>
              </a:rPr>
              <a:t>t</a:t>
            </a:r>
            <a:r>
              <a:rPr sz="2400" spc="-20" dirty="0">
                <a:latin typeface="Calibri"/>
                <a:cs typeface="Calibri"/>
              </a:rPr>
              <a:t> </a:t>
            </a:r>
            <a:r>
              <a:rPr sz="2400" dirty="0">
                <a:latin typeface="Calibri"/>
                <a:cs typeface="Calibri"/>
              </a:rPr>
              <a:t>as</a:t>
            </a:r>
            <a:r>
              <a:rPr sz="2400" spc="5" dirty="0">
                <a:latin typeface="Calibri"/>
                <a:cs typeface="Calibri"/>
              </a:rPr>
              <a:t> </a:t>
            </a:r>
            <a:r>
              <a:rPr sz="2400" dirty="0">
                <a:latin typeface="Calibri"/>
                <a:cs typeface="Calibri"/>
              </a:rPr>
              <a:t>a</a:t>
            </a:r>
            <a:r>
              <a:rPr sz="2400" spc="-5" dirty="0">
                <a:latin typeface="Calibri"/>
                <a:cs typeface="Calibri"/>
              </a:rPr>
              <a:t> sequenc</a:t>
            </a:r>
            <a:r>
              <a:rPr sz="2400" dirty="0">
                <a:latin typeface="Calibri"/>
                <a:cs typeface="Calibri"/>
              </a:rPr>
              <a:t>e</a:t>
            </a:r>
            <a:r>
              <a:rPr sz="2400" spc="15" dirty="0">
                <a:latin typeface="Calibri"/>
                <a:cs typeface="Calibri"/>
              </a:rPr>
              <a:t> </a:t>
            </a:r>
            <a:r>
              <a:rPr sz="2400" spc="-5" dirty="0">
                <a:latin typeface="Calibri"/>
                <a:cs typeface="Calibri"/>
              </a:rPr>
              <a:t>o</a:t>
            </a:r>
            <a:r>
              <a:rPr sz="2400" dirty="0">
                <a:latin typeface="Calibri"/>
                <a:cs typeface="Calibri"/>
              </a:rPr>
              <a:t>f </a:t>
            </a:r>
            <a:r>
              <a:rPr sz="2400" b="1" spc="-5" dirty="0">
                <a:solidFill>
                  <a:srgbClr val="00009A"/>
                </a:solidFill>
                <a:latin typeface="Courier New"/>
                <a:cs typeface="Courier New"/>
              </a:rPr>
              <a:t>floa</a:t>
            </a:r>
            <a:r>
              <a:rPr sz="2400" b="1" dirty="0">
                <a:solidFill>
                  <a:srgbClr val="00009A"/>
                </a:solidFill>
                <a:latin typeface="Courier New"/>
                <a:cs typeface="Courier New"/>
              </a:rPr>
              <a:t>t</a:t>
            </a:r>
            <a:r>
              <a:rPr sz="2400" b="1" spc="-1050" dirty="0">
                <a:solidFill>
                  <a:srgbClr val="00009A"/>
                </a:solidFill>
                <a:latin typeface="Courier New"/>
                <a:cs typeface="Courier New"/>
              </a:rPr>
              <a:t> </a:t>
            </a:r>
            <a:r>
              <a:rPr sz="2400" spc="-5" dirty="0">
                <a:latin typeface="Calibri"/>
                <a:cs typeface="Calibri"/>
              </a:rPr>
              <a:t>numbe</a:t>
            </a:r>
            <a:r>
              <a:rPr sz="2400" spc="-45" dirty="0">
                <a:latin typeface="Calibri"/>
                <a:cs typeface="Calibri"/>
              </a:rPr>
              <a:t>r</a:t>
            </a:r>
            <a:r>
              <a:rPr sz="2400" dirty="0">
                <a:latin typeface="Calibri"/>
                <a:cs typeface="Calibri"/>
              </a:rPr>
              <a:t>s </a:t>
            </a:r>
            <a:r>
              <a:rPr sz="2400" spc="-35" dirty="0">
                <a:latin typeface="Calibri"/>
                <a:cs typeface="Calibri"/>
              </a:rPr>
              <a:t>st</a:t>
            </a:r>
            <a:r>
              <a:rPr sz="2400" dirty="0">
                <a:latin typeface="Calibri"/>
                <a:cs typeface="Calibri"/>
              </a:rPr>
              <a:t>a</a:t>
            </a:r>
            <a:r>
              <a:rPr sz="2400" spc="-5" dirty="0">
                <a:latin typeface="Calibri"/>
                <a:cs typeface="Calibri"/>
              </a:rPr>
              <a:t>rtin</a:t>
            </a:r>
            <a:r>
              <a:rPr sz="2400" dirty="0">
                <a:latin typeface="Calibri"/>
                <a:cs typeface="Calibri"/>
              </a:rPr>
              <a:t>g</a:t>
            </a:r>
            <a:r>
              <a:rPr sz="2400" spc="-10" dirty="0">
                <a:latin typeface="Calibri"/>
                <a:cs typeface="Calibri"/>
              </a:rPr>
              <a:t> </a:t>
            </a:r>
            <a:r>
              <a:rPr sz="2400" dirty="0">
                <a:latin typeface="Calibri"/>
                <a:cs typeface="Calibri"/>
              </a:rPr>
              <a:t>f</a:t>
            </a:r>
            <a:r>
              <a:rPr sz="2400" spc="-50" dirty="0">
                <a:latin typeface="Calibri"/>
                <a:cs typeface="Calibri"/>
              </a:rPr>
              <a:t>r</a:t>
            </a:r>
            <a:r>
              <a:rPr sz="2400" spc="-5" dirty="0">
                <a:latin typeface="Calibri"/>
                <a:cs typeface="Calibri"/>
              </a:rPr>
              <a:t>o</a:t>
            </a:r>
            <a:r>
              <a:rPr sz="2400" dirty="0">
                <a:latin typeface="Calibri"/>
                <a:cs typeface="Calibri"/>
              </a:rPr>
              <a:t>m</a:t>
            </a:r>
            <a:r>
              <a:rPr sz="2400" spc="-5" dirty="0">
                <a:latin typeface="Calibri"/>
                <a:cs typeface="Calibri"/>
              </a:rPr>
              <a:t> </a:t>
            </a:r>
            <a:r>
              <a:rPr sz="2400" dirty="0">
                <a:latin typeface="Calibri"/>
                <a:cs typeface="Calibri"/>
              </a:rPr>
              <a:t>a</a:t>
            </a:r>
            <a:r>
              <a:rPr sz="2400" spc="-5" dirty="0">
                <a:latin typeface="Calibri"/>
                <a:cs typeface="Calibri"/>
              </a:rPr>
              <a:t> </a:t>
            </a:r>
            <a:r>
              <a:rPr sz="2400" spc="-25" dirty="0">
                <a:latin typeface="Calibri"/>
                <a:cs typeface="Calibri"/>
              </a:rPr>
              <a:t>w</a:t>
            </a:r>
            <a:r>
              <a:rPr sz="2400" spc="-10" dirty="0">
                <a:latin typeface="Calibri"/>
                <a:cs typeface="Calibri"/>
              </a:rPr>
              <a:t>ee</a:t>
            </a:r>
            <a:r>
              <a:rPr sz="2400" spc="-5" dirty="0">
                <a:latin typeface="Calibri"/>
                <a:cs typeface="Calibri"/>
              </a:rPr>
              <a:t>k</a:t>
            </a:r>
            <a:r>
              <a:rPr sz="2400" spc="-10" dirty="0">
                <a:latin typeface="Calibri"/>
                <a:cs typeface="Calibri"/>
              </a:rPr>
              <a:t> </a:t>
            </a:r>
            <a:r>
              <a:rPr sz="2400" dirty="0">
                <a:latin typeface="Calibri"/>
                <a:cs typeface="Calibri"/>
              </a:rPr>
              <a:t>1.</a:t>
            </a:r>
          </a:p>
        </p:txBody>
      </p:sp>
      <p:sp>
        <p:nvSpPr>
          <p:cNvPr id="3" name="object 3"/>
          <p:cNvSpPr/>
          <p:nvPr/>
        </p:nvSpPr>
        <p:spPr>
          <a:xfrm>
            <a:off x="1502549" y="4989576"/>
            <a:ext cx="796290" cy="379730"/>
          </a:xfrm>
          <a:custGeom>
            <a:avLst/>
            <a:gdLst/>
            <a:ahLst/>
            <a:cxnLst/>
            <a:rect l="l" t="t" r="r" b="b"/>
            <a:pathLst>
              <a:path w="796289" h="379729">
                <a:moveTo>
                  <a:pt x="0" y="0"/>
                </a:moveTo>
                <a:lnTo>
                  <a:pt x="0" y="379475"/>
                </a:lnTo>
                <a:lnTo>
                  <a:pt x="796290" y="379475"/>
                </a:lnTo>
                <a:lnTo>
                  <a:pt x="796290" y="0"/>
                </a:lnTo>
                <a:lnTo>
                  <a:pt x="0" y="0"/>
                </a:lnTo>
                <a:close/>
              </a:path>
            </a:pathLst>
          </a:custGeom>
          <a:solidFill>
            <a:srgbClr val="EAEAEA"/>
          </a:solidFill>
        </p:spPr>
        <p:txBody>
          <a:bodyPr wrap="square" lIns="0" tIns="0" rIns="0" bIns="0" rtlCol="0"/>
          <a:lstStyle/>
          <a:p>
            <a:endParaRPr/>
          </a:p>
        </p:txBody>
      </p:sp>
      <p:sp>
        <p:nvSpPr>
          <p:cNvPr id="4" name="object 4"/>
          <p:cNvSpPr/>
          <p:nvPr/>
        </p:nvSpPr>
        <p:spPr>
          <a:xfrm>
            <a:off x="1495691" y="4983479"/>
            <a:ext cx="810260" cy="391795"/>
          </a:xfrm>
          <a:custGeom>
            <a:avLst/>
            <a:gdLst/>
            <a:ahLst/>
            <a:cxnLst/>
            <a:rect l="l" t="t" r="r" b="b"/>
            <a:pathLst>
              <a:path w="810260" h="391795">
                <a:moveTo>
                  <a:pt x="810005" y="391667"/>
                </a:moveTo>
                <a:lnTo>
                  <a:pt x="810005" y="0"/>
                </a:lnTo>
                <a:lnTo>
                  <a:pt x="0" y="0"/>
                </a:lnTo>
                <a:lnTo>
                  <a:pt x="0" y="391667"/>
                </a:lnTo>
                <a:lnTo>
                  <a:pt x="6858" y="391667"/>
                </a:lnTo>
                <a:lnTo>
                  <a:pt x="6858" y="12191"/>
                </a:lnTo>
                <a:lnTo>
                  <a:pt x="12953" y="6095"/>
                </a:lnTo>
                <a:lnTo>
                  <a:pt x="12953" y="12191"/>
                </a:lnTo>
                <a:lnTo>
                  <a:pt x="797052" y="12191"/>
                </a:lnTo>
                <a:lnTo>
                  <a:pt x="797052" y="6095"/>
                </a:lnTo>
                <a:lnTo>
                  <a:pt x="803147" y="12191"/>
                </a:lnTo>
                <a:lnTo>
                  <a:pt x="803147" y="391667"/>
                </a:lnTo>
                <a:lnTo>
                  <a:pt x="810005" y="391667"/>
                </a:lnTo>
                <a:close/>
              </a:path>
              <a:path w="810260" h="391795">
                <a:moveTo>
                  <a:pt x="12953" y="12191"/>
                </a:moveTo>
                <a:lnTo>
                  <a:pt x="12953" y="6095"/>
                </a:lnTo>
                <a:lnTo>
                  <a:pt x="6858" y="12191"/>
                </a:lnTo>
                <a:lnTo>
                  <a:pt x="12953" y="12191"/>
                </a:lnTo>
                <a:close/>
              </a:path>
              <a:path w="810260" h="391795">
                <a:moveTo>
                  <a:pt x="12953" y="379475"/>
                </a:moveTo>
                <a:lnTo>
                  <a:pt x="12953" y="12191"/>
                </a:lnTo>
                <a:lnTo>
                  <a:pt x="6858" y="12191"/>
                </a:lnTo>
                <a:lnTo>
                  <a:pt x="6858" y="379475"/>
                </a:lnTo>
                <a:lnTo>
                  <a:pt x="12953" y="379475"/>
                </a:lnTo>
                <a:close/>
              </a:path>
              <a:path w="810260" h="391795">
                <a:moveTo>
                  <a:pt x="803147" y="379475"/>
                </a:moveTo>
                <a:lnTo>
                  <a:pt x="6858" y="379475"/>
                </a:lnTo>
                <a:lnTo>
                  <a:pt x="12953" y="385571"/>
                </a:lnTo>
                <a:lnTo>
                  <a:pt x="12953" y="391667"/>
                </a:lnTo>
                <a:lnTo>
                  <a:pt x="797052" y="391667"/>
                </a:lnTo>
                <a:lnTo>
                  <a:pt x="797052" y="385571"/>
                </a:lnTo>
                <a:lnTo>
                  <a:pt x="803147" y="379475"/>
                </a:lnTo>
                <a:close/>
              </a:path>
              <a:path w="810260" h="391795">
                <a:moveTo>
                  <a:pt x="12953" y="391667"/>
                </a:moveTo>
                <a:lnTo>
                  <a:pt x="12953" y="385571"/>
                </a:lnTo>
                <a:lnTo>
                  <a:pt x="6858" y="379475"/>
                </a:lnTo>
                <a:lnTo>
                  <a:pt x="6858" y="391667"/>
                </a:lnTo>
                <a:lnTo>
                  <a:pt x="12953" y="391667"/>
                </a:lnTo>
                <a:close/>
              </a:path>
              <a:path w="810260" h="391795">
                <a:moveTo>
                  <a:pt x="803147" y="12191"/>
                </a:moveTo>
                <a:lnTo>
                  <a:pt x="797052" y="6095"/>
                </a:lnTo>
                <a:lnTo>
                  <a:pt x="797052" y="12191"/>
                </a:lnTo>
                <a:lnTo>
                  <a:pt x="803147" y="12191"/>
                </a:lnTo>
                <a:close/>
              </a:path>
              <a:path w="810260" h="391795">
                <a:moveTo>
                  <a:pt x="803147" y="379475"/>
                </a:moveTo>
                <a:lnTo>
                  <a:pt x="803147" y="12191"/>
                </a:lnTo>
                <a:lnTo>
                  <a:pt x="797052" y="12191"/>
                </a:lnTo>
                <a:lnTo>
                  <a:pt x="797052" y="379475"/>
                </a:lnTo>
                <a:lnTo>
                  <a:pt x="803147" y="379475"/>
                </a:lnTo>
                <a:close/>
              </a:path>
              <a:path w="810260" h="391795">
                <a:moveTo>
                  <a:pt x="803147" y="391667"/>
                </a:moveTo>
                <a:lnTo>
                  <a:pt x="803147" y="379475"/>
                </a:lnTo>
                <a:lnTo>
                  <a:pt x="797052" y="385571"/>
                </a:lnTo>
                <a:lnTo>
                  <a:pt x="797052" y="391667"/>
                </a:lnTo>
                <a:lnTo>
                  <a:pt x="803147" y="391667"/>
                </a:lnTo>
                <a:close/>
              </a:path>
            </a:pathLst>
          </a:custGeom>
          <a:solidFill>
            <a:srgbClr val="000000"/>
          </a:solidFill>
        </p:spPr>
        <p:txBody>
          <a:bodyPr wrap="square" lIns="0" tIns="0" rIns="0" bIns="0" rtlCol="0"/>
          <a:lstStyle/>
          <a:p>
            <a:endParaRPr/>
          </a:p>
        </p:txBody>
      </p:sp>
      <p:sp>
        <p:nvSpPr>
          <p:cNvPr id="5" name="object 5"/>
          <p:cNvSpPr txBox="1"/>
          <p:nvPr/>
        </p:nvSpPr>
        <p:spPr>
          <a:xfrm>
            <a:off x="1580521" y="5056524"/>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24.5</a:t>
            </a:r>
            <a:endParaRPr sz="1800">
              <a:latin typeface="Courier New"/>
              <a:cs typeface="Courier New"/>
            </a:endParaRPr>
          </a:p>
        </p:txBody>
      </p:sp>
      <p:sp>
        <p:nvSpPr>
          <p:cNvPr id="6" name="object 6"/>
          <p:cNvSpPr/>
          <p:nvPr/>
        </p:nvSpPr>
        <p:spPr>
          <a:xfrm>
            <a:off x="2311793" y="4991100"/>
            <a:ext cx="795655" cy="379730"/>
          </a:xfrm>
          <a:custGeom>
            <a:avLst/>
            <a:gdLst/>
            <a:ahLst/>
            <a:cxnLst/>
            <a:rect l="l" t="t" r="r" b="b"/>
            <a:pathLst>
              <a:path w="795655" h="379729">
                <a:moveTo>
                  <a:pt x="0" y="0"/>
                </a:moveTo>
                <a:lnTo>
                  <a:pt x="0" y="379475"/>
                </a:lnTo>
                <a:lnTo>
                  <a:pt x="795527" y="379475"/>
                </a:lnTo>
                <a:lnTo>
                  <a:pt x="795527" y="0"/>
                </a:lnTo>
                <a:lnTo>
                  <a:pt x="0" y="0"/>
                </a:lnTo>
                <a:close/>
              </a:path>
            </a:pathLst>
          </a:custGeom>
          <a:solidFill>
            <a:srgbClr val="EAEAEA"/>
          </a:solidFill>
        </p:spPr>
        <p:txBody>
          <a:bodyPr wrap="square" lIns="0" tIns="0" rIns="0" bIns="0" rtlCol="0"/>
          <a:lstStyle/>
          <a:p>
            <a:endParaRPr/>
          </a:p>
        </p:txBody>
      </p:sp>
      <p:sp>
        <p:nvSpPr>
          <p:cNvPr id="7" name="object 7"/>
          <p:cNvSpPr/>
          <p:nvPr/>
        </p:nvSpPr>
        <p:spPr>
          <a:xfrm>
            <a:off x="2305697" y="4985003"/>
            <a:ext cx="807720" cy="391795"/>
          </a:xfrm>
          <a:custGeom>
            <a:avLst/>
            <a:gdLst/>
            <a:ahLst/>
            <a:cxnLst/>
            <a:rect l="l" t="t" r="r" b="b"/>
            <a:pathLst>
              <a:path w="807719" h="391795">
                <a:moveTo>
                  <a:pt x="807719" y="391667"/>
                </a:moveTo>
                <a:lnTo>
                  <a:pt x="807719" y="0"/>
                </a:lnTo>
                <a:lnTo>
                  <a:pt x="0" y="0"/>
                </a:lnTo>
                <a:lnTo>
                  <a:pt x="0" y="391667"/>
                </a:lnTo>
                <a:lnTo>
                  <a:pt x="6096" y="391667"/>
                </a:lnTo>
                <a:lnTo>
                  <a:pt x="6096" y="12191"/>
                </a:lnTo>
                <a:lnTo>
                  <a:pt x="12192" y="6095"/>
                </a:lnTo>
                <a:lnTo>
                  <a:pt x="12192" y="12191"/>
                </a:lnTo>
                <a:lnTo>
                  <a:pt x="795528" y="12191"/>
                </a:lnTo>
                <a:lnTo>
                  <a:pt x="795528" y="6095"/>
                </a:lnTo>
                <a:lnTo>
                  <a:pt x="801624" y="12191"/>
                </a:lnTo>
                <a:lnTo>
                  <a:pt x="801624" y="391667"/>
                </a:lnTo>
                <a:lnTo>
                  <a:pt x="807719" y="391667"/>
                </a:lnTo>
                <a:close/>
              </a:path>
              <a:path w="807719" h="391795">
                <a:moveTo>
                  <a:pt x="12192" y="12191"/>
                </a:moveTo>
                <a:lnTo>
                  <a:pt x="12192" y="6095"/>
                </a:lnTo>
                <a:lnTo>
                  <a:pt x="6096" y="12191"/>
                </a:lnTo>
                <a:lnTo>
                  <a:pt x="12192" y="12191"/>
                </a:lnTo>
                <a:close/>
              </a:path>
              <a:path w="807719" h="391795">
                <a:moveTo>
                  <a:pt x="12192" y="379475"/>
                </a:moveTo>
                <a:lnTo>
                  <a:pt x="12192" y="12191"/>
                </a:lnTo>
                <a:lnTo>
                  <a:pt x="6096" y="12191"/>
                </a:lnTo>
                <a:lnTo>
                  <a:pt x="6096" y="379475"/>
                </a:lnTo>
                <a:lnTo>
                  <a:pt x="12192" y="379475"/>
                </a:lnTo>
                <a:close/>
              </a:path>
              <a:path w="807719" h="391795">
                <a:moveTo>
                  <a:pt x="801624" y="379475"/>
                </a:moveTo>
                <a:lnTo>
                  <a:pt x="6096" y="379475"/>
                </a:lnTo>
                <a:lnTo>
                  <a:pt x="12192" y="385571"/>
                </a:lnTo>
                <a:lnTo>
                  <a:pt x="12192" y="391667"/>
                </a:lnTo>
                <a:lnTo>
                  <a:pt x="795528" y="391667"/>
                </a:lnTo>
                <a:lnTo>
                  <a:pt x="795528" y="385571"/>
                </a:lnTo>
                <a:lnTo>
                  <a:pt x="801624" y="379475"/>
                </a:lnTo>
                <a:close/>
              </a:path>
              <a:path w="807719" h="391795">
                <a:moveTo>
                  <a:pt x="12192" y="391667"/>
                </a:moveTo>
                <a:lnTo>
                  <a:pt x="12192" y="385571"/>
                </a:lnTo>
                <a:lnTo>
                  <a:pt x="6096" y="379475"/>
                </a:lnTo>
                <a:lnTo>
                  <a:pt x="6096" y="391667"/>
                </a:lnTo>
                <a:lnTo>
                  <a:pt x="12192" y="391667"/>
                </a:lnTo>
                <a:close/>
              </a:path>
              <a:path w="807719" h="391795">
                <a:moveTo>
                  <a:pt x="801624" y="12191"/>
                </a:moveTo>
                <a:lnTo>
                  <a:pt x="795528" y="6095"/>
                </a:lnTo>
                <a:lnTo>
                  <a:pt x="795528" y="12191"/>
                </a:lnTo>
                <a:lnTo>
                  <a:pt x="801624" y="12191"/>
                </a:lnTo>
                <a:close/>
              </a:path>
              <a:path w="807719" h="391795">
                <a:moveTo>
                  <a:pt x="801624" y="379475"/>
                </a:moveTo>
                <a:lnTo>
                  <a:pt x="801624" y="12191"/>
                </a:lnTo>
                <a:lnTo>
                  <a:pt x="795528" y="12191"/>
                </a:lnTo>
                <a:lnTo>
                  <a:pt x="795528" y="379475"/>
                </a:lnTo>
                <a:lnTo>
                  <a:pt x="801624" y="379475"/>
                </a:lnTo>
                <a:close/>
              </a:path>
              <a:path w="807719" h="391795">
                <a:moveTo>
                  <a:pt x="801624" y="391667"/>
                </a:moveTo>
                <a:lnTo>
                  <a:pt x="801624" y="379475"/>
                </a:lnTo>
                <a:lnTo>
                  <a:pt x="795528" y="385571"/>
                </a:lnTo>
                <a:lnTo>
                  <a:pt x="795528" y="391667"/>
                </a:lnTo>
                <a:lnTo>
                  <a:pt x="801624" y="391667"/>
                </a:lnTo>
                <a:close/>
              </a:path>
            </a:pathLst>
          </a:custGeom>
          <a:solidFill>
            <a:srgbClr val="000000"/>
          </a:solidFill>
        </p:spPr>
        <p:txBody>
          <a:bodyPr wrap="square" lIns="0" tIns="0" rIns="0" bIns="0" rtlCol="0"/>
          <a:lstStyle/>
          <a:p>
            <a:endParaRPr/>
          </a:p>
        </p:txBody>
      </p:sp>
      <p:sp>
        <p:nvSpPr>
          <p:cNvPr id="8" name="object 8"/>
          <p:cNvSpPr txBox="1"/>
          <p:nvPr/>
        </p:nvSpPr>
        <p:spPr>
          <a:xfrm>
            <a:off x="2390527" y="5058048"/>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26.7</a:t>
            </a:r>
            <a:endParaRPr sz="1800">
              <a:latin typeface="Courier New"/>
              <a:cs typeface="Courier New"/>
            </a:endParaRPr>
          </a:p>
        </p:txBody>
      </p:sp>
      <p:sp>
        <p:nvSpPr>
          <p:cNvPr id="9" name="object 9"/>
          <p:cNvSpPr/>
          <p:nvPr/>
        </p:nvSpPr>
        <p:spPr>
          <a:xfrm>
            <a:off x="3101225" y="4991100"/>
            <a:ext cx="796290" cy="379730"/>
          </a:xfrm>
          <a:custGeom>
            <a:avLst/>
            <a:gdLst/>
            <a:ahLst/>
            <a:cxnLst/>
            <a:rect l="l" t="t" r="r" b="b"/>
            <a:pathLst>
              <a:path w="796289" h="379729">
                <a:moveTo>
                  <a:pt x="0" y="0"/>
                </a:moveTo>
                <a:lnTo>
                  <a:pt x="0" y="379475"/>
                </a:lnTo>
                <a:lnTo>
                  <a:pt x="796289" y="379475"/>
                </a:lnTo>
                <a:lnTo>
                  <a:pt x="796289" y="0"/>
                </a:lnTo>
                <a:lnTo>
                  <a:pt x="0" y="0"/>
                </a:lnTo>
                <a:close/>
              </a:path>
            </a:pathLst>
          </a:custGeom>
          <a:solidFill>
            <a:srgbClr val="EAEAEA"/>
          </a:solidFill>
        </p:spPr>
        <p:txBody>
          <a:bodyPr wrap="square" lIns="0" tIns="0" rIns="0" bIns="0" rtlCol="0"/>
          <a:lstStyle/>
          <a:p>
            <a:endParaRPr/>
          </a:p>
        </p:txBody>
      </p:sp>
      <p:sp>
        <p:nvSpPr>
          <p:cNvPr id="10" name="object 10"/>
          <p:cNvSpPr/>
          <p:nvPr/>
        </p:nvSpPr>
        <p:spPr>
          <a:xfrm>
            <a:off x="3094367" y="4985003"/>
            <a:ext cx="810260" cy="391795"/>
          </a:xfrm>
          <a:custGeom>
            <a:avLst/>
            <a:gdLst/>
            <a:ahLst/>
            <a:cxnLst/>
            <a:rect l="l" t="t" r="r" b="b"/>
            <a:pathLst>
              <a:path w="810260" h="391795">
                <a:moveTo>
                  <a:pt x="810006" y="391667"/>
                </a:moveTo>
                <a:lnTo>
                  <a:pt x="810006" y="0"/>
                </a:lnTo>
                <a:lnTo>
                  <a:pt x="0" y="0"/>
                </a:lnTo>
                <a:lnTo>
                  <a:pt x="0" y="391667"/>
                </a:lnTo>
                <a:lnTo>
                  <a:pt x="6857" y="391667"/>
                </a:lnTo>
                <a:lnTo>
                  <a:pt x="6857" y="12191"/>
                </a:lnTo>
                <a:lnTo>
                  <a:pt x="12953" y="6095"/>
                </a:lnTo>
                <a:lnTo>
                  <a:pt x="12953" y="12191"/>
                </a:lnTo>
                <a:lnTo>
                  <a:pt x="797051" y="12191"/>
                </a:lnTo>
                <a:lnTo>
                  <a:pt x="797051" y="6095"/>
                </a:lnTo>
                <a:lnTo>
                  <a:pt x="803147" y="12191"/>
                </a:lnTo>
                <a:lnTo>
                  <a:pt x="803147" y="391667"/>
                </a:lnTo>
                <a:lnTo>
                  <a:pt x="810006" y="391667"/>
                </a:lnTo>
                <a:close/>
              </a:path>
              <a:path w="810260" h="391795">
                <a:moveTo>
                  <a:pt x="12953" y="12191"/>
                </a:moveTo>
                <a:lnTo>
                  <a:pt x="12953" y="6095"/>
                </a:lnTo>
                <a:lnTo>
                  <a:pt x="6857" y="12191"/>
                </a:lnTo>
                <a:lnTo>
                  <a:pt x="12953" y="12191"/>
                </a:lnTo>
                <a:close/>
              </a:path>
              <a:path w="810260" h="391795">
                <a:moveTo>
                  <a:pt x="12953" y="379475"/>
                </a:moveTo>
                <a:lnTo>
                  <a:pt x="12953" y="12191"/>
                </a:lnTo>
                <a:lnTo>
                  <a:pt x="6857" y="12191"/>
                </a:lnTo>
                <a:lnTo>
                  <a:pt x="6857" y="379475"/>
                </a:lnTo>
                <a:lnTo>
                  <a:pt x="12953" y="379475"/>
                </a:lnTo>
                <a:close/>
              </a:path>
              <a:path w="810260" h="391795">
                <a:moveTo>
                  <a:pt x="803147" y="379475"/>
                </a:moveTo>
                <a:lnTo>
                  <a:pt x="6857" y="379475"/>
                </a:lnTo>
                <a:lnTo>
                  <a:pt x="12953" y="385571"/>
                </a:lnTo>
                <a:lnTo>
                  <a:pt x="12953" y="391667"/>
                </a:lnTo>
                <a:lnTo>
                  <a:pt x="797051" y="391667"/>
                </a:lnTo>
                <a:lnTo>
                  <a:pt x="797051" y="385571"/>
                </a:lnTo>
                <a:lnTo>
                  <a:pt x="803147" y="379475"/>
                </a:lnTo>
                <a:close/>
              </a:path>
              <a:path w="810260" h="391795">
                <a:moveTo>
                  <a:pt x="12953" y="391667"/>
                </a:moveTo>
                <a:lnTo>
                  <a:pt x="12953" y="385571"/>
                </a:lnTo>
                <a:lnTo>
                  <a:pt x="6857" y="379475"/>
                </a:lnTo>
                <a:lnTo>
                  <a:pt x="6857" y="391667"/>
                </a:lnTo>
                <a:lnTo>
                  <a:pt x="12953" y="391667"/>
                </a:lnTo>
                <a:close/>
              </a:path>
              <a:path w="810260" h="391795">
                <a:moveTo>
                  <a:pt x="803147" y="12191"/>
                </a:moveTo>
                <a:lnTo>
                  <a:pt x="797051" y="6095"/>
                </a:lnTo>
                <a:lnTo>
                  <a:pt x="797051" y="12191"/>
                </a:lnTo>
                <a:lnTo>
                  <a:pt x="803147" y="12191"/>
                </a:lnTo>
                <a:close/>
              </a:path>
              <a:path w="810260" h="391795">
                <a:moveTo>
                  <a:pt x="803147" y="379475"/>
                </a:moveTo>
                <a:lnTo>
                  <a:pt x="803147" y="12191"/>
                </a:lnTo>
                <a:lnTo>
                  <a:pt x="797051" y="12191"/>
                </a:lnTo>
                <a:lnTo>
                  <a:pt x="797051" y="379475"/>
                </a:lnTo>
                <a:lnTo>
                  <a:pt x="803147" y="379475"/>
                </a:lnTo>
                <a:close/>
              </a:path>
              <a:path w="810260" h="391795">
                <a:moveTo>
                  <a:pt x="803147" y="391667"/>
                </a:moveTo>
                <a:lnTo>
                  <a:pt x="803147" y="379475"/>
                </a:lnTo>
                <a:lnTo>
                  <a:pt x="797051" y="385571"/>
                </a:lnTo>
                <a:lnTo>
                  <a:pt x="797051" y="391667"/>
                </a:lnTo>
                <a:lnTo>
                  <a:pt x="803147" y="391667"/>
                </a:lnTo>
                <a:close/>
              </a:path>
            </a:pathLst>
          </a:custGeom>
          <a:solidFill>
            <a:srgbClr val="000000"/>
          </a:solidFill>
        </p:spPr>
        <p:txBody>
          <a:bodyPr wrap="square" lIns="0" tIns="0" rIns="0" bIns="0" rtlCol="0"/>
          <a:lstStyle/>
          <a:p>
            <a:endParaRPr/>
          </a:p>
        </p:txBody>
      </p:sp>
      <p:sp>
        <p:nvSpPr>
          <p:cNvPr id="11" name="object 11"/>
          <p:cNvSpPr txBox="1"/>
          <p:nvPr/>
        </p:nvSpPr>
        <p:spPr>
          <a:xfrm>
            <a:off x="3179197" y="5058048"/>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25.1</a:t>
            </a:r>
            <a:endParaRPr sz="1800">
              <a:latin typeface="Courier New"/>
              <a:cs typeface="Courier New"/>
            </a:endParaRPr>
          </a:p>
        </p:txBody>
      </p:sp>
      <p:sp>
        <p:nvSpPr>
          <p:cNvPr id="12" name="object 12"/>
          <p:cNvSpPr/>
          <p:nvPr/>
        </p:nvSpPr>
        <p:spPr>
          <a:xfrm>
            <a:off x="3910469" y="4992623"/>
            <a:ext cx="795655" cy="379730"/>
          </a:xfrm>
          <a:custGeom>
            <a:avLst/>
            <a:gdLst/>
            <a:ahLst/>
            <a:cxnLst/>
            <a:rect l="l" t="t" r="r" b="b"/>
            <a:pathLst>
              <a:path w="795654" h="379729">
                <a:moveTo>
                  <a:pt x="0" y="0"/>
                </a:moveTo>
                <a:lnTo>
                  <a:pt x="0" y="379475"/>
                </a:lnTo>
                <a:lnTo>
                  <a:pt x="795527" y="379475"/>
                </a:lnTo>
                <a:lnTo>
                  <a:pt x="795527" y="0"/>
                </a:lnTo>
                <a:lnTo>
                  <a:pt x="0" y="0"/>
                </a:lnTo>
                <a:close/>
              </a:path>
            </a:pathLst>
          </a:custGeom>
          <a:solidFill>
            <a:srgbClr val="EAEAEA"/>
          </a:solidFill>
        </p:spPr>
        <p:txBody>
          <a:bodyPr wrap="square" lIns="0" tIns="0" rIns="0" bIns="0" rtlCol="0"/>
          <a:lstStyle/>
          <a:p>
            <a:endParaRPr/>
          </a:p>
        </p:txBody>
      </p:sp>
      <p:sp>
        <p:nvSpPr>
          <p:cNvPr id="13" name="object 13"/>
          <p:cNvSpPr/>
          <p:nvPr/>
        </p:nvSpPr>
        <p:spPr>
          <a:xfrm>
            <a:off x="3904373" y="4986528"/>
            <a:ext cx="807720" cy="391795"/>
          </a:xfrm>
          <a:custGeom>
            <a:avLst/>
            <a:gdLst/>
            <a:ahLst/>
            <a:cxnLst/>
            <a:rect l="l" t="t" r="r" b="b"/>
            <a:pathLst>
              <a:path w="807720" h="391795">
                <a:moveTo>
                  <a:pt x="807720" y="391667"/>
                </a:moveTo>
                <a:lnTo>
                  <a:pt x="807720" y="0"/>
                </a:lnTo>
                <a:lnTo>
                  <a:pt x="0" y="0"/>
                </a:lnTo>
                <a:lnTo>
                  <a:pt x="0" y="391667"/>
                </a:lnTo>
                <a:lnTo>
                  <a:pt x="6096" y="391667"/>
                </a:lnTo>
                <a:lnTo>
                  <a:pt x="6096" y="12953"/>
                </a:lnTo>
                <a:lnTo>
                  <a:pt x="12192" y="6095"/>
                </a:lnTo>
                <a:lnTo>
                  <a:pt x="12192" y="12953"/>
                </a:lnTo>
                <a:lnTo>
                  <a:pt x="794766" y="12953"/>
                </a:lnTo>
                <a:lnTo>
                  <a:pt x="794766" y="6095"/>
                </a:lnTo>
                <a:lnTo>
                  <a:pt x="801624" y="12953"/>
                </a:lnTo>
                <a:lnTo>
                  <a:pt x="801624" y="391667"/>
                </a:lnTo>
                <a:lnTo>
                  <a:pt x="807720" y="391667"/>
                </a:lnTo>
                <a:close/>
              </a:path>
              <a:path w="807720" h="391795">
                <a:moveTo>
                  <a:pt x="12192" y="12953"/>
                </a:moveTo>
                <a:lnTo>
                  <a:pt x="12192" y="6095"/>
                </a:lnTo>
                <a:lnTo>
                  <a:pt x="6096" y="12953"/>
                </a:lnTo>
                <a:lnTo>
                  <a:pt x="12192" y="12953"/>
                </a:lnTo>
                <a:close/>
              </a:path>
              <a:path w="807720" h="391795">
                <a:moveTo>
                  <a:pt x="12192" y="379475"/>
                </a:moveTo>
                <a:lnTo>
                  <a:pt x="12192" y="12953"/>
                </a:lnTo>
                <a:lnTo>
                  <a:pt x="6096" y="12953"/>
                </a:lnTo>
                <a:lnTo>
                  <a:pt x="6096" y="379475"/>
                </a:lnTo>
                <a:lnTo>
                  <a:pt x="12192" y="379475"/>
                </a:lnTo>
                <a:close/>
              </a:path>
              <a:path w="807720" h="391795">
                <a:moveTo>
                  <a:pt x="801624" y="379475"/>
                </a:moveTo>
                <a:lnTo>
                  <a:pt x="6096" y="379475"/>
                </a:lnTo>
                <a:lnTo>
                  <a:pt x="12192" y="385571"/>
                </a:lnTo>
                <a:lnTo>
                  <a:pt x="12192" y="391667"/>
                </a:lnTo>
                <a:lnTo>
                  <a:pt x="794766" y="391667"/>
                </a:lnTo>
                <a:lnTo>
                  <a:pt x="794766" y="385571"/>
                </a:lnTo>
                <a:lnTo>
                  <a:pt x="801624" y="379475"/>
                </a:lnTo>
                <a:close/>
              </a:path>
              <a:path w="807720" h="391795">
                <a:moveTo>
                  <a:pt x="12192" y="391667"/>
                </a:moveTo>
                <a:lnTo>
                  <a:pt x="12192" y="385571"/>
                </a:lnTo>
                <a:lnTo>
                  <a:pt x="6096" y="379475"/>
                </a:lnTo>
                <a:lnTo>
                  <a:pt x="6096" y="391667"/>
                </a:lnTo>
                <a:lnTo>
                  <a:pt x="12192" y="391667"/>
                </a:lnTo>
                <a:close/>
              </a:path>
              <a:path w="807720" h="391795">
                <a:moveTo>
                  <a:pt x="801624" y="12953"/>
                </a:moveTo>
                <a:lnTo>
                  <a:pt x="794766" y="6095"/>
                </a:lnTo>
                <a:lnTo>
                  <a:pt x="794766" y="12953"/>
                </a:lnTo>
                <a:lnTo>
                  <a:pt x="801624" y="12953"/>
                </a:lnTo>
                <a:close/>
              </a:path>
              <a:path w="807720" h="391795">
                <a:moveTo>
                  <a:pt x="801624" y="379475"/>
                </a:moveTo>
                <a:lnTo>
                  <a:pt x="801624" y="12953"/>
                </a:lnTo>
                <a:lnTo>
                  <a:pt x="794766" y="12953"/>
                </a:lnTo>
                <a:lnTo>
                  <a:pt x="794766" y="379475"/>
                </a:lnTo>
                <a:lnTo>
                  <a:pt x="801624" y="379475"/>
                </a:lnTo>
                <a:close/>
              </a:path>
              <a:path w="807720" h="391795">
                <a:moveTo>
                  <a:pt x="801624" y="391667"/>
                </a:moveTo>
                <a:lnTo>
                  <a:pt x="801624" y="379475"/>
                </a:lnTo>
                <a:lnTo>
                  <a:pt x="794766" y="385571"/>
                </a:lnTo>
                <a:lnTo>
                  <a:pt x="794766" y="391667"/>
                </a:lnTo>
                <a:lnTo>
                  <a:pt x="801624" y="391667"/>
                </a:lnTo>
                <a:close/>
              </a:path>
            </a:pathLst>
          </a:custGeom>
          <a:solidFill>
            <a:srgbClr val="000000"/>
          </a:solidFill>
        </p:spPr>
        <p:txBody>
          <a:bodyPr wrap="square" lIns="0" tIns="0" rIns="0" bIns="0" rtlCol="0"/>
          <a:lstStyle/>
          <a:p>
            <a:endParaRPr/>
          </a:p>
        </p:txBody>
      </p:sp>
      <p:sp>
        <p:nvSpPr>
          <p:cNvPr id="14" name="object 14"/>
          <p:cNvSpPr txBox="1"/>
          <p:nvPr/>
        </p:nvSpPr>
        <p:spPr>
          <a:xfrm>
            <a:off x="3989203" y="5059572"/>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24.2</a:t>
            </a:r>
            <a:endParaRPr sz="1800">
              <a:latin typeface="Courier New"/>
              <a:cs typeface="Courier New"/>
            </a:endParaRPr>
          </a:p>
        </p:txBody>
      </p:sp>
      <p:sp>
        <p:nvSpPr>
          <p:cNvPr id="15" name="object 15"/>
          <p:cNvSpPr/>
          <p:nvPr/>
        </p:nvSpPr>
        <p:spPr>
          <a:xfrm>
            <a:off x="4710569" y="4991100"/>
            <a:ext cx="797560" cy="379730"/>
          </a:xfrm>
          <a:custGeom>
            <a:avLst/>
            <a:gdLst/>
            <a:ahLst/>
            <a:cxnLst/>
            <a:rect l="l" t="t" r="r" b="b"/>
            <a:pathLst>
              <a:path w="797560" h="379729">
                <a:moveTo>
                  <a:pt x="0" y="0"/>
                </a:moveTo>
                <a:lnTo>
                  <a:pt x="0" y="379475"/>
                </a:lnTo>
                <a:lnTo>
                  <a:pt x="797051" y="379475"/>
                </a:lnTo>
                <a:lnTo>
                  <a:pt x="797051" y="0"/>
                </a:lnTo>
                <a:lnTo>
                  <a:pt x="0" y="0"/>
                </a:lnTo>
                <a:close/>
              </a:path>
            </a:pathLst>
          </a:custGeom>
          <a:solidFill>
            <a:srgbClr val="EAEAEA"/>
          </a:solidFill>
        </p:spPr>
        <p:txBody>
          <a:bodyPr wrap="square" lIns="0" tIns="0" rIns="0" bIns="0" rtlCol="0"/>
          <a:lstStyle/>
          <a:p>
            <a:endParaRPr/>
          </a:p>
        </p:txBody>
      </p:sp>
      <p:sp>
        <p:nvSpPr>
          <p:cNvPr id="16" name="object 16"/>
          <p:cNvSpPr/>
          <p:nvPr/>
        </p:nvSpPr>
        <p:spPr>
          <a:xfrm>
            <a:off x="4704473" y="4985003"/>
            <a:ext cx="809625" cy="391795"/>
          </a:xfrm>
          <a:custGeom>
            <a:avLst/>
            <a:gdLst/>
            <a:ahLst/>
            <a:cxnLst/>
            <a:rect l="l" t="t" r="r" b="b"/>
            <a:pathLst>
              <a:path w="809625" h="391795">
                <a:moveTo>
                  <a:pt x="809243" y="391667"/>
                </a:moveTo>
                <a:lnTo>
                  <a:pt x="809243" y="0"/>
                </a:lnTo>
                <a:lnTo>
                  <a:pt x="0" y="0"/>
                </a:lnTo>
                <a:lnTo>
                  <a:pt x="0" y="391667"/>
                </a:lnTo>
                <a:lnTo>
                  <a:pt x="6096" y="391667"/>
                </a:lnTo>
                <a:lnTo>
                  <a:pt x="6096" y="12191"/>
                </a:lnTo>
                <a:lnTo>
                  <a:pt x="12192" y="6095"/>
                </a:lnTo>
                <a:lnTo>
                  <a:pt x="12192" y="12191"/>
                </a:lnTo>
                <a:lnTo>
                  <a:pt x="797051" y="12191"/>
                </a:lnTo>
                <a:lnTo>
                  <a:pt x="797051" y="6095"/>
                </a:lnTo>
                <a:lnTo>
                  <a:pt x="803148" y="12191"/>
                </a:lnTo>
                <a:lnTo>
                  <a:pt x="803148" y="391667"/>
                </a:lnTo>
                <a:lnTo>
                  <a:pt x="809243" y="391667"/>
                </a:lnTo>
                <a:close/>
              </a:path>
              <a:path w="809625" h="391795">
                <a:moveTo>
                  <a:pt x="12192" y="12191"/>
                </a:moveTo>
                <a:lnTo>
                  <a:pt x="12192" y="6095"/>
                </a:lnTo>
                <a:lnTo>
                  <a:pt x="6096" y="12191"/>
                </a:lnTo>
                <a:lnTo>
                  <a:pt x="12192" y="12191"/>
                </a:lnTo>
                <a:close/>
              </a:path>
              <a:path w="809625" h="391795">
                <a:moveTo>
                  <a:pt x="12192" y="379475"/>
                </a:moveTo>
                <a:lnTo>
                  <a:pt x="12192" y="12191"/>
                </a:lnTo>
                <a:lnTo>
                  <a:pt x="6096" y="12191"/>
                </a:lnTo>
                <a:lnTo>
                  <a:pt x="6096" y="379475"/>
                </a:lnTo>
                <a:lnTo>
                  <a:pt x="12192" y="379475"/>
                </a:lnTo>
                <a:close/>
              </a:path>
              <a:path w="809625" h="391795">
                <a:moveTo>
                  <a:pt x="803148" y="379475"/>
                </a:moveTo>
                <a:lnTo>
                  <a:pt x="6096" y="379475"/>
                </a:lnTo>
                <a:lnTo>
                  <a:pt x="12192" y="385571"/>
                </a:lnTo>
                <a:lnTo>
                  <a:pt x="12192" y="391667"/>
                </a:lnTo>
                <a:lnTo>
                  <a:pt x="797051" y="391667"/>
                </a:lnTo>
                <a:lnTo>
                  <a:pt x="797051" y="385571"/>
                </a:lnTo>
                <a:lnTo>
                  <a:pt x="803148" y="379475"/>
                </a:lnTo>
                <a:close/>
              </a:path>
              <a:path w="809625" h="391795">
                <a:moveTo>
                  <a:pt x="12192" y="391667"/>
                </a:moveTo>
                <a:lnTo>
                  <a:pt x="12192" y="385571"/>
                </a:lnTo>
                <a:lnTo>
                  <a:pt x="6096" y="379475"/>
                </a:lnTo>
                <a:lnTo>
                  <a:pt x="6096" y="391667"/>
                </a:lnTo>
                <a:lnTo>
                  <a:pt x="12192" y="391667"/>
                </a:lnTo>
                <a:close/>
              </a:path>
              <a:path w="809625" h="391795">
                <a:moveTo>
                  <a:pt x="803148" y="12191"/>
                </a:moveTo>
                <a:lnTo>
                  <a:pt x="797051" y="6095"/>
                </a:lnTo>
                <a:lnTo>
                  <a:pt x="797051" y="12191"/>
                </a:lnTo>
                <a:lnTo>
                  <a:pt x="803148" y="12191"/>
                </a:lnTo>
                <a:close/>
              </a:path>
              <a:path w="809625" h="391795">
                <a:moveTo>
                  <a:pt x="803148" y="379475"/>
                </a:moveTo>
                <a:lnTo>
                  <a:pt x="803148" y="12191"/>
                </a:lnTo>
                <a:lnTo>
                  <a:pt x="797051" y="12191"/>
                </a:lnTo>
                <a:lnTo>
                  <a:pt x="797051" y="379475"/>
                </a:lnTo>
                <a:lnTo>
                  <a:pt x="803148" y="379475"/>
                </a:lnTo>
                <a:close/>
              </a:path>
              <a:path w="809625" h="391795">
                <a:moveTo>
                  <a:pt x="803148" y="391667"/>
                </a:moveTo>
                <a:lnTo>
                  <a:pt x="803148" y="379475"/>
                </a:lnTo>
                <a:lnTo>
                  <a:pt x="797051" y="385571"/>
                </a:lnTo>
                <a:lnTo>
                  <a:pt x="797051" y="391667"/>
                </a:lnTo>
                <a:lnTo>
                  <a:pt x="803148" y="391667"/>
                </a:lnTo>
                <a:close/>
              </a:path>
            </a:pathLst>
          </a:custGeom>
          <a:solidFill>
            <a:srgbClr val="000000"/>
          </a:solidFill>
        </p:spPr>
        <p:txBody>
          <a:bodyPr wrap="square" lIns="0" tIns="0" rIns="0" bIns="0" rtlCol="0"/>
          <a:lstStyle/>
          <a:p>
            <a:endParaRPr/>
          </a:p>
        </p:txBody>
      </p:sp>
      <p:sp>
        <p:nvSpPr>
          <p:cNvPr id="17" name="object 17"/>
          <p:cNvSpPr txBox="1"/>
          <p:nvPr/>
        </p:nvSpPr>
        <p:spPr>
          <a:xfrm>
            <a:off x="4789303" y="5058048"/>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20.6</a:t>
            </a:r>
            <a:endParaRPr sz="1800">
              <a:latin typeface="Courier New"/>
              <a:cs typeface="Courier New"/>
            </a:endParaRPr>
          </a:p>
        </p:txBody>
      </p:sp>
      <p:sp>
        <p:nvSpPr>
          <p:cNvPr id="18" name="object 18"/>
          <p:cNvSpPr/>
          <p:nvPr/>
        </p:nvSpPr>
        <p:spPr>
          <a:xfrm>
            <a:off x="5520575" y="4992623"/>
            <a:ext cx="795020" cy="379730"/>
          </a:xfrm>
          <a:custGeom>
            <a:avLst/>
            <a:gdLst/>
            <a:ahLst/>
            <a:cxnLst/>
            <a:rect l="l" t="t" r="r" b="b"/>
            <a:pathLst>
              <a:path w="795020" h="379729">
                <a:moveTo>
                  <a:pt x="0" y="0"/>
                </a:moveTo>
                <a:lnTo>
                  <a:pt x="0" y="379476"/>
                </a:lnTo>
                <a:lnTo>
                  <a:pt x="794765" y="379475"/>
                </a:lnTo>
                <a:lnTo>
                  <a:pt x="794765" y="0"/>
                </a:lnTo>
                <a:lnTo>
                  <a:pt x="0" y="0"/>
                </a:lnTo>
                <a:close/>
              </a:path>
            </a:pathLst>
          </a:custGeom>
          <a:solidFill>
            <a:srgbClr val="EAEAEA"/>
          </a:solidFill>
        </p:spPr>
        <p:txBody>
          <a:bodyPr wrap="square" lIns="0" tIns="0" rIns="0" bIns="0" rtlCol="0"/>
          <a:lstStyle/>
          <a:p>
            <a:endParaRPr/>
          </a:p>
        </p:txBody>
      </p:sp>
      <p:sp>
        <p:nvSpPr>
          <p:cNvPr id="19" name="object 19"/>
          <p:cNvSpPr/>
          <p:nvPr/>
        </p:nvSpPr>
        <p:spPr>
          <a:xfrm>
            <a:off x="5513717" y="4986528"/>
            <a:ext cx="808990" cy="391795"/>
          </a:xfrm>
          <a:custGeom>
            <a:avLst/>
            <a:gdLst/>
            <a:ahLst/>
            <a:cxnLst/>
            <a:rect l="l" t="t" r="r" b="b"/>
            <a:pathLst>
              <a:path w="808989" h="391795">
                <a:moveTo>
                  <a:pt x="808482" y="391667"/>
                </a:moveTo>
                <a:lnTo>
                  <a:pt x="808482" y="0"/>
                </a:lnTo>
                <a:lnTo>
                  <a:pt x="0" y="0"/>
                </a:lnTo>
                <a:lnTo>
                  <a:pt x="0" y="391668"/>
                </a:lnTo>
                <a:lnTo>
                  <a:pt x="6857" y="391668"/>
                </a:lnTo>
                <a:lnTo>
                  <a:pt x="6857" y="12954"/>
                </a:lnTo>
                <a:lnTo>
                  <a:pt x="12953" y="6096"/>
                </a:lnTo>
                <a:lnTo>
                  <a:pt x="12953" y="12954"/>
                </a:lnTo>
                <a:lnTo>
                  <a:pt x="795515" y="12953"/>
                </a:lnTo>
                <a:lnTo>
                  <a:pt x="795515" y="6095"/>
                </a:lnTo>
                <a:lnTo>
                  <a:pt x="801624" y="12953"/>
                </a:lnTo>
                <a:lnTo>
                  <a:pt x="801624" y="391667"/>
                </a:lnTo>
                <a:lnTo>
                  <a:pt x="808482" y="391667"/>
                </a:lnTo>
                <a:close/>
              </a:path>
              <a:path w="808989" h="391795">
                <a:moveTo>
                  <a:pt x="12953" y="12954"/>
                </a:moveTo>
                <a:lnTo>
                  <a:pt x="12953" y="6096"/>
                </a:lnTo>
                <a:lnTo>
                  <a:pt x="6857" y="12954"/>
                </a:lnTo>
                <a:lnTo>
                  <a:pt x="12953" y="12954"/>
                </a:lnTo>
                <a:close/>
              </a:path>
              <a:path w="808989" h="391795">
                <a:moveTo>
                  <a:pt x="12953" y="379475"/>
                </a:moveTo>
                <a:lnTo>
                  <a:pt x="12953" y="12954"/>
                </a:lnTo>
                <a:lnTo>
                  <a:pt x="6857" y="12954"/>
                </a:lnTo>
                <a:lnTo>
                  <a:pt x="6857" y="379475"/>
                </a:lnTo>
                <a:lnTo>
                  <a:pt x="12953" y="379475"/>
                </a:lnTo>
                <a:close/>
              </a:path>
              <a:path w="808989" h="391795">
                <a:moveTo>
                  <a:pt x="801624" y="379475"/>
                </a:moveTo>
                <a:lnTo>
                  <a:pt x="6857" y="379475"/>
                </a:lnTo>
                <a:lnTo>
                  <a:pt x="12953" y="385572"/>
                </a:lnTo>
                <a:lnTo>
                  <a:pt x="12953" y="391668"/>
                </a:lnTo>
                <a:lnTo>
                  <a:pt x="795515" y="391667"/>
                </a:lnTo>
                <a:lnTo>
                  <a:pt x="795515" y="385571"/>
                </a:lnTo>
                <a:lnTo>
                  <a:pt x="801624" y="379475"/>
                </a:lnTo>
                <a:close/>
              </a:path>
              <a:path w="808989" h="391795">
                <a:moveTo>
                  <a:pt x="12953" y="391668"/>
                </a:moveTo>
                <a:lnTo>
                  <a:pt x="12953" y="385572"/>
                </a:lnTo>
                <a:lnTo>
                  <a:pt x="6857" y="379475"/>
                </a:lnTo>
                <a:lnTo>
                  <a:pt x="6857" y="391668"/>
                </a:lnTo>
                <a:lnTo>
                  <a:pt x="12953" y="391668"/>
                </a:lnTo>
                <a:close/>
              </a:path>
              <a:path w="808989" h="391795">
                <a:moveTo>
                  <a:pt x="801624" y="12953"/>
                </a:moveTo>
                <a:lnTo>
                  <a:pt x="795515" y="6095"/>
                </a:lnTo>
                <a:lnTo>
                  <a:pt x="795515" y="12953"/>
                </a:lnTo>
                <a:lnTo>
                  <a:pt x="801624" y="12953"/>
                </a:lnTo>
                <a:close/>
              </a:path>
              <a:path w="808989" h="391795">
                <a:moveTo>
                  <a:pt x="801624" y="379475"/>
                </a:moveTo>
                <a:lnTo>
                  <a:pt x="801624" y="12953"/>
                </a:lnTo>
                <a:lnTo>
                  <a:pt x="795515" y="12953"/>
                </a:lnTo>
                <a:lnTo>
                  <a:pt x="795515" y="379475"/>
                </a:lnTo>
                <a:lnTo>
                  <a:pt x="801624" y="379475"/>
                </a:lnTo>
                <a:close/>
              </a:path>
              <a:path w="808989" h="391795">
                <a:moveTo>
                  <a:pt x="801624" y="391667"/>
                </a:moveTo>
                <a:lnTo>
                  <a:pt x="801624" y="379475"/>
                </a:lnTo>
                <a:lnTo>
                  <a:pt x="795515" y="385571"/>
                </a:lnTo>
                <a:lnTo>
                  <a:pt x="795515" y="391667"/>
                </a:lnTo>
                <a:lnTo>
                  <a:pt x="801624" y="391667"/>
                </a:lnTo>
                <a:close/>
              </a:path>
            </a:pathLst>
          </a:custGeom>
          <a:solidFill>
            <a:srgbClr val="000000"/>
          </a:solidFill>
        </p:spPr>
        <p:txBody>
          <a:bodyPr wrap="square" lIns="0" tIns="0" rIns="0" bIns="0" rtlCol="0"/>
          <a:lstStyle/>
          <a:p>
            <a:endParaRPr/>
          </a:p>
        </p:txBody>
      </p:sp>
      <p:sp>
        <p:nvSpPr>
          <p:cNvPr id="20" name="object 20"/>
          <p:cNvSpPr txBox="1"/>
          <p:nvPr/>
        </p:nvSpPr>
        <p:spPr>
          <a:xfrm>
            <a:off x="5598547" y="5059572"/>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19.0</a:t>
            </a:r>
            <a:endParaRPr sz="1800">
              <a:latin typeface="Courier New"/>
              <a:cs typeface="Courier New"/>
            </a:endParaRPr>
          </a:p>
        </p:txBody>
      </p:sp>
      <p:sp>
        <p:nvSpPr>
          <p:cNvPr id="21" name="object 21"/>
          <p:cNvSpPr/>
          <p:nvPr/>
        </p:nvSpPr>
        <p:spPr>
          <a:xfrm>
            <a:off x="6320663" y="4991100"/>
            <a:ext cx="796290" cy="379730"/>
          </a:xfrm>
          <a:custGeom>
            <a:avLst/>
            <a:gdLst/>
            <a:ahLst/>
            <a:cxnLst/>
            <a:rect l="l" t="t" r="r" b="b"/>
            <a:pathLst>
              <a:path w="796290" h="379729">
                <a:moveTo>
                  <a:pt x="0" y="0"/>
                </a:moveTo>
                <a:lnTo>
                  <a:pt x="0" y="379475"/>
                </a:lnTo>
                <a:lnTo>
                  <a:pt x="796289" y="379475"/>
                </a:lnTo>
                <a:lnTo>
                  <a:pt x="796289" y="0"/>
                </a:lnTo>
                <a:lnTo>
                  <a:pt x="0" y="0"/>
                </a:lnTo>
                <a:close/>
              </a:path>
            </a:pathLst>
          </a:custGeom>
          <a:solidFill>
            <a:srgbClr val="EAEAEA"/>
          </a:solidFill>
        </p:spPr>
        <p:txBody>
          <a:bodyPr wrap="square" lIns="0" tIns="0" rIns="0" bIns="0" rtlCol="0"/>
          <a:lstStyle/>
          <a:p>
            <a:endParaRPr/>
          </a:p>
        </p:txBody>
      </p:sp>
      <p:sp>
        <p:nvSpPr>
          <p:cNvPr id="22" name="object 22"/>
          <p:cNvSpPr/>
          <p:nvPr/>
        </p:nvSpPr>
        <p:spPr>
          <a:xfrm>
            <a:off x="6313817" y="4985003"/>
            <a:ext cx="810260" cy="391795"/>
          </a:xfrm>
          <a:custGeom>
            <a:avLst/>
            <a:gdLst/>
            <a:ahLst/>
            <a:cxnLst/>
            <a:rect l="l" t="t" r="r" b="b"/>
            <a:pathLst>
              <a:path w="810259" h="391795">
                <a:moveTo>
                  <a:pt x="810006" y="391667"/>
                </a:moveTo>
                <a:lnTo>
                  <a:pt x="810006" y="0"/>
                </a:lnTo>
                <a:lnTo>
                  <a:pt x="0" y="0"/>
                </a:lnTo>
                <a:lnTo>
                  <a:pt x="0" y="391667"/>
                </a:lnTo>
                <a:lnTo>
                  <a:pt x="6845" y="391667"/>
                </a:lnTo>
                <a:lnTo>
                  <a:pt x="6845" y="12191"/>
                </a:lnTo>
                <a:lnTo>
                  <a:pt x="12953" y="6095"/>
                </a:lnTo>
                <a:lnTo>
                  <a:pt x="12953" y="12191"/>
                </a:lnTo>
                <a:lnTo>
                  <a:pt x="797051" y="12191"/>
                </a:lnTo>
                <a:lnTo>
                  <a:pt x="797051" y="6095"/>
                </a:lnTo>
                <a:lnTo>
                  <a:pt x="803147" y="12191"/>
                </a:lnTo>
                <a:lnTo>
                  <a:pt x="803147" y="391667"/>
                </a:lnTo>
                <a:lnTo>
                  <a:pt x="810006" y="391667"/>
                </a:lnTo>
                <a:close/>
              </a:path>
              <a:path w="810259" h="391795">
                <a:moveTo>
                  <a:pt x="12953" y="12191"/>
                </a:moveTo>
                <a:lnTo>
                  <a:pt x="12953" y="6095"/>
                </a:lnTo>
                <a:lnTo>
                  <a:pt x="6845" y="12191"/>
                </a:lnTo>
                <a:lnTo>
                  <a:pt x="12953" y="12191"/>
                </a:lnTo>
                <a:close/>
              </a:path>
              <a:path w="810259" h="391795">
                <a:moveTo>
                  <a:pt x="12953" y="379475"/>
                </a:moveTo>
                <a:lnTo>
                  <a:pt x="12953" y="12191"/>
                </a:lnTo>
                <a:lnTo>
                  <a:pt x="6845" y="12191"/>
                </a:lnTo>
                <a:lnTo>
                  <a:pt x="6845" y="379475"/>
                </a:lnTo>
                <a:lnTo>
                  <a:pt x="12953" y="379475"/>
                </a:lnTo>
                <a:close/>
              </a:path>
              <a:path w="810259" h="391795">
                <a:moveTo>
                  <a:pt x="803147" y="379475"/>
                </a:moveTo>
                <a:lnTo>
                  <a:pt x="6845" y="379475"/>
                </a:lnTo>
                <a:lnTo>
                  <a:pt x="12953" y="385571"/>
                </a:lnTo>
                <a:lnTo>
                  <a:pt x="12953" y="391667"/>
                </a:lnTo>
                <a:lnTo>
                  <a:pt x="797051" y="391667"/>
                </a:lnTo>
                <a:lnTo>
                  <a:pt x="797051" y="385571"/>
                </a:lnTo>
                <a:lnTo>
                  <a:pt x="803147" y="379475"/>
                </a:lnTo>
                <a:close/>
              </a:path>
              <a:path w="810259" h="391795">
                <a:moveTo>
                  <a:pt x="12953" y="391667"/>
                </a:moveTo>
                <a:lnTo>
                  <a:pt x="12953" y="385571"/>
                </a:lnTo>
                <a:lnTo>
                  <a:pt x="6845" y="379475"/>
                </a:lnTo>
                <a:lnTo>
                  <a:pt x="6845" y="391667"/>
                </a:lnTo>
                <a:lnTo>
                  <a:pt x="12953" y="391667"/>
                </a:lnTo>
                <a:close/>
              </a:path>
              <a:path w="810259" h="391795">
                <a:moveTo>
                  <a:pt x="803147" y="12191"/>
                </a:moveTo>
                <a:lnTo>
                  <a:pt x="797051" y="6095"/>
                </a:lnTo>
                <a:lnTo>
                  <a:pt x="797051" y="12191"/>
                </a:lnTo>
                <a:lnTo>
                  <a:pt x="803147" y="12191"/>
                </a:lnTo>
                <a:close/>
              </a:path>
              <a:path w="810259" h="391795">
                <a:moveTo>
                  <a:pt x="803147" y="379475"/>
                </a:moveTo>
                <a:lnTo>
                  <a:pt x="803147" y="12191"/>
                </a:lnTo>
                <a:lnTo>
                  <a:pt x="797051" y="12191"/>
                </a:lnTo>
                <a:lnTo>
                  <a:pt x="797051" y="379475"/>
                </a:lnTo>
                <a:lnTo>
                  <a:pt x="803147" y="379475"/>
                </a:lnTo>
                <a:close/>
              </a:path>
              <a:path w="810259" h="391795">
                <a:moveTo>
                  <a:pt x="803147" y="391667"/>
                </a:moveTo>
                <a:lnTo>
                  <a:pt x="803147" y="379475"/>
                </a:lnTo>
                <a:lnTo>
                  <a:pt x="797051" y="385571"/>
                </a:lnTo>
                <a:lnTo>
                  <a:pt x="797051" y="391667"/>
                </a:lnTo>
                <a:lnTo>
                  <a:pt x="803147" y="391667"/>
                </a:lnTo>
                <a:close/>
              </a:path>
            </a:pathLst>
          </a:custGeom>
          <a:solidFill>
            <a:srgbClr val="000000"/>
          </a:solidFill>
        </p:spPr>
        <p:txBody>
          <a:bodyPr wrap="square" lIns="0" tIns="0" rIns="0" bIns="0" rtlCol="0"/>
          <a:lstStyle/>
          <a:p>
            <a:endParaRPr/>
          </a:p>
        </p:txBody>
      </p:sp>
      <p:sp>
        <p:nvSpPr>
          <p:cNvPr id="23" name="object 23"/>
          <p:cNvSpPr txBox="1"/>
          <p:nvPr/>
        </p:nvSpPr>
        <p:spPr>
          <a:xfrm>
            <a:off x="6398647" y="5058048"/>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21.5</a:t>
            </a:r>
            <a:endParaRPr sz="1800">
              <a:latin typeface="Courier New"/>
              <a:cs typeface="Courier New"/>
            </a:endParaRPr>
          </a:p>
        </p:txBody>
      </p:sp>
      <p:sp>
        <p:nvSpPr>
          <p:cNvPr id="24" name="object 24"/>
          <p:cNvSpPr/>
          <p:nvPr/>
        </p:nvSpPr>
        <p:spPr>
          <a:xfrm>
            <a:off x="7129919" y="4992623"/>
            <a:ext cx="795655" cy="379730"/>
          </a:xfrm>
          <a:custGeom>
            <a:avLst/>
            <a:gdLst/>
            <a:ahLst/>
            <a:cxnLst/>
            <a:rect l="l" t="t" r="r" b="b"/>
            <a:pathLst>
              <a:path w="795654" h="379729">
                <a:moveTo>
                  <a:pt x="0" y="0"/>
                </a:moveTo>
                <a:lnTo>
                  <a:pt x="0" y="379475"/>
                </a:lnTo>
                <a:lnTo>
                  <a:pt x="795527" y="379475"/>
                </a:lnTo>
                <a:lnTo>
                  <a:pt x="795527" y="0"/>
                </a:lnTo>
                <a:lnTo>
                  <a:pt x="0" y="0"/>
                </a:lnTo>
                <a:close/>
              </a:path>
            </a:pathLst>
          </a:custGeom>
          <a:solidFill>
            <a:srgbClr val="EAEAEA"/>
          </a:solidFill>
        </p:spPr>
        <p:txBody>
          <a:bodyPr wrap="square" lIns="0" tIns="0" rIns="0" bIns="0" rtlCol="0"/>
          <a:lstStyle/>
          <a:p>
            <a:endParaRPr/>
          </a:p>
        </p:txBody>
      </p:sp>
      <p:sp>
        <p:nvSpPr>
          <p:cNvPr id="25" name="object 25"/>
          <p:cNvSpPr/>
          <p:nvPr/>
        </p:nvSpPr>
        <p:spPr>
          <a:xfrm>
            <a:off x="7123810" y="4986528"/>
            <a:ext cx="807720" cy="391795"/>
          </a:xfrm>
          <a:custGeom>
            <a:avLst/>
            <a:gdLst/>
            <a:ahLst/>
            <a:cxnLst/>
            <a:rect l="l" t="t" r="r" b="b"/>
            <a:pathLst>
              <a:path w="807720" h="391795">
                <a:moveTo>
                  <a:pt x="807720" y="391667"/>
                </a:moveTo>
                <a:lnTo>
                  <a:pt x="807720" y="0"/>
                </a:lnTo>
                <a:lnTo>
                  <a:pt x="0" y="0"/>
                </a:lnTo>
                <a:lnTo>
                  <a:pt x="0" y="391667"/>
                </a:lnTo>
                <a:lnTo>
                  <a:pt x="6108" y="391667"/>
                </a:lnTo>
                <a:lnTo>
                  <a:pt x="6108" y="12953"/>
                </a:lnTo>
                <a:lnTo>
                  <a:pt x="12204" y="6095"/>
                </a:lnTo>
                <a:lnTo>
                  <a:pt x="12204" y="12953"/>
                </a:lnTo>
                <a:lnTo>
                  <a:pt x="794766" y="12953"/>
                </a:lnTo>
                <a:lnTo>
                  <a:pt x="794766" y="6095"/>
                </a:lnTo>
                <a:lnTo>
                  <a:pt x="801636" y="12953"/>
                </a:lnTo>
                <a:lnTo>
                  <a:pt x="801636" y="391667"/>
                </a:lnTo>
                <a:lnTo>
                  <a:pt x="807720" y="391667"/>
                </a:lnTo>
                <a:close/>
              </a:path>
              <a:path w="807720" h="391795">
                <a:moveTo>
                  <a:pt x="12204" y="12953"/>
                </a:moveTo>
                <a:lnTo>
                  <a:pt x="12204" y="6095"/>
                </a:lnTo>
                <a:lnTo>
                  <a:pt x="6108" y="12953"/>
                </a:lnTo>
                <a:lnTo>
                  <a:pt x="12204" y="12953"/>
                </a:lnTo>
                <a:close/>
              </a:path>
              <a:path w="807720" h="391795">
                <a:moveTo>
                  <a:pt x="12204" y="379475"/>
                </a:moveTo>
                <a:lnTo>
                  <a:pt x="12204" y="12953"/>
                </a:lnTo>
                <a:lnTo>
                  <a:pt x="6108" y="12953"/>
                </a:lnTo>
                <a:lnTo>
                  <a:pt x="6108" y="379475"/>
                </a:lnTo>
                <a:lnTo>
                  <a:pt x="12204" y="379475"/>
                </a:lnTo>
                <a:close/>
              </a:path>
              <a:path w="807720" h="391795">
                <a:moveTo>
                  <a:pt x="801636" y="379475"/>
                </a:moveTo>
                <a:lnTo>
                  <a:pt x="6108" y="379475"/>
                </a:lnTo>
                <a:lnTo>
                  <a:pt x="12204" y="385571"/>
                </a:lnTo>
                <a:lnTo>
                  <a:pt x="12204" y="391667"/>
                </a:lnTo>
                <a:lnTo>
                  <a:pt x="794766" y="391667"/>
                </a:lnTo>
                <a:lnTo>
                  <a:pt x="794766" y="385571"/>
                </a:lnTo>
                <a:lnTo>
                  <a:pt x="801636" y="379475"/>
                </a:lnTo>
                <a:close/>
              </a:path>
              <a:path w="807720" h="391795">
                <a:moveTo>
                  <a:pt x="12204" y="391667"/>
                </a:moveTo>
                <a:lnTo>
                  <a:pt x="12204" y="385571"/>
                </a:lnTo>
                <a:lnTo>
                  <a:pt x="6108" y="379475"/>
                </a:lnTo>
                <a:lnTo>
                  <a:pt x="6108" y="391667"/>
                </a:lnTo>
                <a:lnTo>
                  <a:pt x="12204" y="391667"/>
                </a:lnTo>
                <a:close/>
              </a:path>
              <a:path w="807720" h="391795">
                <a:moveTo>
                  <a:pt x="801636" y="12953"/>
                </a:moveTo>
                <a:lnTo>
                  <a:pt x="794766" y="6095"/>
                </a:lnTo>
                <a:lnTo>
                  <a:pt x="794766" y="12953"/>
                </a:lnTo>
                <a:lnTo>
                  <a:pt x="801636" y="12953"/>
                </a:lnTo>
                <a:close/>
              </a:path>
              <a:path w="807720" h="391795">
                <a:moveTo>
                  <a:pt x="801636" y="379475"/>
                </a:moveTo>
                <a:lnTo>
                  <a:pt x="801636" y="12953"/>
                </a:lnTo>
                <a:lnTo>
                  <a:pt x="794766" y="12953"/>
                </a:lnTo>
                <a:lnTo>
                  <a:pt x="794766" y="379475"/>
                </a:lnTo>
                <a:lnTo>
                  <a:pt x="801636" y="379475"/>
                </a:lnTo>
                <a:close/>
              </a:path>
              <a:path w="807720" h="391795">
                <a:moveTo>
                  <a:pt x="801636" y="391667"/>
                </a:moveTo>
                <a:lnTo>
                  <a:pt x="801636" y="379475"/>
                </a:lnTo>
                <a:lnTo>
                  <a:pt x="794766" y="385571"/>
                </a:lnTo>
                <a:lnTo>
                  <a:pt x="794766" y="391667"/>
                </a:lnTo>
                <a:lnTo>
                  <a:pt x="801636" y="391667"/>
                </a:lnTo>
                <a:close/>
              </a:path>
            </a:pathLst>
          </a:custGeom>
          <a:solidFill>
            <a:srgbClr val="000000"/>
          </a:solidFill>
        </p:spPr>
        <p:txBody>
          <a:bodyPr wrap="square" lIns="0" tIns="0" rIns="0" bIns="0" rtlCol="0"/>
          <a:lstStyle/>
          <a:p>
            <a:endParaRPr/>
          </a:p>
        </p:txBody>
      </p:sp>
      <p:sp>
        <p:nvSpPr>
          <p:cNvPr id="26" name="object 26"/>
          <p:cNvSpPr txBox="1"/>
          <p:nvPr/>
        </p:nvSpPr>
        <p:spPr>
          <a:xfrm>
            <a:off x="7208653" y="5059572"/>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23.8</a:t>
            </a:r>
            <a:endParaRPr sz="1800">
              <a:latin typeface="Courier New"/>
              <a:cs typeface="Courier New"/>
            </a:endParaRPr>
          </a:p>
        </p:txBody>
      </p:sp>
      <p:sp>
        <p:nvSpPr>
          <p:cNvPr id="27" name="object 27"/>
          <p:cNvSpPr/>
          <p:nvPr/>
        </p:nvSpPr>
        <p:spPr>
          <a:xfrm>
            <a:off x="7928495" y="4992623"/>
            <a:ext cx="797560" cy="379730"/>
          </a:xfrm>
          <a:custGeom>
            <a:avLst/>
            <a:gdLst/>
            <a:ahLst/>
            <a:cxnLst/>
            <a:rect l="l" t="t" r="r" b="b"/>
            <a:pathLst>
              <a:path w="797559" h="379729">
                <a:moveTo>
                  <a:pt x="0" y="0"/>
                </a:moveTo>
                <a:lnTo>
                  <a:pt x="0" y="379475"/>
                </a:lnTo>
                <a:lnTo>
                  <a:pt x="797051" y="379475"/>
                </a:lnTo>
                <a:lnTo>
                  <a:pt x="797051" y="0"/>
                </a:lnTo>
                <a:lnTo>
                  <a:pt x="0" y="0"/>
                </a:lnTo>
                <a:close/>
              </a:path>
            </a:pathLst>
          </a:custGeom>
          <a:solidFill>
            <a:srgbClr val="EAEAEA"/>
          </a:solidFill>
        </p:spPr>
        <p:txBody>
          <a:bodyPr wrap="square" lIns="0" tIns="0" rIns="0" bIns="0" rtlCol="0"/>
          <a:lstStyle/>
          <a:p>
            <a:endParaRPr/>
          </a:p>
        </p:txBody>
      </p:sp>
      <p:sp>
        <p:nvSpPr>
          <p:cNvPr id="28" name="object 28"/>
          <p:cNvSpPr/>
          <p:nvPr/>
        </p:nvSpPr>
        <p:spPr>
          <a:xfrm>
            <a:off x="7922386" y="4986528"/>
            <a:ext cx="809625" cy="391795"/>
          </a:xfrm>
          <a:custGeom>
            <a:avLst/>
            <a:gdLst/>
            <a:ahLst/>
            <a:cxnLst/>
            <a:rect l="l" t="t" r="r" b="b"/>
            <a:pathLst>
              <a:path w="809625" h="391795">
                <a:moveTo>
                  <a:pt x="809244" y="391667"/>
                </a:moveTo>
                <a:lnTo>
                  <a:pt x="809244" y="0"/>
                </a:lnTo>
                <a:lnTo>
                  <a:pt x="0" y="0"/>
                </a:lnTo>
                <a:lnTo>
                  <a:pt x="0" y="391667"/>
                </a:lnTo>
                <a:lnTo>
                  <a:pt x="6108" y="391667"/>
                </a:lnTo>
                <a:lnTo>
                  <a:pt x="6108" y="12953"/>
                </a:lnTo>
                <a:lnTo>
                  <a:pt x="12204" y="6095"/>
                </a:lnTo>
                <a:lnTo>
                  <a:pt x="12204" y="12953"/>
                </a:lnTo>
                <a:lnTo>
                  <a:pt x="796290" y="12953"/>
                </a:lnTo>
                <a:lnTo>
                  <a:pt x="796290" y="6095"/>
                </a:lnTo>
                <a:lnTo>
                  <a:pt x="803160" y="12953"/>
                </a:lnTo>
                <a:lnTo>
                  <a:pt x="803160" y="391667"/>
                </a:lnTo>
                <a:lnTo>
                  <a:pt x="809244" y="391667"/>
                </a:lnTo>
                <a:close/>
              </a:path>
              <a:path w="809625" h="391795">
                <a:moveTo>
                  <a:pt x="12204" y="12953"/>
                </a:moveTo>
                <a:lnTo>
                  <a:pt x="12204" y="6095"/>
                </a:lnTo>
                <a:lnTo>
                  <a:pt x="6108" y="12953"/>
                </a:lnTo>
                <a:lnTo>
                  <a:pt x="12204" y="12953"/>
                </a:lnTo>
                <a:close/>
              </a:path>
              <a:path w="809625" h="391795">
                <a:moveTo>
                  <a:pt x="12204" y="379475"/>
                </a:moveTo>
                <a:lnTo>
                  <a:pt x="12204" y="12953"/>
                </a:lnTo>
                <a:lnTo>
                  <a:pt x="6108" y="12953"/>
                </a:lnTo>
                <a:lnTo>
                  <a:pt x="6108" y="379475"/>
                </a:lnTo>
                <a:lnTo>
                  <a:pt x="12204" y="379475"/>
                </a:lnTo>
                <a:close/>
              </a:path>
              <a:path w="809625" h="391795">
                <a:moveTo>
                  <a:pt x="803160" y="379475"/>
                </a:moveTo>
                <a:lnTo>
                  <a:pt x="6108" y="379475"/>
                </a:lnTo>
                <a:lnTo>
                  <a:pt x="12204" y="385571"/>
                </a:lnTo>
                <a:lnTo>
                  <a:pt x="12204" y="391667"/>
                </a:lnTo>
                <a:lnTo>
                  <a:pt x="796290" y="391667"/>
                </a:lnTo>
                <a:lnTo>
                  <a:pt x="796290" y="385571"/>
                </a:lnTo>
                <a:lnTo>
                  <a:pt x="803160" y="379475"/>
                </a:lnTo>
                <a:close/>
              </a:path>
              <a:path w="809625" h="391795">
                <a:moveTo>
                  <a:pt x="12204" y="391667"/>
                </a:moveTo>
                <a:lnTo>
                  <a:pt x="12204" y="385571"/>
                </a:lnTo>
                <a:lnTo>
                  <a:pt x="6108" y="379475"/>
                </a:lnTo>
                <a:lnTo>
                  <a:pt x="6108" y="391667"/>
                </a:lnTo>
                <a:lnTo>
                  <a:pt x="12204" y="391667"/>
                </a:lnTo>
                <a:close/>
              </a:path>
              <a:path w="809625" h="391795">
                <a:moveTo>
                  <a:pt x="803160" y="12953"/>
                </a:moveTo>
                <a:lnTo>
                  <a:pt x="796290" y="6095"/>
                </a:lnTo>
                <a:lnTo>
                  <a:pt x="796290" y="12953"/>
                </a:lnTo>
                <a:lnTo>
                  <a:pt x="803160" y="12953"/>
                </a:lnTo>
                <a:close/>
              </a:path>
              <a:path w="809625" h="391795">
                <a:moveTo>
                  <a:pt x="803160" y="379475"/>
                </a:moveTo>
                <a:lnTo>
                  <a:pt x="803160" y="12953"/>
                </a:lnTo>
                <a:lnTo>
                  <a:pt x="796290" y="12953"/>
                </a:lnTo>
                <a:lnTo>
                  <a:pt x="796290" y="379475"/>
                </a:lnTo>
                <a:lnTo>
                  <a:pt x="803160" y="379475"/>
                </a:lnTo>
                <a:close/>
              </a:path>
              <a:path w="809625" h="391795">
                <a:moveTo>
                  <a:pt x="803160" y="391667"/>
                </a:moveTo>
                <a:lnTo>
                  <a:pt x="803160" y="379475"/>
                </a:lnTo>
                <a:lnTo>
                  <a:pt x="796290" y="385571"/>
                </a:lnTo>
                <a:lnTo>
                  <a:pt x="796290" y="391667"/>
                </a:lnTo>
                <a:lnTo>
                  <a:pt x="803160" y="391667"/>
                </a:lnTo>
                <a:close/>
              </a:path>
            </a:pathLst>
          </a:custGeom>
          <a:solidFill>
            <a:srgbClr val="000000"/>
          </a:solidFill>
        </p:spPr>
        <p:txBody>
          <a:bodyPr wrap="square" lIns="0" tIns="0" rIns="0" bIns="0" rtlCol="0"/>
          <a:lstStyle/>
          <a:p>
            <a:endParaRPr/>
          </a:p>
        </p:txBody>
      </p:sp>
      <p:sp>
        <p:nvSpPr>
          <p:cNvPr id="29" name="object 29"/>
          <p:cNvSpPr txBox="1"/>
          <p:nvPr/>
        </p:nvSpPr>
        <p:spPr>
          <a:xfrm>
            <a:off x="8007229" y="5059572"/>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27.5</a:t>
            </a:r>
            <a:endParaRPr sz="1800">
              <a:latin typeface="Courier New"/>
              <a:cs typeface="Courier New"/>
            </a:endParaRPr>
          </a:p>
        </p:txBody>
      </p:sp>
      <p:sp>
        <p:nvSpPr>
          <p:cNvPr id="30" name="object 30"/>
          <p:cNvSpPr/>
          <p:nvPr/>
        </p:nvSpPr>
        <p:spPr>
          <a:xfrm>
            <a:off x="8737727" y="4994147"/>
            <a:ext cx="795655" cy="379730"/>
          </a:xfrm>
          <a:custGeom>
            <a:avLst/>
            <a:gdLst/>
            <a:ahLst/>
            <a:cxnLst/>
            <a:rect l="l" t="t" r="r" b="b"/>
            <a:pathLst>
              <a:path w="795654" h="379729">
                <a:moveTo>
                  <a:pt x="0" y="0"/>
                </a:moveTo>
                <a:lnTo>
                  <a:pt x="0" y="379475"/>
                </a:lnTo>
                <a:lnTo>
                  <a:pt x="795527" y="379475"/>
                </a:lnTo>
                <a:lnTo>
                  <a:pt x="795527" y="0"/>
                </a:lnTo>
                <a:lnTo>
                  <a:pt x="0" y="0"/>
                </a:lnTo>
                <a:close/>
              </a:path>
            </a:pathLst>
          </a:custGeom>
          <a:solidFill>
            <a:srgbClr val="EAEAEA"/>
          </a:solidFill>
        </p:spPr>
        <p:txBody>
          <a:bodyPr wrap="square" lIns="0" tIns="0" rIns="0" bIns="0" rtlCol="0"/>
          <a:lstStyle/>
          <a:p>
            <a:endParaRPr/>
          </a:p>
        </p:txBody>
      </p:sp>
      <p:sp>
        <p:nvSpPr>
          <p:cNvPr id="31" name="object 31"/>
          <p:cNvSpPr/>
          <p:nvPr/>
        </p:nvSpPr>
        <p:spPr>
          <a:xfrm>
            <a:off x="8731643" y="4988052"/>
            <a:ext cx="808990" cy="392430"/>
          </a:xfrm>
          <a:custGeom>
            <a:avLst/>
            <a:gdLst/>
            <a:ahLst/>
            <a:cxnLst/>
            <a:rect l="l" t="t" r="r" b="b"/>
            <a:pathLst>
              <a:path w="808990" h="392429">
                <a:moveTo>
                  <a:pt x="808481" y="392429"/>
                </a:moveTo>
                <a:lnTo>
                  <a:pt x="808481" y="0"/>
                </a:lnTo>
                <a:lnTo>
                  <a:pt x="0" y="0"/>
                </a:lnTo>
                <a:lnTo>
                  <a:pt x="0" y="392429"/>
                </a:lnTo>
                <a:lnTo>
                  <a:pt x="6083" y="392429"/>
                </a:lnTo>
                <a:lnTo>
                  <a:pt x="6083" y="12953"/>
                </a:lnTo>
                <a:lnTo>
                  <a:pt x="12954" y="6095"/>
                </a:lnTo>
                <a:lnTo>
                  <a:pt x="12954" y="12953"/>
                </a:lnTo>
                <a:lnTo>
                  <a:pt x="795528" y="12953"/>
                </a:lnTo>
                <a:lnTo>
                  <a:pt x="795528" y="6095"/>
                </a:lnTo>
                <a:lnTo>
                  <a:pt x="801624" y="12953"/>
                </a:lnTo>
                <a:lnTo>
                  <a:pt x="801624" y="392429"/>
                </a:lnTo>
                <a:lnTo>
                  <a:pt x="808481" y="392429"/>
                </a:lnTo>
                <a:close/>
              </a:path>
              <a:path w="808990" h="392429">
                <a:moveTo>
                  <a:pt x="12954" y="12953"/>
                </a:moveTo>
                <a:lnTo>
                  <a:pt x="12954" y="6095"/>
                </a:lnTo>
                <a:lnTo>
                  <a:pt x="6083" y="12953"/>
                </a:lnTo>
                <a:lnTo>
                  <a:pt x="12954" y="12953"/>
                </a:lnTo>
                <a:close/>
              </a:path>
              <a:path w="808990" h="392429">
                <a:moveTo>
                  <a:pt x="12954" y="379475"/>
                </a:moveTo>
                <a:lnTo>
                  <a:pt x="12954" y="12953"/>
                </a:lnTo>
                <a:lnTo>
                  <a:pt x="6083" y="12953"/>
                </a:lnTo>
                <a:lnTo>
                  <a:pt x="6083" y="379475"/>
                </a:lnTo>
                <a:lnTo>
                  <a:pt x="12954" y="379475"/>
                </a:lnTo>
                <a:close/>
              </a:path>
              <a:path w="808990" h="392429">
                <a:moveTo>
                  <a:pt x="801624" y="379475"/>
                </a:moveTo>
                <a:lnTo>
                  <a:pt x="6083" y="379475"/>
                </a:lnTo>
                <a:lnTo>
                  <a:pt x="12954" y="385571"/>
                </a:lnTo>
                <a:lnTo>
                  <a:pt x="12954" y="392429"/>
                </a:lnTo>
                <a:lnTo>
                  <a:pt x="795528" y="392429"/>
                </a:lnTo>
                <a:lnTo>
                  <a:pt x="795528" y="385571"/>
                </a:lnTo>
                <a:lnTo>
                  <a:pt x="801624" y="379475"/>
                </a:lnTo>
                <a:close/>
              </a:path>
              <a:path w="808990" h="392429">
                <a:moveTo>
                  <a:pt x="12954" y="392429"/>
                </a:moveTo>
                <a:lnTo>
                  <a:pt x="12954" y="385571"/>
                </a:lnTo>
                <a:lnTo>
                  <a:pt x="6083" y="379475"/>
                </a:lnTo>
                <a:lnTo>
                  <a:pt x="6083" y="392429"/>
                </a:lnTo>
                <a:lnTo>
                  <a:pt x="12954" y="392429"/>
                </a:lnTo>
                <a:close/>
              </a:path>
              <a:path w="808990" h="392429">
                <a:moveTo>
                  <a:pt x="801624" y="12953"/>
                </a:moveTo>
                <a:lnTo>
                  <a:pt x="795528" y="6095"/>
                </a:lnTo>
                <a:lnTo>
                  <a:pt x="795528" y="12953"/>
                </a:lnTo>
                <a:lnTo>
                  <a:pt x="801624" y="12953"/>
                </a:lnTo>
                <a:close/>
              </a:path>
              <a:path w="808990" h="392429">
                <a:moveTo>
                  <a:pt x="801624" y="379475"/>
                </a:moveTo>
                <a:lnTo>
                  <a:pt x="801624" y="12953"/>
                </a:lnTo>
                <a:lnTo>
                  <a:pt x="795528" y="12953"/>
                </a:lnTo>
                <a:lnTo>
                  <a:pt x="795528" y="379475"/>
                </a:lnTo>
                <a:lnTo>
                  <a:pt x="801624" y="379475"/>
                </a:lnTo>
                <a:close/>
              </a:path>
              <a:path w="808990" h="392429">
                <a:moveTo>
                  <a:pt x="801624" y="392429"/>
                </a:moveTo>
                <a:lnTo>
                  <a:pt x="801624" y="379475"/>
                </a:lnTo>
                <a:lnTo>
                  <a:pt x="795528" y="385571"/>
                </a:lnTo>
                <a:lnTo>
                  <a:pt x="795528" y="392429"/>
                </a:lnTo>
                <a:lnTo>
                  <a:pt x="801624" y="392429"/>
                </a:lnTo>
                <a:close/>
              </a:path>
            </a:pathLst>
          </a:custGeom>
          <a:solidFill>
            <a:srgbClr val="000000"/>
          </a:solidFill>
        </p:spPr>
        <p:txBody>
          <a:bodyPr wrap="square" lIns="0" tIns="0" rIns="0" bIns="0" rtlCol="0"/>
          <a:lstStyle/>
          <a:p>
            <a:endParaRPr/>
          </a:p>
        </p:txBody>
      </p:sp>
      <p:sp>
        <p:nvSpPr>
          <p:cNvPr id="32" name="object 32"/>
          <p:cNvSpPr txBox="1"/>
          <p:nvPr/>
        </p:nvSpPr>
        <p:spPr>
          <a:xfrm>
            <a:off x="8816473" y="5061096"/>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28.2</a:t>
            </a:r>
            <a:endParaRPr sz="1800">
              <a:latin typeface="Courier New"/>
              <a:cs typeface="Courier New"/>
            </a:endParaRPr>
          </a:p>
        </p:txBody>
      </p:sp>
      <p:sp>
        <p:nvSpPr>
          <p:cNvPr id="33" name="object 33"/>
          <p:cNvSpPr/>
          <p:nvPr/>
        </p:nvSpPr>
        <p:spPr>
          <a:xfrm>
            <a:off x="1494155" y="5483352"/>
            <a:ext cx="5626735" cy="346075"/>
          </a:xfrm>
          <a:custGeom>
            <a:avLst/>
            <a:gdLst/>
            <a:ahLst/>
            <a:cxnLst/>
            <a:rect l="l" t="t" r="r" b="b"/>
            <a:pathLst>
              <a:path w="5626734" h="346075">
                <a:moveTo>
                  <a:pt x="2813271" y="312723"/>
                </a:moveTo>
                <a:lnTo>
                  <a:pt x="2788353" y="276838"/>
                </a:lnTo>
                <a:lnTo>
                  <a:pt x="2749472" y="247777"/>
                </a:lnTo>
                <a:lnTo>
                  <a:pt x="2699635" y="223783"/>
                </a:lnTo>
                <a:lnTo>
                  <a:pt x="2642273" y="204503"/>
                </a:lnTo>
                <a:lnTo>
                  <a:pt x="2580812" y="189581"/>
                </a:lnTo>
                <a:lnTo>
                  <a:pt x="2518680" y="178665"/>
                </a:lnTo>
                <a:lnTo>
                  <a:pt x="2459307" y="171398"/>
                </a:lnTo>
                <a:lnTo>
                  <a:pt x="2406119" y="167428"/>
                </a:lnTo>
                <a:lnTo>
                  <a:pt x="2362546" y="166399"/>
                </a:lnTo>
                <a:lnTo>
                  <a:pt x="2345436" y="166878"/>
                </a:lnTo>
                <a:lnTo>
                  <a:pt x="473963" y="166878"/>
                </a:lnTo>
                <a:lnTo>
                  <a:pt x="450342" y="166116"/>
                </a:lnTo>
                <a:lnTo>
                  <a:pt x="426720" y="166116"/>
                </a:lnTo>
                <a:lnTo>
                  <a:pt x="412444" y="165364"/>
                </a:lnTo>
                <a:lnTo>
                  <a:pt x="369599" y="162418"/>
                </a:lnTo>
                <a:lnTo>
                  <a:pt x="326826" y="158204"/>
                </a:lnTo>
                <a:lnTo>
                  <a:pt x="284259" y="152428"/>
                </a:lnTo>
                <a:lnTo>
                  <a:pt x="242028" y="144795"/>
                </a:lnTo>
                <a:lnTo>
                  <a:pt x="200267" y="135011"/>
                </a:lnTo>
                <a:lnTo>
                  <a:pt x="159106" y="122781"/>
                </a:lnTo>
                <a:lnTo>
                  <a:pt x="108351" y="103135"/>
                </a:lnTo>
                <a:lnTo>
                  <a:pt x="73359" y="84732"/>
                </a:lnTo>
                <a:lnTo>
                  <a:pt x="40862" y="60829"/>
                </a:lnTo>
                <a:lnTo>
                  <a:pt x="17978" y="29761"/>
                </a:lnTo>
                <a:lnTo>
                  <a:pt x="13716" y="17526"/>
                </a:lnTo>
                <a:lnTo>
                  <a:pt x="13716" y="13716"/>
                </a:lnTo>
                <a:lnTo>
                  <a:pt x="12954" y="9906"/>
                </a:lnTo>
                <a:lnTo>
                  <a:pt x="12954" y="0"/>
                </a:lnTo>
                <a:lnTo>
                  <a:pt x="0" y="0"/>
                </a:lnTo>
                <a:lnTo>
                  <a:pt x="0" y="11430"/>
                </a:lnTo>
                <a:lnTo>
                  <a:pt x="18060" y="53529"/>
                </a:lnTo>
                <a:lnTo>
                  <a:pt x="50751" y="85296"/>
                </a:lnTo>
                <a:lnTo>
                  <a:pt x="95565" y="111694"/>
                </a:lnTo>
                <a:lnTo>
                  <a:pt x="149231" y="133115"/>
                </a:lnTo>
                <a:lnTo>
                  <a:pt x="208478" y="149952"/>
                </a:lnTo>
                <a:lnTo>
                  <a:pt x="270138" y="162611"/>
                </a:lnTo>
                <a:lnTo>
                  <a:pt x="330634" y="171436"/>
                </a:lnTo>
                <a:lnTo>
                  <a:pt x="387002" y="176868"/>
                </a:lnTo>
                <a:lnTo>
                  <a:pt x="435868" y="179282"/>
                </a:lnTo>
                <a:lnTo>
                  <a:pt x="456467" y="179479"/>
                </a:lnTo>
                <a:lnTo>
                  <a:pt x="473963" y="179070"/>
                </a:lnTo>
                <a:lnTo>
                  <a:pt x="2345436" y="179070"/>
                </a:lnTo>
                <a:lnTo>
                  <a:pt x="2369058" y="179832"/>
                </a:lnTo>
                <a:lnTo>
                  <a:pt x="2384754" y="179726"/>
                </a:lnTo>
                <a:lnTo>
                  <a:pt x="2403433" y="180219"/>
                </a:lnTo>
                <a:lnTo>
                  <a:pt x="2448184" y="183144"/>
                </a:lnTo>
                <a:lnTo>
                  <a:pt x="2500198" y="188892"/>
                </a:lnTo>
                <a:lnTo>
                  <a:pt x="2556366" y="197749"/>
                </a:lnTo>
                <a:lnTo>
                  <a:pt x="2613579" y="210002"/>
                </a:lnTo>
                <a:lnTo>
                  <a:pt x="2668725" y="225937"/>
                </a:lnTo>
                <a:lnTo>
                  <a:pt x="2718695" y="245842"/>
                </a:lnTo>
                <a:lnTo>
                  <a:pt x="2760378" y="270001"/>
                </a:lnTo>
                <a:lnTo>
                  <a:pt x="2790665" y="298702"/>
                </a:lnTo>
                <a:lnTo>
                  <a:pt x="2806446" y="332232"/>
                </a:lnTo>
                <a:lnTo>
                  <a:pt x="2806446" y="335280"/>
                </a:lnTo>
                <a:lnTo>
                  <a:pt x="2807208" y="339852"/>
                </a:lnTo>
                <a:lnTo>
                  <a:pt x="2807208" y="334518"/>
                </a:lnTo>
                <a:lnTo>
                  <a:pt x="2807970" y="329946"/>
                </a:lnTo>
                <a:lnTo>
                  <a:pt x="2813271" y="312723"/>
                </a:lnTo>
                <a:close/>
              </a:path>
              <a:path w="5626734" h="346075">
                <a:moveTo>
                  <a:pt x="2819400" y="339852"/>
                </a:moveTo>
                <a:lnTo>
                  <a:pt x="2819400" y="335280"/>
                </a:lnTo>
                <a:lnTo>
                  <a:pt x="2818638" y="330708"/>
                </a:lnTo>
                <a:lnTo>
                  <a:pt x="2813271" y="312723"/>
                </a:lnTo>
                <a:lnTo>
                  <a:pt x="2807970" y="329946"/>
                </a:lnTo>
                <a:lnTo>
                  <a:pt x="2807208" y="334518"/>
                </a:lnTo>
                <a:lnTo>
                  <a:pt x="2807208" y="339852"/>
                </a:lnTo>
                <a:lnTo>
                  <a:pt x="2819400" y="339852"/>
                </a:lnTo>
                <a:close/>
              </a:path>
              <a:path w="5626734" h="346075">
                <a:moveTo>
                  <a:pt x="2819400" y="343662"/>
                </a:moveTo>
                <a:lnTo>
                  <a:pt x="2819400" y="339852"/>
                </a:lnTo>
                <a:lnTo>
                  <a:pt x="2807208" y="339852"/>
                </a:lnTo>
                <a:lnTo>
                  <a:pt x="2807208" y="343662"/>
                </a:lnTo>
                <a:lnTo>
                  <a:pt x="2809494" y="345948"/>
                </a:lnTo>
                <a:lnTo>
                  <a:pt x="2816352" y="345948"/>
                </a:lnTo>
                <a:lnTo>
                  <a:pt x="2819400" y="343662"/>
                </a:lnTo>
                <a:close/>
              </a:path>
              <a:path w="5626734" h="346075">
                <a:moveTo>
                  <a:pt x="5626608" y="0"/>
                </a:moveTo>
                <a:lnTo>
                  <a:pt x="5613654" y="0"/>
                </a:lnTo>
                <a:lnTo>
                  <a:pt x="5613654" y="10668"/>
                </a:lnTo>
                <a:lnTo>
                  <a:pt x="5612892" y="14478"/>
                </a:lnTo>
                <a:lnTo>
                  <a:pt x="5595526" y="49308"/>
                </a:lnTo>
                <a:lnTo>
                  <a:pt x="5563193" y="78788"/>
                </a:lnTo>
                <a:lnTo>
                  <a:pt x="5519111" y="103290"/>
                </a:lnTo>
                <a:lnTo>
                  <a:pt x="5466497" y="123189"/>
                </a:lnTo>
                <a:lnTo>
                  <a:pt x="5408571" y="138860"/>
                </a:lnTo>
                <a:lnTo>
                  <a:pt x="5348549" y="150676"/>
                </a:lnTo>
                <a:lnTo>
                  <a:pt x="5289652" y="159011"/>
                </a:lnTo>
                <a:lnTo>
                  <a:pt x="5235096" y="164240"/>
                </a:lnTo>
                <a:lnTo>
                  <a:pt x="5188099" y="166738"/>
                </a:lnTo>
                <a:lnTo>
                  <a:pt x="5168442" y="167079"/>
                </a:lnTo>
                <a:lnTo>
                  <a:pt x="5151882" y="166878"/>
                </a:lnTo>
                <a:lnTo>
                  <a:pt x="3240140" y="166884"/>
                </a:lnTo>
                <a:lnTo>
                  <a:pt x="3198281" y="168746"/>
                </a:lnTo>
                <a:lnTo>
                  <a:pt x="3147744" y="173349"/>
                </a:lnTo>
                <a:lnTo>
                  <a:pt x="3091580" y="181044"/>
                </a:lnTo>
                <a:lnTo>
                  <a:pt x="3032977" y="192169"/>
                </a:lnTo>
                <a:lnTo>
                  <a:pt x="2975088" y="207066"/>
                </a:lnTo>
                <a:lnTo>
                  <a:pt x="2921066" y="226077"/>
                </a:lnTo>
                <a:lnTo>
                  <a:pt x="2874065" y="249543"/>
                </a:lnTo>
                <a:lnTo>
                  <a:pt x="2837237" y="277807"/>
                </a:lnTo>
                <a:lnTo>
                  <a:pt x="2813737" y="311210"/>
                </a:lnTo>
                <a:lnTo>
                  <a:pt x="2813271" y="312723"/>
                </a:lnTo>
                <a:lnTo>
                  <a:pt x="2818638" y="330708"/>
                </a:lnTo>
                <a:lnTo>
                  <a:pt x="2819400" y="335280"/>
                </a:lnTo>
                <a:lnTo>
                  <a:pt x="2819400" y="336042"/>
                </a:lnTo>
                <a:lnTo>
                  <a:pt x="2820162" y="332232"/>
                </a:lnTo>
                <a:lnTo>
                  <a:pt x="2826413" y="314200"/>
                </a:lnTo>
                <a:lnTo>
                  <a:pt x="2851223" y="282141"/>
                </a:lnTo>
                <a:lnTo>
                  <a:pt x="2889696" y="255136"/>
                </a:lnTo>
                <a:lnTo>
                  <a:pt x="2938536" y="232842"/>
                </a:lnTo>
                <a:lnTo>
                  <a:pt x="2994450" y="214915"/>
                </a:lnTo>
                <a:lnTo>
                  <a:pt x="3054142" y="201013"/>
                </a:lnTo>
                <a:lnTo>
                  <a:pt x="3114318" y="190794"/>
                </a:lnTo>
                <a:lnTo>
                  <a:pt x="3171682" y="183913"/>
                </a:lnTo>
                <a:lnTo>
                  <a:pt x="3222940" y="180028"/>
                </a:lnTo>
                <a:lnTo>
                  <a:pt x="3264798" y="178797"/>
                </a:lnTo>
                <a:lnTo>
                  <a:pt x="3281172" y="179070"/>
                </a:lnTo>
                <a:lnTo>
                  <a:pt x="5193117" y="179017"/>
                </a:lnTo>
                <a:lnTo>
                  <a:pt x="5235162" y="177120"/>
                </a:lnTo>
                <a:lnTo>
                  <a:pt x="5285755" y="172535"/>
                </a:lnTo>
                <a:lnTo>
                  <a:pt x="5341806" y="164901"/>
                </a:lnTo>
                <a:lnTo>
                  <a:pt x="5400226" y="153856"/>
                </a:lnTo>
                <a:lnTo>
                  <a:pt x="5457926" y="139039"/>
                </a:lnTo>
                <a:lnTo>
                  <a:pt x="5511818" y="120089"/>
                </a:lnTo>
                <a:lnTo>
                  <a:pt x="5558812" y="96645"/>
                </a:lnTo>
                <a:lnTo>
                  <a:pt x="5595818" y="68345"/>
                </a:lnTo>
                <a:lnTo>
                  <a:pt x="5619749" y="34829"/>
                </a:lnTo>
                <a:lnTo>
                  <a:pt x="5625846" y="16002"/>
                </a:lnTo>
                <a:lnTo>
                  <a:pt x="5625846" y="10668"/>
                </a:lnTo>
                <a:lnTo>
                  <a:pt x="5626608" y="0"/>
                </a:lnTo>
                <a:close/>
              </a:path>
            </a:pathLst>
          </a:custGeom>
          <a:solidFill>
            <a:srgbClr val="000000"/>
          </a:solidFill>
        </p:spPr>
        <p:txBody>
          <a:bodyPr wrap="square" lIns="0" tIns="0" rIns="0" bIns="0" rtlCol="0"/>
          <a:lstStyle/>
          <a:p>
            <a:endParaRPr/>
          </a:p>
        </p:txBody>
      </p:sp>
      <p:sp>
        <p:nvSpPr>
          <p:cNvPr id="34" name="object 34"/>
          <p:cNvSpPr txBox="1"/>
          <p:nvPr/>
        </p:nvSpPr>
        <p:spPr>
          <a:xfrm>
            <a:off x="3874903" y="6027672"/>
            <a:ext cx="906144" cy="330200"/>
          </a:xfrm>
          <a:prstGeom prst="rect">
            <a:avLst/>
          </a:prstGeom>
        </p:spPr>
        <p:txBody>
          <a:bodyPr vert="horz" wrap="square" lIns="0" tIns="0" rIns="0" bIns="0" rtlCol="0">
            <a:spAutoFit/>
          </a:bodyPr>
          <a:lstStyle/>
          <a:p>
            <a:pPr marL="12700">
              <a:lnSpc>
                <a:spcPct val="100000"/>
              </a:lnSpc>
            </a:pPr>
            <a:r>
              <a:rPr sz="2400" spc="-30" dirty="0">
                <a:latin typeface="Calibri"/>
                <a:cs typeface="Calibri"/>
              </a:rPr>
              <a:t>w</a:t>
            </a:r>
            <a:r>
              <a:rPr sz="2400" spc="-5" dirty="0">
                <a:latin typeface="Calibri"/>
                <a:cs typeface="Calibri"/>
              </a:rPr>
              <a:t>eek</a:t>
            </a:r>
            <a:r>
              <a:rPr sz="2400" dirty="0">
                <a:latin typeface="Calibri"/>
                <a:cs typeface="Calibri"/>
              </a:rPr>
              <a:t> </a:t>
            </a:r>
            <a:r>
              <a:rPr sz="2400" spc="-5" dirty="0">
                <a:latin typeface="Calibri"/>
                <a:cs typeface="Calibri"/>
              </a:rPr>
              <a:t>1</a:t>
            </a:r>
            <a:endParaRPr sz="2400">
              <a:latin typeface="Calibri"/>
              <a:cs typeface="Calibri"/>
            </a:endParaRPr>
          </a:p>
        </p:txBody>
      </p:sp>
      <p:sp>
        <p:nvSpPr>
          <p:cNvPr id="35" name="object 35"/>
          <p:cNvSpPr txBox="1">
            <a:spLocks noGrp="1"/>
          </p:cNvSpPr>
          <p:nvPr>
            <p:ph type="title"/>
          </p:nvPr>
        </p:nvSpPr>
        <p:spPr>
          <a:xfrm>
            <a:off x="4077222" y="69448"/>
            <a:ext cx="2861814" cy="615553"/>
          </a:xfrm>
          <a:prstGeom prst="rect">
            <a:avLst/>
          </a:prstGeom>
        </p:spPr>
        <p:txBody>
          <a:bodyPr vert="horz" wrap="square" lIns="0" tIns="0" rIns="0" bIns="0" rtlCol="0">
            <a:spAutoFit/>
          </a:bodyPr>
          <a:lstStyle/>
          <a:p>
            <a:pPr marL="12700">
              <a:lnSpc>
                <a:spcPct val="100000"/>
              </a:lnSpc>
            </a:pPr>
            <a:r>
              <a:rPr lang="en-US" spc="-5" dirty="0"/>
              <a:t>…Continued</a:t>
            </a:r>
            <a:endParaRPr spc="-5"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53598" y="1948161"/>
            <a:ext cx="797560" cy="379730"/>
          </a:xfrm>
          <a:custGeom>
            <a:avLst/>
            <a:gdLst/>
            <a:ahLst/>
            <a:cxnLst/>
            <a:rect l="l" t="t" r="r" b="b"/>
            <a:pathLst>
              <a:path w="797560" h="379729">
                <a:moveTo>
                  <a:pt x="0" y="0"/>
                </a:moveTo>
                <a:lnTo>
                  <a:pt x="0" y="379475"/>
                </a:lnTo>
                <a:lnTo>
                  <a:pt x="797052" y="379475"/>
                </a:lnTo>
                <a:lnTo>
                  <a:pt x="797052" y="0"/>
                </a:lnTo>
                <a:lnTo>
                  <a:pt x="0" y="0"/>
                </a:lnTo>
                <a:close/>
              </a:path>
            </a:pathLst>
          </a:custGeom>
          <a:solidFill>
            <a:srgbClr val="EAEAEA"/>
          </a:solidFill>
        </p:spPr>
        <p:txBody>
          <a:bodyPr wrap="square" lIns="0" tIns="0" rIns="0" bIns="0" rtlCol="0"/>
          <a:lstStyle/>
          <a:p>
            <a:endParaRPr/>
          </a:p>
        </p:txBody>
      </p:sp>
      <p:sp>
        <p:nvSpPr>
          <p:cNvPr id="3" name="object 3"/>
          <p:cNvSpPr/>
          <p:nvPr/>
        </p:nvSpPr>
        <p:spPr>
          <a:xfrm>
            <a:off x="1047502" y="1942064"/>
            <a:ext cx="809625" cy="391795"/>
          </a:xfrm>
          <a:custGeom>
            <a:avLst/>
            <a:gdLst/>
            <a:ahLst/>
            <a:cxnLst/>
            <a:rect l="l" t="t" r="r" b="b"/>
            <a:pathLst>
              <a:path w="809625" h="391795">
                <a:moveTo>
                  <a:pt x="809244" y="391667"/>
                </a:moveTo>
                <a:lnTo>
                  <a:pt x="809244" y="0"/>
                </a:lnTo>
                <a:lnTo>
                  <a:pt x="0" y="0"/>
                </a:lnTo>
                <a:lnTo>
                  <a:pt x="0" y="391667"/>
                </a:lnTo>
                <a:lnTo>
                  <a:pt x="6096" y="391667"/>
                </a:lnTo>
                <a:lnTo>
                  <a:pt x="6096" y="12191"/>
                </a:lnTo>
                <a:lnTo>
                  <a:pt x="12191" y="6095"/>
                </a:lnTo>
                <a:lnTo>
                  <a:pt x="12191" y="12191"/>
                </a:lnTo>
                <a:lnTo>
                  <a:pt x="796290" y="12191"/>
                </a:lnTo>
                <a:lnTo>
                  <a:pt x="796290" y="6095"/>
                </a:lnTo>
                <a:lnTo>
                  <a:pt x="803148" y="12191"/>
                </a:lnTo>
                <a:lnTo>
                  <a:pt x="803148" y="391667"/>
                </a:lnTo>
                <a:lnTo>
                  <a:pt x="809244" y="391667"/>
                </a:lnTo>
                <a:close/>
              </a:path>
              <a:path w="809625" h="391795">
                <a:moveTo>
                  <a:pt x="12191" y="12191"/>
                </a:moveTo>
                <a:lnTo>
                  <a:pt x="12191" y="6095"/>
                </a:lnTo>
                <a:lnTo>
                  <a:pt x="6096" y="12191"/>
                </a:lnTo>
                <a:lnTo>
                  <a:pt x="12191" y="12191"/>
                </a:lnTo>
                <a:close/>
              </a:path>
              <a:path w="809625" h="391795">
                <a:moveTo>
                  <a:pt x="12191" y="379475"/>
                </a:moveTo>
                <a:lnTo>
                  <a:pt x="12191" y="12191"/>
                </a:lnTo>
                <a:lnTo>
                  <a:pt x="6096" y="12191"/>
                </a:lnTo>
                <a:lnTo>
                  <a:pt x="6096" y="379475"/>
                </a:lnTo>
                <a:lnTo>
                  <a:pt x="12191" y="379475"/>
                </a:lnTo>
                <a:close/>
              </a:path>
              <a:path w="809625" h="391795">
                <a:moveTo>
                  <a:pt x="803148" y="379475"/>
                </a:moveTo>
                <a:lnTo>
                  <a:pt x="6096" y="379475"/>
                </a:lnTo>
                <a:lnTo>
                  <a:pt x="12191" y="385571"/>
                </a:lnTo>
                <a:lnTo>
                  <a:pt x="12191" y="391667"/>
                </a:lnTo>
                <a:lnTo>
                  <a:pt x="796290" y="391667"/>
                </a:lnTo>
                <a:lnTo>
                  <a:pt x="796290" y="385571"/>
                </a:lnTo>
                <a:lnTo>
                  <a:pt x="803148" y="379475"/>
                </a:lnTo>
                <a:close/>
              </a:path>
              <a:path w="809625" h="391795">
                <a:moveTo>
                  <a:pt x="12191" y="391667"/>
                </a:moveTo>
                <a:lnTo>
                  <a:pt x="12191" y="385571"/>
                </a:lnTo>
                <a:lnTo>
                  <a:pt x="6096" y="379475"/>
                </a:lnTo>
                <a:lnTo>
                  <a:pt x="6096" y="391667"/>
                </a:lnTo>
                <a:lnTo>
                  <a:pt x="12191" y="391667"/>
                </a:lnTo>
                <a:close/>
              </a:path>
              <a:path w="809625" h="391795">
                <a:moveTo>
                  <a:pt x="803148" y="12191"/>
                </a:moveTo>
                <a:lnTo>
                  <a:pt x="796290" y="6095"/>
                </a:lnTo>
                <a:lnTo>
                  <a:pt x="796290" y="12191"/>
                </a:lnTo>
                <a:lnTo>
                  <a:pt x="803148" y="12191"/>
                </a:lnTo>
                <a:close/>
              </a:path>
              <a:path w="809625" h="391795">
                <a:moveTo>
                  <a:pt x="803148" y="379475"/>
                </a:moveTo>
                <a:lnTo>
                  <a:pt x="803148" y="12191"/>
                </a:lnTo>
                <a:lnTo>
                  <a:pt x="796290" y="12191"/>
                </a:lnTo>
                <a:lnTo>
                  <a:pt x="796290" y="379475"/>
                </a:lnTo>
                <a:lnTo>
                  <a:pt x="803148" y="379475"/>
                </a:lnTo>
                <a:close/>
              </a:path>
              <a:path w="809625" h="391795">
                <a:moveTo>
                  <a:pt x="803148" y="391667"/>
                </a:moveTo>
                <a:lnTo>
                  <a:pt x="803148" y="379475"/>
                </a:lnTo>
                <a:lnTo>
                  <a:pt x="796290" y="385571"/>
                </a:lnTo>
                <a:lnTo>
                  <a:pt x="796290" y="391667"/>
                </a:lnTo>
                <a:lnTo>
                  <a:pt x="803148" y="391667"/>
                </a:lnTo>
                <a:close/>
              </a:path>
            </a:pathLst>
          </a:custGeom>
          <a:solidFill>
            <a:srgbClr val="000000"/>
          </a:solidFill>
        </p:spPr>
        <p:txBody>
          <a:bodyPr wrap="square" lIns="0" tIns="0" rIns="0" bIns="0" rtlCol="0"/>
          <a:lstStyle/>
          <a:p>
            <a:endParaRPr/>
          </a:p>
        </p:txBody>
      </p:sp>
      <p:sp>
        <p:nvSpPr>
          <p:cNvPr id="4" name="object 4"/>
          <p:cNvSpPr txBox="1"/>
          <p:nvPr/>
        </p:nvSpPr>
        <p:spPr>
          <a:xfrm>
            <a:off x="1131570" y="2015109"/>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24.5</a:t>
            </a:r>
            <a:endParaRPr sz="1800">
              <a:latin typeface="Courier New"/>
              <a:cs typeface="Courier New"/>
            </a:endParaRPr>
          </a:p>
        </p:txBody>
      </p:sp>
      <p:sp>
        <p:nvSpPr>
          <p:cNvPr id="5" name="object 5"/>
          <p:cNvSpPr/>
          <p:nvPr/>
        </p:nvSpPr>
        <p:spPr>
          <a:xfrm>
            <a:off x="1862842" y="1949684"/>
            <a:ext cx="795655" cy="379730"/>
          </a:xfrm>
          <a:custGeom>
            <a:avLst/>
            <a:gdLst/>
            <a:ahLst/>
            <a:cxnLst/>
            <a:rect l="l" t="t" r="r" b="b"/>
            <a:pathLst>
              <a:path w="795655" h="379729">
                <a:moveTo>
                  <a:pt x="0" y="0"/>
                </a:moveTo>
                <a:lnTo>
                  <a:pt x="0" y="379475"/>
                </a:lnTo>
                <a:lnTo>
                  <a:pt x="795528" y="379475"/>
                </a:lnTo>
                <a:lnTo>
                  <a:pt x="795528" y="0"/>
                </a:lnTo>
                <a:lnTo>
                  <a:pt x="0" y="0"/>
                </a:lnTo>
                <a:close/>
              </a:path>
            </a:pathLst>
          </a:custGeom>
          <a:solidFill>
            <a:srgbClr val="EAEAEA"/>
          </a:solidFill>
        </p:spPr>
        <p:txBody>
          <a:bodyPr wrap="square" lIns="0" tIns="0" rIns="0" bIns="0" rtlCol="0"/>
          <a:lstStyle/>
          <a:p>
            <a:endParaRPr/>
          </a:p>
        </p:txBody>
      </p:sp>
      <p:sp>
        <p:nvSpPr>
          <p:cNvPr id="6" name="object 6"/>
          <p:cNvSpPr/>
          <p:nvPr/>
        </p:nvSpPr>
        <p:spPr>
          <a:xfrm>
            <a:off x="1856746" y="1943589"/>
            <a:ext cx="807720" cy="391795"/>
          </a:xfrm>
          <a:custGeom>
            <a:avLst/>
            <a:gdLst/>
            <a:ahLst/>
            <a:cxnLst/>
            <a:rect l="l" t="t" r="r" b="b"/>
            <a:pathLst>
              <a:path w="807719" h="391795">
                <a:moveTo>
                  <a:pt x="807719" y="391667"/>
                </a:moveTo>
                <a:lnTo>
                  <a:pt x="807719" y="0"/>
                </a:lnTo>
                <a:lnTo>
                  <a:pt x="0" y="0"/>
                </a:lnTo>
                <a:lnTo>
                  <a:pt x="0" y="391667"/>
                </a:lnTo>
                <a:lnTo>
                  <a:pt x="6095" y="391667"/>
                </a:lnTo>
                <a:lnTo>
                  <a:pt x="6095" y="12953"/>
                </a:lnTo>
                <a:lnTo>
                  <a:pt x="12954" y="6095"/>
                </a:lnTo>
                <a:lnTo>
                  <a:pt x="12954" y="12953"/>
                </a:lnTo>
                <a:lnTo>
                  <a:pt x="795527" y="12953"/>
                </a:lnTo>
                <a:lnTo>
                  <a:pt x="795527" y="6095"/>
                </a:lnTo>
                <a:lnTo>
                  <a:pt x="801624" y="12953"/>
                </a:lnTo>
                <a:lnTo>
                  <a:pt x="801624" y="391667"/>
                </a:lnTo>
                <a:lnTo>
                  <a:pt x="807719" y="391667"/>
                </a:lnTo>
                <a:close/>
              </a:path>
              <a:path w="807719" h="391795">
                <a:moveTo>
                  <a:pt x="12954" y="12953"/>
                </a:moveTo>
                <a:lnTo>
                  <a:pt x="12954" y="6095"/>
                </a:lnTo>
                <a:lnTo>
                  <a:pt x="6095" y="12953"/>
                </a:lnTo>
                <a:lnTo>
                  <a:pt x="12954" y="12953"/>
                </a:lnTo>
                <a:close/>
              </a:path>
              <a:path w="807719" h="391795">
                <a:moveTo>
                  <a:pt x="12954" y="379475"/>
                </a:moveTo>
                <a:lnTo>
                  <a:pt x="12954" y="12953"/>
                </a:lnTo>
                <a:lnTo>
                  <a:pt x="6095" y="12953"/>
                </a:lnTo>
                <a:lnTo>
                  <a:pt x="6095" y="379475"/>
                </a:lnTo>
                <a:lnTo>
                  <a:pt x="12954" y="379475"/>
                </a:lnTo>
                <a:close/>
              </a:path>
              <a:path w="807719" h="391795">
                <a:moveTo>
                  <a:pt x="801624" y="379475"/>
                </a:moveTo>
                <a:lnTo>
                  <a:pt x="6095" y="379475"/>
                </a:lnTo>
                <a:lnTo>
                  <a:pt x="12954" y="385571"/>
                </a:lnTo>
                <a:lnTo>
                  <a:pt x="12954" y="391667"/>
                </a:lnTo>
                <a:lnTo>
                  <a:pt x="795527" y="391667"/>
                </a:lnTo>
                <a:lnTo>
                  <a:pt x="795527" y="385571"/>
                </a:lnTo>
                <a:lnTo>
                  <a:pt x="801624" y="379475"/>
                </a:lnTo>
                <a:close/>
              </a:path>
              <a:path w="807719" h="391795">
                <a:moveTo>
                  <a:pt x="12954" y="391667"/>
                </a:moveTo>
                <a:lnTo>
                  <a:pt x="12954" y="385571"/>
                </a:lnTo>
                <a:lnTo>
                  <a:pt x="6095" y="379475"/>
                </a:lnTo>
                <a:lnTo>
                  <a:pt x="6095" y="391667"/>
                </a:lnTo>
                <a:lnTo>
                  <a:pt x="12954" y="391667"/>
                </a:lnTo>
                <a:close/>
              </a:path>
              <a:path w="807719" h="391795">
                <a:moveTo>
                  <a:pt x="801624" y="12953"/>
                </a:moveTo>
                <a:lnTo>
                  <a:pt x="795527" y="6095"/>
                </a:lnTo>
                <a:lnTo>
                  <a:pt x="795527" y="12953"/>
                </a:lnTo>
                <a:lnTo>
                  <a:pt x="801624" y="12953"/>
                </a:lnTo>
                <a:close/>
              </a:path>
              <a:path w="807719" h="391795">
                <a:moveTo>
                  <a:pt x="801624" y="379475"/>
                </a:moveTo>
                <a:lnTo>
                  <a:pt x="801624" y="12953"/>
                </a:lnTo>
                <a:lnTo>
                  <a:pt x="795527" y="12953"/>
                </a:lnTo>
                <a:lnTo>
                  <a:pt x="795527" y="379475"/>
                </a:lnTo>
                <a:lnTo>
                  <a:pt x="801624" y="379475"/>
                </a:lnTo>
                <a:close/>
              </a:path>
              <a:path w="807719" h="391795">
                <a:moveTo>
                  <a:pt x="801624" y="391667"/>
                </a:moveTo>
                <a:lnTo>
                  <a:pt x="801624" y="379475"/>
                </a:lnTo>
                <a:lnTo>
                  <a:pt x="795527" y="385571"/>
                </a:lnTo>
                <a:lnTo>
                  <a:pt x="795527" y="391667"/>
                </a:lnTo>
                <a:lnTo>
                  <a:pt x="801624" y="391667"/>
                </a:lnTo>
                <a:close/>
              </a:path>
            </a:pathLst>
          </a:custGeom>
          <a:solidFill>
            <a:srgbClr val="000000"/>
          </a:solidFill>
        </p:spPr>
        <p:txBody>
          <a:bodyPr wrap="square" lIns="0" tIns="0" rIns="0" bIns="0" rtlCol="0"/>
          <a:lstStyle/>
          <a:p>
            <a:endParaRPr/>
          </a:p>
        </p:txBody>
      </p:sp>
      <p:sp>
        <p:nvSpPr>
          <p:cNvPr id="7" name="object 7"/>
          <p:cNvSpPr txBox="1"/>
          <p:nvPr/>
        </p:nvSpPr>
        <p:spPr>
          <a:xfrm>
            <a:off x="1941576" y="2016633"/>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26.7</a:t>
            </a:r>
            <a:endParaRPr sz="1800">
              <a:latin typeface="Courier New"/>
              <a:cs typeface="Courier New"/>
            </a:endParaRPr>
          </a:p>
        </p:txBody>
      </p:sp>
      <p:sp>
        <p:nvSpPr>
          <p:cNvPr id="8" name="object 8"/>
          <p:cNvSpPr/>
          <p:nvPr/>
        </p:nvSpPr>
        <p:spPr>
          <a:xfrm>
            <a:off x="2652274" y="1949684"/>
            <a:ext cx="797560" cy="379730"/>
          </a:xfrm>
          <a:custGeom>
            <a:avLst/>
            <a:gdLst/>
            <a:ahLst/>
            <a:cxnLst/>
            <a:rect l="l" t="t" r="r" b="b"/>
            <a:pathLst>
              <a:path w="797560" h="379729">
                <a:moveTo>
                  <a:pt x="0" y="0"/>
                </a:moveTo>
                <a:lnTo>
                  <a:pt x="0" y="379475"/>
                </a:lnTo>
                <a:lnTo>
                  <a:pt x="797051" y="379475"/>
                </a:lnTo>
                <a:lnTo>
                  <a:pt x="797051" y="0"/>
                </a:lnTo>
                <a:lnTo>
                  <a:pt x="0" y="0"/>
                </a:lnTo>
                <a:close/>
              </a:path>
            </a:pathLst>
          </a:custGeom>
          <a:solidFill>
            <a:srgbClr val="969696"/>
          </a:solidFill>
        </p:spPr>
        <p:txBody>
          <a:bodyPr wrap="square" lIns="0" tIns="0" rIns="0" bIns="0" rtlCol="0"/>
          <a:lstStyle/>
          <a:p>
            <a:endParaRPr/>
          </a:p>
        </p:txBody>
      </p:sp>
      <p:sp>
        <p:nvSpPr>
          <p:cNvPr id="9" name="object 9"/>
          <p:cNvSpPr/>
          <p:nvPr/>
        </p:nvSpPr>
        <p:spPr>
          <a:xfrm>
            <a:off x="2645416" y="1943589"/>
            <a:ext cx="810260" cy="391795"/>
          </a:xfrm>
          <a:custGeom>
            <a:avLst/>
            <a:gdLst/>
            <a:ahLst/>
            <a:cxnLst/>
            <a:rect l="l" t="t" r="r" b="b"/>
            <a:pathLst>
              <a:path w="810260" h="391795">
                <a:moveTo>
                  <a:pt x="810005" y="391667"/>
                </a:moveTo>
                <a:lnTo>
                  <a:pt x="810005" y="0"/>
                </a:lnTo>
                <a:lnTo>
                  <a:pt x="0" y="0"/>
                </a:lnTo>
                <a:lnTo>
                  <a:pt x="0" y="391667"/>
                </a:lnTo>
                <a:lnTo>
                  <a:pt x="6857" y="391667"/>
                </a:lnTo>
                <a:lnTo>
                  <a:pt x="6857" y="12953"/>
                </a:lnTo>
                <a:lnTo>
                  <a:pt x="12954" y="6095"/>
                </a:lnTo>
                <a:lnTo>
                  <a:pt x="12954" y="12953"/>
                </a:lnTo>
                <a:lnTo>
                  <a:pt x="797051" y="12953"/>
                </a:lnTo>
                <a:lnTo>
                  <a:pt x="797051" y="6095"/>
                </a:lnTo>
                <a:lnTo>
                  <a:pt x="803909" y="12953"/>
                </a:lnTo>
                <a:lnTo>
                  <a:pt x="803909" y="391667"/>
                </a:lnTo>
                <a:lnTo>
                  <a:pt x="810005" y="391667"/>
                </a:lnTo>
                <a:close/>
              </a:path>
              <a:path w="810260" h="391795">
                <a:moveTo>
                  <a:pt x="12954" y="12953"/>
                </a:moveTo>
                <a:lnTo>
                  <a:pt x="12954" y="6095"/>
                </a:lnTo>
                <a:lnTo>
                  <a:pt x="6857" y="12953"/>
                </a:lnTo>
                <a:lnTo>
                  <a:pt x="12954" y="12953"/>
                </a:lnTo>
                <a:close/>
              </a:path>
              <a:path w="810260" h="391795">
                <a:moveTo>
                  <a:pt x="12954" y="379475"/>
                </a:moveTo>
                <a:lnTo>
                  <a:pt x="12954" y="12953"/>
                </a:lnTo>
                <a:lnTo>
                  <a:pt x="6857" y="12953"/>
                </a:lnTo>
                <a:lnTo>
                  <a:pt x="6857" y="379475"/>
                </a:lnTo>
                <a:lnTo>
                  <a:pt x="12954" y="379475"/>
                </a:lnTo>
                <a:close/>
              </a:path>
              <a:path w="810260" h="391795">
                <a:moveTo>
                  <a:pt x="803909" y="379475"/>
                </a:moveTo>
                <a:lnTo>
                  <a:pt x="6857" y="379475"/>
                </a:lnTo>
                <a:lnTo>
                  <a:pt x="12954" y="385571"/>
                </a:lnTo>
                <a:lnTo>
                  <a:pt x="12954" y="391667"/>
                </a:lnTo>
                <a:lnTo>
                  <a:pt x="797051" y="391667"/>
                </a:lnTo>
                <a:lnTo>
                  <a:pt x="797051" y="385571"/>
                </a:lnTo>
                <a:lnTo>
                  <a:pt x="803909" y="379475"/>
                </a:lnTo>
                <a:close/>
              </a:path>
              <a:path w="810260" h="391795">
                <a:moveTo>
                  <a:pt x="12954" y="391667"/>
                </a:moveTo>
                <a:lnTo>
                  <a:pt x="12954" y="385571"/>
                </a:lnTo>
                <a:lnTo>
                  <a:pt x="6857" y="379475"/>
                </a:lnTo>
                <a:lnTo>
                  <a:pt x="6857" y="391667"/>
                </a:lnTo>
                <a:lnTo>
                  <a:pt x="12954" y="391667"/>
                </a:lnTo>
                <a:close/>
              </a:path>
              <a:path w="810260" h="391795">
                <a:moveTo>
                  <a:pt x="803909" y="12953"/>
                </a:moveTo>
                <a:lnTo>
                  <a:pt x="797051" y="6095"/>
                </a:lnTo>
                <a:lnTo>
                  <a:pt x="797051" y="12953"/>
                </a:lnTo>
                <a:lnTo>
                  <a:pt x="803909" y="12953"/>
                </a:lnTo>
                <a:close/>
              </a:path>
              <a:path w="810260" h="391795">
                <a:moveTo>
                  <a:pt x="803909" y="379475"/>
                </a:moveTo>
                <a:lnTo>
                  <a:pt x="803909" y="12953"/>
                </a:lnTo>
                <a:lnTo>
                  <a:pt x="797051" y="12953"/>
                </a:lnTo>
                <a:lnTo>
                  <a:pt x="797051" y="379475"/>
                </a:lnTo>
                <a:lnTo>
                  <a:pt x="803909" y="379475"/>
                </a:lnTo>
                <a:close/>
              </a:path>
              <a:path w="810260" h="391795">
                <a:moveTo>
                  <a:pt x="803909" y="391667"/>
                </a:moveTo>
                <a:lnTo>
                  <a:pt x="803909" y="379475"/>
                </a:lnTo>
                <a:lnTo>
                  <a:pt x="797051" y="385571"/>
                </a:lnTo>
                <a:lnTo>
                  <a:pt x="797051" y="391667"/>
                </a:lnTo>
                <a:lnTo>
                  <a:pt x="803909" y="391667"/>
                </a:lnTo>
                <a:close/>
              </a:path>
            </a:pathLst>
          </a:custGeom>
          <a:solidFill>
            <a:srgbClr val="000000"/>
          </a:solidFill>
        </p:spPr>
        <p:txBody>
          <a:bodyPr wrap="square" lIns="0" tIns="0" rIns="0" bIns="0" rtlCol="0"/>
          <a:lstStyle/>
          <a:p>
            <a:endParaRPr/>
          </a:p>
        </p:txBody>
      </p:sp>
      <p:sp>
        <p:nvSpPr>
          <p:cNvPr id="10" name="object 10"/>
          <p:cNvSpPr txBox="1"/>
          <p:nvPr/>
        </p:nvSpPr>
        <p:spPr>
          <a:xfrm>
            <a:off x="2730246" y="2016633"/>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25.1</a:t>
            </a:r>
            <a:endParaRPr sz="1800">
              <a:latin typeface="Courier New"/>
              <a:cs typeface="Courier New"/>
            </a:endParaRPr>
          </a:p>
        </p:txBody>
      </p:sp>
      <p:sp>
        <p:nvSpPr>
          <p:cNvPr id="11" name="object 11"/>
          <p:cNvSpPr/>
          <p:nvPr/>
        </p:nvSpPr>
        <p:spPr>
          <a:xfrm>
            <a:off x="3461518" y="1951208"/>
            <a:ext cx="795655" cy="379730"/>
          </a:xfrm>
          <a:custGeom>
            <a:avLst/>
            <a:gdLst/>
            <a:ahLst/>
            <a:cxnLst/>
            <a:rect l="l" t="t" r="r" b="b"/>
            <a:pathLst>
              <a:path w="795654" h="379729">
                <a:moveTo>
                  <a:pt x="0" y="0"/>
                </a:moveTo>
                <a:lnTo>
                  <a:pt x="0" y="379475"/>
                </a:lnTo>
                <a:lnTo>
                  <a:pt x="795527" y="379475"/>
                </a:lnTo>
                <a:lnTo>
                  <a:pt x="795527" y="0"/>
                </a:lnTo>
                <a:lnTo>
                  <a:pt x="0" y="0"/>
                </a:lnTo>
                <a:close/>
              </a:path>
            </a:pathLst>
          </a:custGeom>
          <a:solidFill>
            <a:srgbClr val="969696"/>
          </a:solidFill>
        </p:spPr>
        <p:txBody>
          <a:bodyPr wrap="square" lIns="0" tIns="0" rIns="0" bIns="0" rtlCol="0"/>
          <a:lstStyle/>
          <a:p>
            <a:endParaRPr/>
          </a:p>
        </p:txBody>
      </p:sp>
      <p:sp>
        <p:nvSpPr>
          <p:cNvPr id="12" name="object 12"/>
          <p:cNvSpPr/>
          <p:nvPr/>
        </p:nvSpPr>
        <p:spPr>
          <a:xfrm>
            <a:off x="3455422" y="1945113"/>
            <a:ext cx="807720" cy="392430"/>
          </a:xfrm>
          <a:custGeom>
            <a:avLst/>
            <a:gdLst/>
            <a:ahLst/>
            <a:cxnLst/>
            <a:rect l="l" t="t" r="r" b="b"/>
            <a:pathLst>
              <a:path w="807720" h="392429">
                <a:moveTo>
                  <a:pt x="807720" y="392429"/>
                </a:moveTo>
                <a:lnTo>
                  <a:pt x="807720" y="0"/>
                </a:lnTo>
                <a:lnTo>
                  <a:pt x="0" y="0"/>
                </a:lnTo>
                <a:lnTo>
                  <a:pt x="0" y="392429"/>
                </a:lnTo>
                <a:lnTo>
                  <a:pt x="6096" y="392429"/>
                </a:lnTo>
                <a:lnTo>
                  <a:pt x="6096" y="12953"/>
                </a:lnTo>
                <a:lnTo>
                  <a:pt x="12953" y="6095"/>
                </a:lnTo>
                <a:lnTo>
                  <a:pt x="12953" y="12953"/>
                </a:lnTo>
                <a:lnTo>
                  <a:pt x="795527" y="12953"/>
                </a:lnTo>
                <a:lnTo>
                  <a:pt x="795527" y="6095"/>
                </a:lnTo>
                <a:lnTo>
                  <a:pt x="801624" y="12953"/>
                </a:lnTo>
                <a:lnTo>
                  <a:pt x="801624" y="392429"/>
                </a:lnTo>
                <a:lnTo>
                  <a:pt x="807720" y="392429"/>
                </a:lnTo>
                <a:close/>
              </a:path>
              <a:path w="807720" h="392429">
                <a:moveTo>
                  <a:pt x="12953" y="12953"/>
                </a:moveTo>
                <a:lnTo>
                  <a:pt x="12953" y="6095"/>
                </a:lnTo>
                <a:lnTo>
                  <a:pt x="6096" y="12953"/>
                </a:lnTo>
                <a:lnTo>
                  <a:pt x="12953" y="12953"/>
                </a:lnTo>
                <a:close/>
              </a:path>
              <a:path w="807720" h="392429">
                <a:moveTo>
                  <a:pt x="12953" y="379475"/>
                </a:moveTo>
                <a:lnTo>
                  <a:pt x="12953" y="12953"/>
                </a:lnTo>
                <a:lnTo>
                  <a:pt x="6096" y="12953"/>
                </a:lnTo>
                <a:lnTo>
                  <a:pt x="6096" y="379475"/>
                </a:lnTo>
                <a:lnTo>
                  <a:pt x="12953" y="379475"/>
                </a:lnTo>
                <a:close/>
              </a:path>
              <a:path w="807720" h="392429">
                <a:moveTo>
                  <a:pt x="801624" y="379475"/>
                </a:moveTo>
                <a:lnTo>
                  <a:pt x="6096" y="379475"/>
                </a:lnTo>
                <a:lnTo>
                  <a:pt x="12953" y="385571"/>
                </a:lnTo>
                <a:lnTo>
                  <a:pt x="12953" y="392429"/>
                </a:lnTo>
                <a:lnTo>
                  <a:pt x="795527" y="392429"/>
                </a:lnTo>
                <a:lnTo>
                  <a:pt x="795527" y="385571"/>
                </a:lnTo>
                <a:lnTo>
                  <a:pt x="801624" y="379475"/>
                </a:lnTo>
                <a:close/>
              </a:path>
              <a:path w="807720" h="392429">
                <a:moveTo>
                  <a:pt x="12953" y="392429"/>
                </a:moveTo>
                <a:lnTo>
                  <a:pt x="12953" y="385571"/>
                </a:lnTo>
                <a:lnTo>
                  <a:pt x="6096" y="379475"/>
                </a:lnTo>
                <a:lnTo>
                  <a:pt x="6096" y="392429"/>
                </a:lnTo>
                <a:lnTo>
                  <a:pt x="12953" y="392429"/>
                </a:lnTo>
                <a:close/>
              </a:path>
              <a:path w="807720" h="392429">
                <a:moveTo>
                  <a:pt x="801624" y="12953"/>
                </a:moveTo>
                <a:lnTo>
                  <a:pt x="795527" y="6095"/>
                </a:lnTo>
                <a:lnTo>
                  <a:pt x="795527" y="12953"/>
                </a:lnTo>
                <a:lnTo>
                  <a:pt x="801624" y="12953"/>
                </a:lnTo>
                <a:close/>
              </a:path>
              <a:path w="807720" h="392429">
                <a:moveTo>
                  <a:pt x="801624" y="379475"/>
                </a:moveTo>
                <a:lnTo>
                  <a:pt x="801624" y="12953"/>
                </a:lnTo>
                <a:lnTo>
                  <a:pt x="795527" y="12953"/>
                </a:lnTo>
                <a:lnTo>
                  <a:pt x="795527" y="379475"/>
                </a:lnTo>
                <a:lnTo>
                  <a:pt x="801624" y="379475"/>
                </a:lnTo>
                <a:close/>
              </a:path>
              <a:path w="807720" h="392429">
                <a:moveTo>
                  <a:pt x="801624" y="392429"/>
                </a:moveTo>
                <a:lnTo>
                  <a:pt x="801624" y="379475"/>
                </a:lnTo>
                <a:lnTo>
                  <a:pt x="795527" y="385571"/>
                </a:lnTo>
                <a:lnTo>
                  <a:pt x="795527" y="392429"/>
                </a:lnTo>
                <a:lnTo>
                  <a:pt x="801624" y="392429"/>
                </a:lnTo>
                <a:close/>
              </a:path>
            </a:pathLst>
          </a:custGeom>
          <a:solidFill>
            <a:srgbClr val="000000"/>
          </a:solidFill>
        </p:spPr>
        <p:txBody>
          <a:bodyPr wrap="square" lIns="0" tIns="0" rIns="0" bIns="0" rtlCol="0"/>
          <a:lstStyle/>
          <a:p>
            <a:endParaRPr/>
          </a:p>
        </p:txBody>
      </p:sp>
      <p:sp>
        <p:nvSpPr>
          <p:cNvPr id="13" name="object 13"/>
          <p:cNvSpPr txBox="1"/>
          <p:nvPr/>
        </p:nvSpPr>
        <p:spPr>
          <a:xfrm>
            <a:off x="3540252" y="2018157"/>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24.2</a:t>
            </a:r>
            <a:endParaRPr sz="1800">
              <a:latin typeface="Courier New"/>
              <a:cs typeface="Courier New"/>
            </a:endParaRPr>
          </a:p>
        </p:txBody>
      </p:sp>
      <p:sp>
        <p:nvSpPr>
          <p:cNvPr id="14" name="object 14"/>
          <p:cNvSpPr/>
          <p:nvPr/>
        </p:nvSpPr>
        <p:spPr>
          <a:xfrm>
            <a:off x="4261618" y="1949684"/>
            <a:ext cx="797560" cy="379730"/>
          </a:xfrm>
          <a:custGeom>
            <a:avLst/>
            <a:gdLst/>
            <a:ahLst/>
            <a:cxnLst/>
            <a:rect l="l" t="t" r="r" b="b"/>
            <a:pathLst>
              <a:path w="797560" h="379729">
                <a:moveTo>
                  <a:pt x="0" y="0"/>
                </a:moveTo>
                <a:lnTo>
                  <a:pt x="0" y="379475"/>
                </a:lnTo>
                <a:lnTo>
                  <a:pt x="797051" y="379475"/>
                </a:lnTo>
                <a:lnTo>
                  <a:pt x="797051" y="0"/>
                </a:lnTo>
                <a:lnTo>
                  <a:pt x="0" y="0"/>
                </a:lnTo>
                <a:close/>
              </a:path>
            </a:pathLst>
          </a:custGeom>
          <a:solidFill>
            <a:srgbClr val="969696"/>
          </a:solidFill>
        </p:spPr>
        <p:txBody>
          <a:bodyPr wrap="square" lIns="0" tIns="0" rIns="0" bIns="0" rtlCol="0"/>
          <a:lstStyle/>
          <a:p>
            <a:endParaRPr/>
          </a:p>
        </p:txBody>
      </p:sp>
      <p:sp>
        <p:nvSpPr>
          <p:cNvPr id="15" name="object 15"/>
          <p:cNvSpPr/>
          <p:nvPr/>
        </p:nvSpPr>
        <p:spPr>
          <a:xfrm>
            <a:off x="4255522" y="1943589"/>
            <a:ext cx="809625" cy="391795"/>
          </a:xfrm>
          <a:custGeom>
            <a:avLst/>
            <a:gdLst/>
            <a:ahLst/>
            <a:cxnLst/>
            <a:rect l="l" t="t" r="r" b="b"/>
            <a:pathLst>
              <a:path w="809625" h="391795">
                <a:moveTo>
                  <a:pt x="809243" y="391667"/>
                </a:moveTo>
                <a:lnTo>
                  <a:pt x="809243" y="0"/>
                </a:lnTo>
                <a:lnTo>
                  <a:pt x="0" y="0"/>
                </a:lnTo>
                <a:lnTo>
                  <a:pt x="0" y="391667"/>
                </a:lnTo>
                <a:lnTo>
                  <a:pt x="6096" y="391667"/>
                </a:lnTo>
                <a:lnTo>
                  <a:pt x="6096" y="12953"/>
                </a:lnTo>
                <a:lnTo>
                  <a:pt x="12953" y="6095"/>
                </a:lnTo>
                <a:lnTo>
                  <a:pt x="12953" y="12953"/>
                </a:lnTo>
                <a:lnTo>
                  <a:pt x="797051" y="12953"/>
                </a:lnTo>
                <a:lnTo>
                  <a:pt x="797051" y="6095"/>
                </a:lnTo>
                <a:lnTo>
                  <a:pt x="803148" y="12953"/>
                </a:lnTo>
                <a:lnTo>
                  <a:pt x="803148" y="391667"/>
                </a:lnTo>
                <a:lnTo>
                  <a:pt x="809243" y="391667"/>
                </a:lnTo>
                <a:close/>
              </a:path>
              <a:path w="809625" h="391795">
                <a:moveTo>
                  <a:pt x="12953" y="12953"/>
                </a:moveTo>
                <a:lnTo>
                  <a:pt x="12953" y="6095"/>
                </a:lnTo>
                <a:lnTo>
                  <a:pt x="6096" y="12953"/>
                </a:lnTo>
                <a:lnTo>
                  <a:pt x="12953" y="12953"/>
                </a:lnTo>
                <a:close/>
              </a:path>
              <a:path w="809625" h="391795">
                <a:moveTo>
                  <a:pt x="12953" y="379475"/>
                </a:moveTo>
                <a:lnTo>
                  <a:pt x="12953" y="12953"/>
                </a:lnTo>
                <a:lnTo>
                  <a:pt x="6096" y="12953"/>
                </a:lnTo>
                <a:lnTo>
                  <a:pt x="6096" y="379475"/>
                </a:lnTo>
                <a:lnTo>
                  <a:pt x="12953" y="379475"/>
                </a:lnTo>
                <a:close/>
              </a:path>
              <a:path w="809625" h="391795">
                <a:moveTo>
                  <a:pt x="803148" y="379475"/>
                </a:moveTo>
                <a:lnTo>
                  <a:pt x="6096" y="379475"/>
                </a:lnTo>
                <a:lnTo>
                  <a:pt x="12953" y="385571"/>
                </a:lnTo>
                <a:lnTo>
                  <a:pt x="12953" y="391667"/>
                </a:lnTo>
                <a:lnTo>
                  <a:pt x="797051" y="391667"/>
                </a:lnTo>
                <a:lnTo>
                  <a:pt x="797051" y="385571"/>
                </a:lnTo>
                <a:lnTo>
                  <a:pt x="803148" y="379475"/>
                </a:lnTo>
                <a:close/>
              </a:path>
              <a:path w="809625" h="391795">
                <a:moveTo>
                  <a:pt x="12953" y="391667"/>
                </a:moveTo>
                <a:lnTo>
                  <a:pt x="12953" y="385571"/>
                </a:lnTo>
                <a:lnTo>
                  <a:pt x="6096" y="379475"/>
                </a:lnTo>
                <a:lnTo>
                  <a:pt x="6096" y="391667"/>
                </a:lnTo>
                <a:lnTo>
                  <a:pt x="12953" y="391667"/>
                </a:lnTo>
                <a:close/>
              </a:path>
              <a:path w="809625" h="391795">
                <a:moveTo>
                  <a:pt x="803148" y="12953"/>
                </a:moveTo>
                <a:lnTo>
                  <a:pt x="797051" y="6095"/>
                </a:lnTo>
                <a:lnTo>
                  <a:pt x="797051" y="12953"/>
                </a:lnTo>
                <a:lnTo>
                  <a:pt x="803148" y="12953"/>
                </a:lnTo>
                <a:close/>
              </a:path>
              <a:path w="809625" h="391795">
                <a:moveTo>
                  <a:pt x="803148" y="379475"/>
                </a:moveTo>
                <a:lnTo>
                  <a:pt x="803148" y="12953"/>
                </a:lnTo>
                <a:lnTo>
                  <a:pt x="797051" y="12953"/>
                </a:lnTo>
                <a:lnTo>
                  <a:pt x="797051" y="379475"/>
                </a:lnTo>
                <a:lnTo>
                  <a:pt x="803148" y="379475"/>
                </a:lnTo>
                <a:close/>
              </a:path>
              <a:path w="809625" h="391795">
                <a:moveTo>
                  <a:pt x="803148" y="391667"/>
                </a:moveTo>
                <a:lnTo>
                  <a:pt x="803148" y="379475"/>
                </a:lnTo>
                <a:lnTo>
                  <a:pt x="797051" y="385571"/>
                </a:lnTo>
                <a:lnTo>
                  <a:pt x="797051" y="391667"/>
                </a:lnTo>
                <a:lnTo>
                  <a:pt x="803148" y="391667"/>
                </a:lnTo>
                <a:close/>
              </a:path>
            </a:pathLst>
          </a:custGeom>
          <a:solidFill>
            <a:srgbClr val="000000"/>
          </a:solidFill>
        </p:spPr>
        <p:txBody>
          <a:bodyPr wrap="square" lIns="0" tIns="0" rIns="0" bIns="0" rtlCol="0"/>
          <a:lstStyle/>
          <a:p>
            <a:endParaRPr/>
          </a:p>
        </p:txBody>
      </p:sp>
      <p:sp>
        <p:nvSpPr>
          <p:cNvPr id="16" name="object 16"/>
          <p:cNvSpPr txBox="1"/>
          <p:nvPr/>
        </p:nvSpPr>
        <p:spPr>
          <a:xfrm>
            <a:off x="4340352" y="2016633"/>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20.6</a:t>
            </a:r>
            <a:endParaRPr sz="1800">
              <a:latin typeface="Courier New"/>
              <a:cs typeface="Courier New"/>
            </a:endParaRPr>
          </a:p>
        </p:txBody>
      </p:sp>
      <p:sp>
        <p:nvSpPr>
          <p:cNvPr id="17" name="object 17"/>
          <p:cNvSpPr/>
          <p:nvPr/>
        </p:nvSpPr>
        <p:spPr>
          <a:xfrm>
            <a:off x="5071624" y="1951208"/>
            <a:ext cx="795655" cy="379730"/>
          </a:xfrm>
          <a:custGeom>
            <a:avLst/>
            <a:gdLst/>
            <a:ahLst/>
            <a:cxnLst/>
            <a:rect l="l" t="t" r="r" b="b"/>
            <a:pathLst>
              <a:path w="795654" h="379729">
                <a:moveTo>
                  <a:pt x="0" y="0"/>
                </a:moveTo>
                <a:lnTo>
                  <a:pt x="0" y="379476"/>
                </a:lnTo>
                <a:lnTo>
                  <a:pt x="795527" y="379475"/>
                </a:lnTo>
                <a:lnTo>
                  <a:pt x="795527" y="0"/>
                </a:lnTo>
                <a:lnTo>
                  <a:pt x="0" y="0"/>
                </a:lnTo>
                <a:close/>
              </a:path>
            </a:pathLst>
          </a:custGeom>
          <a:solidFill>
            <a:srgbClr val="969696"/>
          </a:solidFill>
        </p:spPr>
        <p:txBody>
          <a:bodyPr wrap="square" lIns="0" tIns="0" rIns="0" bIns="0" rtlCol="0"/>
          <a:lstStyle/>
          <a:p>
            <a:endParaRPr/>
          </a:p>
        </p:txBody>
      </p:sp>
      <p:sp>
        <p:nvSpPr>
          <p:cNvPr id="18" name="object 18"/>
          <p:cNvSpPr/>
          <p:nvPr/>
        </p:nvSpPr>
        <p:spPr>
          <a:xfrm>
            <a:off x="5064766" y="1945113"/>
            <a:ext cx="808990" cy="392430"/>
          </a:xfrm>
          <a:custGeom>
            <a:avLst/>
            <a:gdLst/>
            <a:ahLst/>
            <a:cxnLst/>
            <a:rect l="l" t="t" r="r" b="b"/>
            <a:pathLst>
              <a:path w="808989" h="392429">
                <a:moveTo>
                  <a:pt x="808482" y="392429"/>
                </a:moveTo>
                <a:lnTo>
                  <a:pt x="808482" y="0"/>
                </a:lnTo>
                <a:lnTo>
                  <a:pt x="0" y="0"/>
                </a:lnTo>
                <a:lnTo>
                  <a:pt x="0" y="392430"/>
                </a:lnTo>
                <a:lnTo>
                  <a:pt x="6857" y="392430"/>
                </a:lnTo>
                <a:lnTo>
                  <a:pt x="6857" y="12953"/>
                </a:lnTo>
                <a:lnTo>
                  <a:pt x="12953" y="6096"/>
                </a:lnTo>
                <a:lnTo>
                  <a:pt x="12953" y="12953"/>
                </a:lnTo>
                <a:lnTo>
                  <a:pt x="795527" y="12953"/>
                </a:lnTo>
                <a:lnTo>
                  <a:pt x="795527" y="6095"/>
                </a:lnTo>
                <a:lnTo>
                  <a:pt x="802385" y="12953"/>
                </a:lnTo>
                <a:lnTo>
                  <a:pt x="802385" y="392429"/>
                </a:lnTo>
                <a:lnTo>
                  <a:pt x="808482" y="392429"/>
                </a:lnTo>
                <a:close/>
              </a:path>
              <a:path w="808989" h="392429">
                <a:moveTo>
                  <a:pt x="12953" y="12953"/>
                </a:moveTo>
                <a:lnTo>
                  <a:pt x="12953" y="6096"/>
                </a:lnTo>
                <a:lnTo>
                  <a:pt x="6857" y="12953"/>
                </a:lnTo>
                <a:lnTo>
                  <a:pt x="12953" y="12953"/>
                </a:lnTo>
                <a:close/>
              </a:path>
              <a:path w="808989" h="392429">
                <a:moveTo>
                  <a:pt x="12953" y="379475"/>
                </a:moveTo>
                <a:lnTo>
                  <a:pt x="12953" y="12953"/>
                </a:lnTo>
                <a:lnTo>
                  <a:pt x="6857" y="12953"/>
                </a:lnTo>
                <a:lnTo>
                  <a:pt x="6857" y="379475"/>
                </a:lnTo>
                <a:lnTo>
                  <a:pt x="12953" y="379475"/>
                </a:lnTo>
                <a:close/>
              </a:path>
              <a:path w="808989" h="392429">
                <a:moveTo>
                  <a:pt x="802385" y="379475"/>
                </a:moveTo>
                <a:lnTo>
                  <a:pt x="6857" y="379475"/>
                </a:lnTo>
                <a:lnTo>
                  <a:pt x="12953" y="385572"/>
                </a:lnTo>
                <a:lnTo>
                  <a:pt x="12953" y="392430"/>
                </a:lnTo>
                <a:lnTo>
                  <a:pt x="795527" y="392429"/>
                </a:lnTo>
                <a:lnTo>
                  <a:pt x="795527" y="385571"/>
                </a:lnTo>
                <a:lnTo>
                  <a:pt x="802385" y="379475"/>
                </a:lnTo>
                <a:close/>
              </a:path>
              <a:path w="808989" h="392429">
                <a:moveTo>
                  <a:pt x="12953" y="392430"/>
                </a:moveTo>
                <a:lnTo>
                  <a:pt x="12953" y="385572"/>
                </a:lnTo>
                <a:lnTo>
                  <a:pt x="6857" y="379475"/>
                </a:lnTo>
                <a:lnTo>
                  <a:pt x="6857" y="392430"/>
                </a:lnTo>
                <a:lnTo>
                  <a:pt x="12953" y="392430"/>
                </a:lnTo>
                <a:close/>
              </a:path>
              <a:path w="808989" h="392429">
                <a:moveTo>
                  <a:pt x="802385" y="12953"/>
                </a:moveTo>
                <a:lnTo>
                  <a:pt x="795527" y="6095"/>
                </a:lnTo>
                <a:lnTo>
                  <a:pt x="795527" y="12953"/>
                </a:lnTo>
                <a:lnTo>
                  <a:pt x="802385" y="12953"/>
                </a:lnTo>
                <a:close/>
              </a:path>
              <a:path w="808989" h="392429">
                <a:moveTo>
                  <a:pt x="802385" y="379475"/>
                </a:moveTo>
                <a:lnTo>
                  <a:pt x="802385" y="12953"/>
                </a:lnTo>
                <a:lnTo>
                  <a:pt x="795527" y="12953"/>
                </a:lnTo>
                <a:lnTo>
                  <a:pt x="795527" y="379475"/>
                </a:lnTo>
                <a:lnTo>
                  <a:pt x="802385" y="379475"/>
                </a:lnTo>
                <a:close/>
              </a:path>
              <a:path w="808989" h="392429">
                <a:moveTo>
                  <a:pt x="802385" y="392429"/>
                </a:moveTo>
                <a:lnTo>
                  <a:pt x="802385" y="379475"/>
                </a:lnTo>
                <a:lnTo>
                  <a:pt x="795527" y="385571"/>
                </a:lnTo>
                <a:lnTo>
                  <a:pt x="795527" y="392429"/>
                </a:lnTo>
                <a:lnTo>
                  <a:pt x="802385" y="392429"/>
                </a:lnTo>
                <a:close/>
              </a:path>
            </a:pathLst>
          </a:custGeom>
          <a:solidFill>
            <a:srgbClr val="000000"/>
          </a:solidFill>
        </p:spPr>
        <p:txBody>
          <a:bodyPr wrap="square" lIns="0" tIns="0" rIns="0" bIns="0" rtlCol="0"/>
          <a:lstStyle/>
          <a:p>
            <a:endParaRPr/>
          </a:p>
        </p:txBody>
      </p:sp>
      <p:sp>
        <p:nvSpPr>
          <p:cNvPr id="19" name="object 19"/>
          <p:cNvSpPr txBox="1"/>
          <p:nvPr/>
        </p:nvSpPr>
        <p:spPr>
          <a:xfrm>
            <a:off x="5149596" y="2018157"/>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19.0</a:t>
            </a:r>
            <a:endParaRPr sz="1800">
              <a:latin typeface="Courier New"/>
              <a:cs typeface="Courier New"/>
            </a:endParaRPr>
          </a:p>
        </p:txBody>
      </p:sp>
      <p:sp>
        <p:nvSpPr>
          <p:cNvPr id="20" name="object 20"/>
          <p:cNvSpPr/>
          <p:nvPr/>
        </p:nvSpPr>
        <p:spPr>
          <a:xfrm>
            <a:off x="5871724" y="1949684"/>
            <a:ext cx="797560" cy="379730"/>
          </a:xfrm>
          <a:custGeom>
            <a:avLst/>
            <a:gdLst/>
            <a:ahLst/>
            <a:cxnLst/>
            <a:rect l="l" t="t" r="r" b="b"/>
            <a:pathLst>
              <a:path w="797559" h="379729">
                <a:moveTo>
                  <a:pt x="0" y="0"/>
                </a:moveTo>
                <a:lnTo>
                  <a:pt x="0" y="379475"/>
                </a:lnTo>
                <a:lnTo>
                  <a:pt x="797052" y="379475"/>
                </a:lnTo>
                <a:lnTo>
                  <a:pt x="797052" y="0"/>
                </a:lnTo>
                <a:lnTo>
                  <a:pt x="0" y="0"/>
                </a:lnTo>
                <a:close/>
              </a:path>
            </a:pathLst>
          </a:custGeom>
          <a:solidFill>
            <a:srgbClr val="969696"/>
          </a:solidFill>
        </p:spPr>
        <p:txBody>
          <a:bodyPr wrap="square" lIns="0" tIns="0" rIns="0" bIns="0" rtlCol="0"/>
          <a:lstStyle/>
          <a:p>
            <a:endParaRPr/>
          </a:p>
        </p:txBody>
      </p:sp>
      <p:sp>
        <p:nvSpPr>
          <p:cNvPr id="21" name="object 21"/>
          <p:cNvSpPr/>
          <p:nvPr/>
        </p:nvSpPr>
        <p:spPr>
          <a:xfrm>
            <a:off x="5864866" y="1943589"/>
            <a:ext cx="810260" cy="391795"/>
          </a:xfrm>
          <a:custGeom>
            <a:avLst/>
            <a:gdLst/>
            <a:ahLst/>
            <a:cxnLst/>
            <a:rect l="l" t="t" r="r" b="b"/>
            <a:pathLst>
              <a:path w="810259" h="391795">
                <a:moveTo>
                  <a:pt x="810006" y="391667"/>
                </a:moveTo>
                <a:lnTo>
                  <a:pt x="810006" y="0"/>
                </a:lnTo>
                <a:lnTo>
                  <a:pt x="0" y="0"/>
                </a:lnTo>
                <a:lnTo>
                  <a:pt x="0" y="391667"/>
                </a:lnTo>
                <a:lnTo>
                  <a:pt x="6857" y="391667"/>
                </a:lnTo>
                <a:lnTo>
                  <a:pt x="6857" y="12953"/>
                </a:lnTo>
                <a:lnTo>
                  <a:pt x="12953" y="6095"/>
                </a:lnTo>
                <a:lnTo>
                  <a:pt x="12953" y="12953"/>
                </a:lnTo>
                <a:lnTo>
                  <a:pt x="797051" y="12953"/>
                </a:lnTo>
                <a:lnTo>
                  <a:pt x="797051" y="6095"/>
                </a:lnTo>
                <a:lnTo>
                  <a:pt x="803897" y="12953"/>
                </a:lnTo>
                <a:lnTo>
                  <a:pt x="803897" y="391667"/>
                </a:lnTo>
                <a:lnTo>
                  <a:pt x="810006" y="391667"/>
                </a:lnTo>
                <a:close/>
              </a:path>
              <a:path w="810259" h="391795">
                <a:moveTo>
                  <a:pt x="12953" y="12953"/>
                </a:moveTo>
                <a:lnTo>
                  <a:pt x="12953" y="6095"/>
                </a:lnTo>
                <a:lnTo>
                  <a:pt x="6857" y="12953"/>
                </a:lnTo>
                <a:lnTo>
                  <a:pt x="12953" y="12953"/>
                </a:lnTo>
                <a:close/>
              </a:path>
              <a:path w="810259" h="391795">
                <a:moveTo>
                  <a:pt x="12953" y="379475"/>
                </a:moveTo>
                <a:lnTo>
                  <a:pt x="12953" y="12953"/>
                </a:lnTo>
                <a:lnTo>
                  <a:pt x="6857" y="12953"/>
                </a:lnTo>
                <a:lnTo>
                  <a:pt x="6857" y="379475"/>
                </a:lnTo>
                <a:lnTo>
                  <a:pt x="12953" y="379475"/>
                </a:lnTo>
                <a:close/>
              </a:path>
              <a:path w="810259" h="391795">
                <a:moveTo>
                  <a:pt x="803897" y="379475"/>
                </a:moveTo>
                <a:lnTo>
                  <a:pt x="6857" y="379475"/>
                </a:lnTo>
                <a:lnTo>
                  <a:pt x="12953" y="385571"/>
                </a:lnTo>
                <a:lnTo>
                  <a:pt x="12953" y="391667"/>
                </a:lnTo>
                <a:lnTo>
                  <a:pt x="797051" y="391667"/>
                </a:lnTo>
                <a:lnTo>
                  <a:pt x="797051" y="385571"/>
                </a:lnTo>
                <a:lnTo>
                  <a:pt x="803897" y="379475"/>
                </a:lnTo>
                <a:close/>
              </a:path>
              <a:path w="810259" h="391795">
                <a:moveTo>
                  <a:pt x="12953" y="391667"/>
                </a:moveTo>
                <a:lnTo>
                  <a:pt x="12953" y="385571"/>
                </a:lnTo>
                <a:lnTo>
                  <a:pt x="6857" y="379475"/>
                </a:lnTo>
                <a:lnTo>
                  <a:pt x="6857" y="391667"/>
                </a:lnTo>
                <a:lnTo>
                  <a:pt x="12953" y="391667"/>
                </a:lnTo>
                <a:close/>
              </a:path>
              <a:path w="810259" h="391795">
                <a:moveTo>
                  <a:pt x="803897" y="12953"/>
                </a:moveTo>
                <a:lnTo>
                  <a:pt x="797051" y="6095"/>
                </a:lnTo>
                <a:lnTo>
                  <a:pt x="797051" y="12953"/>
                </a:lnTo>
                <a:lnTo>
                  <a:pt x="803897" y="12953"/>
                </a:lnTo>
                <a:close/>
              </a:path>
              <a:path w="810259" h="391795">
                <a:moveTo>
                  <a:pt x="803897" y="379475"/>
                </a:moveTo>
                <a:lnTo>
                  <a:pt x="803897" y="12953"/>
                </a:lnTo>
                <a:lnTo>
                  <a:pt x="797051" y="12953"/>
                </a:lnTo>
                <a:lnTo>
                  <a:pt x="797051" y="379475"/>
                </a:lnTo>
                <a:lnTo>
                  <a:pt x="803897" y="379475"/>
                </a:lnTo>
                <a:close/>
              </a:path>
              <a:path w="810259" h="391795">
                <a:moveTo>
                  <a:pt x="803897" y="391667"/>
                </a:moveTo>
                <a:lnTo>
                  <a:pt x="803897" y="379475"/>
                </a:lnTo>
                <a:lnTo>
                  <a:pt x="797051" y="385571"/>
                </a:lnTo>
                <a:lnTo>
                  <a:pt x="797051" y="391667"/>
                </a:lnTo>
                <a:lnTo>
                  <a:pt x="803897" y="391667"/>
                </a:lnTo>
                <a:close/>
              </a:path>
            </a:pathLst>
          </a:custGeom>
          <a:solidFill>
            <a:srgbClr val="000000"/>
          </a:solidFill>
        </p:spPr>
        <p:txBody>
          <a:bodyPr wrap="square" lIns="0" tIns="0" rIns="0" bIns="0" rtlCol="0"/>
          <a:lstStyle/>
          <a:p>
            <a:endParaRPr/>
          </a:p>
        </p:txBody>
      </p:sp>
      <p:sp>
        <p:nvSpPr>
          <p:cNvPr id="22" name="object 22"/>
          <p:cNvSpPr txBox="1"/>
          <p:nvPr/>
        </p:nvSpPr>
        <p:spPr>
          <a:xfrm>
            <a:off x="5949696" y="2016633"/>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21.5</a:t>
            </a:r>
            <a:endParaRPr sz="1800">
              <a:latin typeface="Courier New"/>
              <a:cs typeface="Courier New"/>
            </a:endParaRPr>
          </a:p>
        </p:txBody>
      </p:sp>
      <p:sp>
        <p:nvSpPr>
          <p:cNvPr id="23" name="object 23"/>
          <p:cNvSpPr/>
          <p:nvPr/>
        </p:nvSpPr>
        <p:spPr>
          <a:xfrm>
            <a:off x="6680968" y="1951208"/>
            <a:ext cx="795655" cy="379730"/>
          </a:xfrm>
          <a:custGeom>
            <a:avLst/>
            <a:gdLst/>
            <a:ahLst/>
            <a:cxnLst/>
            <a:rect l="l" t="t" r="r" b="b"/>
            <a:pathLst>
              <a:path w="795654" h="379729">
                <a:moveTo>
                  <a:pt x="0" y="0"/>
                </a:moveTo>
                <a:lnTo>
                  <a:pt x="0" y="379475"/>
                </a:lnTo>
                <a:lnTo>
                  <a:pt x="795527" y="379475"/>
                </a:lnTo>
                <a:lnTo>
                  <a:pt x="795527" y="0"/>
                </a:lnTo>
                <a:lnTo>
                  <a:pt x="0" y="0"/>
                </a:lnTo>
                <a:close/>
              </a:path>
            </a:pathLst>
          </a:custGeom>
          <a:solidFill>
            <a:srgbClr val="969696"/>
          </a:solidFill>
        </p:spPr>
        <p:txBody>
          <a:bodyPr wrap="square" lIns="0" tIns="0" rIns="0" bIns="0" rtlCol="0"/>
          <a:lstStyle/>
          <a:p>
            <a:endParaRPr/>
          </a:p>
        </p:txBody>
      </p:sp>
      <p:sp>
        <p:nvSpPr>
          <p:cNvPr id="24" name="object 24"/>
          <p:cNvSpPr/>
          <p:nvPr/>
        </p:nvSpPr>
        <p:spPr>
          <a:xfrm>
            <a:off x="6674872" y="1945113"/>
            <a:ext cx="807720" cy="392430"/>
          </a:xfrm>
          <a:custGeom>
            <a:avLst/>
            <a:gdLst/>
            <a:ahLst/>
            <a:cxnLst/>
            <a:rect l="l" t="t" r="r" b="b"/>
            <a:pathLst>
              <a:path w="807720" h="392429">
                <a:moveTo>
                  <a:pt x="807720" y="392429"/>
                </a:moveTo>
                <a:lnTo>
                  <a:pt x="807720" y="0"/>
                </a:lnTo>
                <a:lnTo>
                  <a:pt x="0" y="0"/>
                </a:lnTo>
                <a:lnTo>
                  <a:pt x="0" y="392429"/>
                </a:lnTo>
                <a:lnTo>
                  <a:pt x="6095" y="392429"/>
                </a:lnTo>
                <a:lnTo>
                  <a:pt x="6095" y="12953"/>
                </a:lnTo>
                <a:lnTo>
                  <a:pt x="12941" y="6095"/>
                </a:lnTo>
                <a:lnTo>
                  <a:pt x="12941" y="12953"/>
                </a:lnTo>
                <a:lnTo>
                  <a:pt x="795527" y="12953"/>
                </a:lnTo>
                <a:lnTo>
                  <a:pt x="795527" y="6095"/>
                </a:lnTo>
                <a:lnTo>
                  <a:pt x="801623" y="12953"/>
                </a:lnTo>
                <a:lnTo>
                  <a:pt x="801623" y="392429"/>
                </a:lnTo>
                <a:lnTo>
                  <a:pt x="807720" y="392429"/>
                </a:lnTo>
                <a:close/>
              </a:path>
              <a:path w="807720" h="392429">
                <a:moveTo>
                  <a:pt x="12941" y="12953"/>
                </a:moveTo>
                <a:lnTo>
                  <a:pt x="12941" y="6095"/>
                </a:lnTo>
                <a:lnTo>
                  <a:pt x="6095" y="12953"/>
                </a:lnTo>
                <a:lnTo>
                  <a:pt x="12941" y="12953"/>
                </a:lnTo>
                <a:close/>
              </a:path>
              <a:path w="807720" h="392429">
                <a:moveTo>
                  <a:pt x="12941" y="379475"/>
                </a:moveTo>
                <a:lnTo>
                  <a:pt x="12941" y="12953"/>
                </a:lnTo>
                <a:lnTo>
                  <a:pt x="6095" y="12953"/>
                </a:lnTo>
                <a:lnTo>
                  <a:pt x="6095" y="379475"/>
                </a:lnTo>
                <a:lnTo>
                  <a:pt x="12941" y="379475"/>
                </a:lnTo>
                <a:close/>
              </a:path>
              <a:path w="807720" h="392429">
                <a:moveTo>
                  <a:pt x="801623" y="379475"/>
                </a:moveTo>
                <a:lnTo>
                  <a:pt x="6095" y="379475"/>
                </a:lnTo>
                <a:lnTo>
                  <a:pt x="12941" y="385571"/>
                </a:lnTo>
                <a:lnTo>
                  <a:pt x="12941" y="392429"/>
                </a:lnTo>
                <a:lnTo>
                  <a:pt x="795527" y="392429"/>
                </a:lnTo>
                <a:lnTo>
                  <a:pt x="795527" y="385571"/>
                </a:lnTo>
                <a:lnTo>
                  <a:pt x="801623" y="379475"/>
                </a:lnTo>
                <a:close/>
              </a:path>
              <a:path w="807720" h="392429">
                <a:moveTo>
                  <a:pt x="12941" y="392429"/>
                </a:moveTo>
                <a:lnTo>
                  <a:pt x="12941" y="385571"/>
                </a:lnTo>
                <a:lnTo>
                  <a:pt x="6095" y="379475"/>
                </a:lnTo>
                <a:lnTo>
                  <a:pt x="6095" y="392429"/>
                </a:lnTo>
                <a:lnTo>
                  <a:pt x="12941" y="392429"/>
                </a:lnTo>
                <a:close/>
              </a:path>
              <a:path w="807720" h="392429">
                <a:moveTo>
                  <a:pt x="801623" y="12953"/>
                </a:moveTo>
                <a:lnTo>
                  <a:pt x="795527" y="6095"/>
                </a:lnTo>
                <a:lnTo>
                  <a:pt x="795527" y="12953"/>
                </a:lnTo>
                <a:lnTo>
                  <a:pt x="801623" y="12953"/>
                </a:lnTo>
                <a:close/>
              </a:path>
              <a:path w="807720" h="392429">
                <a:moveTo>
                  <a:pt x="801623" y="379475"/>
                </a:moveTo>
                <a:lnTo>
                  <a:pt x="801623" y="12953"/>
                </a:lnTo>
                <a:lnTo>
                  <a:pt x="795527" y="12953"/>
                </a:lnTo>
                <a:lnTo>
                  <a:pt x="795527" y="379475"/>
                </a:lnTo>
                <a:lnTo>
                  <a:pt x="801623" y="379475"/>
                </a:lnTo>
                <a:close/>
              </a:path>
              <a:path w="807720" h="392429">
                <a:moveTo>
                  <a:pt x="801623" y="392429"/>
                </a:moveTo>
                <a:lnTo>
                  <a:pt x="801623" y="379475"/>
                </a:lnTo>
                <a:lnTo>
                  <a:pt x="795527" y="385571"/>
                </a:lnTo>
                <a:lnTo>
                  <a:pt x="795527" y="392429"/>
                </a:lnTo>
                <a:lnTo>
                  <a:pt x="801623" y="392429"/>
                </a:lnTo>
                <a:close/>
              </a:path>
            </a:pathLst>
          </a:custGeom>
          <a:solidFill>
            <a:srgbClr val="000000"/>
          </a:solidFill>
        </p:spPr>
        <p:txBody>
          <a:bodyPr wrap="square" lIns="0" tIns="0" rIns="0" bIns="0" rtlCol="0"/>
          <a:lstStyle/>
          <a:p>
            <a:endParaRPr/>
          </a:p>
        </p:txBody>
      </p:sp>
      <p:sp>
        <p:nvSpPr>
          <p:cNvPr id="25" name="object 25"/>
          <p:cNvSpPr txBox="1"/>
          <p:nvPr/>
        </p:nvSpPr>
        <p:spPr>
          <a:xfrm>
            <a:off x="6759702" y="2018157"/>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23.8</a:t>
            </a:r>
            <a:endParaRPr sz="1800">
              <a:latin typeface="Courier New"/>
              <a:cs typeface="Courier New"/>
            </a:endParaRPr>
          </a:p>
        </p:txBody>
      </p:sp>
      <p:sp>
        <p:nvSpPr>
          <p:cNvPr id="26" name="object 26"/>
          <p:cNvSpPr/>
          <p:nvPr/>
        </p:nvSpPr>
        <p:spPr>
          <a:xfrm>
            <a:off x="7479544" y="1951208"/>
            <a:ext cx="797560" cy="379730"/>
          </a:xfrm>
          <a:custGeom>
            <a:avLst/>
            <a:gdLst/>
            <a:ahLst/>
            <a:cxnLst/>
            <a:rect l="l" t="t" r="r" b="b"/>
            <a:pathLst>
              <a:path w="797559" h="379729">
                <a:moveTo>
                  <a:pt x="0" y="0"/>
                </a:moveTo>
                <a:lnTo>
                  <a:pt x="0" y="379475"/>
                </a:lnTo>
                <a:lnTo>
                  <a:pt x="797051" y="379475"/>
                </a:lnTo>
                <a:lnTo>
                  <a:pt x="797051" y="0"/>
                </a:lnTo>
                <a:lnTo>
                  <a:pt x="0" y="0"/>
                </a:lnTo>
                <a:close/>
              </a:path>
            </a:pathLst>
          </a:custGeom>
          <a:solidFill>
            <a:srgbClr val="969696"/>
          </a:solidFill>
        </p:spPr>
        <p:txBody>
          <a:bodyPr wrap="square" lIns="0" tIns="0" rIns="0" bIns="0" rtlCol="0"/>
          <a:lstStyle/>
          <a:p>
            <a:endParaRPr/>
          </a:p>
        </p:txBody>
      </p:sp>
      <p:sp>
        <p:nvSpPr>
          <p:cNvPr id="27" name="object 27"/>
          <p:cNvSpPr/>
          <p:nvPr/>
        </p:nvSpPr>
        <p:spPr>
          <a:xfrm>
            <a:off x="7473448" y="1945113"/>
            <a:ext cx="809625" cy="392430"/>
          </a:xfrm>
          <a:custGeom>
            <a:avLst/>
            <a:gdLst/>
            <a:ahLst/>
            <a:cxnLst/>
            <a:rect l="l" t="t" r="r" b="b"/>
            <a:pathLst>
              <a:path w="809625" h="392429">
                <a:moveTo>
                  <a:pt x="809244" y="392429"/>
                </a:moveTo>
                <a:lnTo>
                  <a:pt x="809244" y="0"/>
                </a:lnTo>
                <a:lnTo>
                  <a:pt x="0" y="0"/>
                </a:lnTo>
                <a:lnTo>
                  <a:pt x="0" y="392429"/>
                </a:lnTo>
                <a:lnTo>
                  <a:pt x="6095" y="392429"/>
                </a:lnTo>
                <a:lnTo>
                  <a:pt x="6095" y="12953"/>
                </a:lnTo>
                <a:lnTo>
                  <a:pt x="12941" y="6095"/>
                </a:lnTo>
                <a:lnTo>
                  <a:pt x="12941" y="12953"/>
                </a:lnTo>
                <a:lnTo>
                  <a:pt x="797051" y="12953"/>
                </a:lnTo>
                <a:lnTo>
                  <a:pt x="797051" y="6095"/>
                </a:lnTo>
                <a:lnTo>
                  <a:pt x="803147" y="12953"/>
                </a:lnTo>
                <a:lnTo>
                  <a:pt x="803147" y="392429"/>
                </a:lnTo>
                <a:lnTo>
                  <a:pt x="809244" y="392429"/>
                </a:lnTo>
                <a:close/>
              </a:path>
              <a:path w="809625" h="392429">
                <a:moveTo>
                  <a:pt x="12941" y="12953"/>
                </a:moveTo>
                <a:lnTo>
                  <a:pt x="12941" y="6095"/>
                </a:lnTo>
                <a:lnTo>
                  <a:pt x="6095" y="12953"/>
                </a:lnTo>
                <a:lnTo>
                  <a:pt x="12941" y="12953"/>
                </a:lnTo>
                <a:close/>
              </a:path>
              <a:path w="809625" h="392429">
                <a:moveTo>
                  <a:pt x="12941" y="379475"/>
                </a:moveTo>
                <a:lnTo>
                  <a:pt x="12941" y="12953"/>
                </a:lnTo>
                <a:lnTo>
                  <a:pt x="6095" y="12953"/>
                </a:lnTo>
                <a:lnTo>
                  <a:pt x="6095" y="379475"/>
                </a:lnTo>
                <a:lnTo>
                  <a:pt x="12941" y="379475"/>
                </a:lnTo>
                <a:close/>
              </a:path>
              <a:path w="809625" h="392429">
                <a:moveTo>
                  <a:pt x="803147" y="379475"/>
                </a:moveTo>
                <a:lnTo>
                  <a:pt x="6095" y="379475"/>
                </a:lnTo>
                <a:lnTo>
                  <a:pt x="12941" y="385571"/>
                </a:lnTo>
                <a:lnTo>
                  <a:pt x="12941" y="392429"/>
                </a:lnTo>
                <a:lnTo>
                  <a:pt x="797051" y="392429"/>
                </a:lnTo>
                <a:lnTo>
                  <a:pt x="797051" y="385571"/>
                </a:lnTo>
                <a:lnTo>
                  <a:pt x="803147" y="379475"/>
                </a:lnTo>
                <a:close/>
              </a:path>
              <a:path w="809625" h="392429">
                <a:moveTo>
                  <a:pt x="12941" y="392429"/>
                </a:moveTo>
                <a:lnTo>
                  <a:pt x="12941" y="385571"/>
                </a:lnTo>
                <a:lnTo>
                  <a:pt x="6095" y="379475"/>
                </a:lnTo>
                <a:lnTo>
                  <a:pt x="6095" y="392429"/>
                </a:lnTo>
                <a:lnTo>
                  <a:pt x="12941" y="392429"/>
                </a:lnTo>
                <a:close/>
              </a:path>
              <a:path w="809625" h="392429">
                <a:moveTo>
                  <a:pt x="803147" y="12953"/>
                </a:moveTo>
                <a:lnTo>
                  <a:pt x="797051" y="6095"/>
                </a:lnTo>
                <a:lnTo>
                  <a:pt x="797051" y="12953"/>
                </a:lnTo>
                <a:lnTo>
                  <a:pt x="803147" y="12953"/>
                </a:lnTo>
                <a:close/>
              </a:path>
              <a:path w="809625" h="392429">
                <a:moveTo>
                  <a:pt x="803147" y="379475"/>
                </a:moveTo>
                <a:lnTo>
                  <a:pt x="803147" y="12953"/>
                </a:lnTo>
                <a:lnTo>
                  <a:pt x="797051" y="12953"/>
                </a:lnTo>
                <a:lnTo>
                  <a:pt x="797051" y="379475"/>
                </a:lnTo>
                <a:lnTo>
                  <a:pt x="803147" y="379475"/>
                </a:lnTo>
                <a:close/>
              </a:path>
              <a:path w="809625" h="392429">
                <a:moveTo>
                  <a:pt x="803147" y="392429"/>
                </a:moveTo>
                <a:lnTo>
                  <a:pt x="803147" y="379475"/>
                </a:lnTo>
                <a:lnTo>
                  <a:pt x="797051" y="385571"/>
                </a:lnTo>
                <a:lnTo>
                  <a:pt x="797051" y="392429"/>
                </a:lnTo>
                <a:lnTo>
                  <a:pt x="803147" y="392429"/>
                </a:lnTo>
                <a:close/>
              </a:path>
            </a:pathLst>
          </a:custGeom>
          <a:solidFill>
            <a:srgbClr val="000000"/>
          </a:solidFill>
        </p:spPr>
        <p:txBody>
          <a:bodyPr wrap="square" lIns="0" tIns="0" rIns="0" bIns="0" rtlCol="0"/>
          <a:lstStyle/>
          <a:p>
            <a:endParaRPr/>
          </a:p>
        </p:txBody>
      </p:sp>
      <p:sp>
        <p:nvSpPr>
          <p:cNvPr id="28" name="object 28"/>
          <p:cNvSpPr txBox="1"/>
          <p:nvPr/>
        </p:nvSpPr>
        <p:spPr>
          <a:xfrm>
            <a:off x="7558278" y="2018157"/>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27.5</a:t>
            </a:r>
            <a:endParaRPr sz="1800">
              <a:latin typeface="Courier New"/>
              <a:cs typeface="Courier New"/>
            </a:endParaRPr>
          </a:p>
        </p:txBody>
      </p:sp>
      <p:sp>
        <p:nvSpPr>
          <p:cNvPr id="29" name="object 29"/>
          <p:cNvSpPr/>
          <p:nvPr/>
        </p:nvSpPr>
        <p:spPr>
          <a:xfrm>
            <a:off x="8289551" y="1952732"/>
            <a:ext cx="795020" cy="379730"/>
          </a:xfrm>
          <a:custGeom>
            <a:avLst/>
            <a:gdLst/>
            <a:ahLst/>
            <a:cxnLst/>
            <a:rect l="l" t="t" r="r" b="b"/>
            <a:pathLst>
              <a:path w="795020" h="379729">
                <a:moveTo>
                  <a:pt x="0" y="0"/>
                </a:moveTo>
                <a:lnTo>
                  <a:pt x="0" y="379475"/>
                </a:lnTo>
                <a:lnTo>
                  <a:pt x="794766" y="379475"/>
                </a:lnTo>
                <a:lnTo>
                  <a:pt x="794766" y="0"/>
                </a:lnTo>
                <a:lnTo>
                  <a:pt x="0" y="0"/>
                </a:lnTo>
                <a:close/>
              </a:path>
            </a:pathLst>
          </a:custGeom>
          <a:solidFill>
            <a:srgbClr val="EAEAEA"/>
          </a:solidFill>
        </p:spPr>
        <p:txBody>
          <a:bodyPr wrap="square" lIns="0" tIns="0" rIns="0" bIns="0" rtlCol="0"/>
          <a:lstStyle/>
          <a:p>
            <a:endParaRPr/>
          </a:p>
        </p:txBody>
      </p:sp>
      <p:sp>
        <p:nvSpPr>
          <p:cNvPr id="30" name="object 30"/>
          <p:cNvSpPr/>
          <p:nvPr/>
        </p:nvSpPr>
        <p:spPr>
          <a:xfrm>
            <a:off x="8282692" y="1946637"/>
            <a:ext cx="808990" cy="392430"/>
          </a:xfrm>
          <a:custGeom>
            <a:avLst/>
            <a:gdLst/>
            <a:ahLst/>
            <a:cxnLst/>
            <a:rect l="l" t="t" r="r" b="b"/>
            <a:pathLst>
              <a:path w="808990" h="392429">
                <a:moveTo>
                  <a:pt x="808481" y="392429"/>
                </a:moveTo>
                <a:lnTo>
                  <a:pt x="808481" y="0"/>
                </a:lnTo>
                <a:lnTo>
                  <a:pt x="0" y="0"/>
                </a:lnTo>
                <a:lnTo>
                  <a:pt x="0" y="392429"/>
                </a:lnTo>
                <a:lnTo>
                  <a:pt x="6858" y="392429"/>
                </a:lnTo>
                <a:lnTo>
                  <a:pt x="6858" y="12953"/>
                </a:lnTo>
                <a:lnTo>
                  <a:pt x="12953" y="6096"/>
                </a:lnTo>
                <a:lnTo>
                  <a:pt x="12953" y="12953"/>
                </a:lnTo>
                <a:lnTo>
                  <a:pt x="795527" y="12953"/>
                </a:lnTo>
                <a:lnTo>
                  <a:pt x="795527" y="6096"/>
                </a:lnTo>
                <a:lnTo>
                  <a:pt x="801611" y="12953"/>
                </a:lnTo>
                <a:lnTo>
                  <a:pt x="801611" y="392429"/>
                </a:lnTo>
                <a:lnTo>
                  <a:pt x="808481" y="392429"/>
                </a:lnTo>
                <a:close/>
              </a:path>
              <a:path w="808990" h="392429">
                <a:moveTo>
                  <a:pt x="12953" y="12953"/>
                </a:moveTo>
                <a:lnTo>
                  <a:pt x="12953" y="6096"/>
                </a:lnTo>
                <a:lnTo>
                  <a:pt x="6858" y="12953"/>
                </a:lnTo>
                <a:lnTo>
                  <a:pt x="12953" y="12953"/>
                </a:lnTo>
                <a:close/>
              </a:path>
              <a:path w="808990" h="392429">
                <a:moveTo>
                  <a:pt x="12953" y="379475"/>
                </a:moveTo>
                <a:lnTo>
                  <a:pt x="12953" y="12953"/>
                </a:lnTo>
                <a:lnTo>
                  <a:pt x="6858" y="12953"/>
                </a:lnTo>
                <a:lnTo>
                  <a:pt x="6858" y="379475"/>
                </a:lnTo>
                <a:lnTo>
                  <a:pt x="12953" y="379475"/>
                </a:lnTo>
                <a:close/>
              </a:path>
              <a:path w="808990" h="392429">
                <a:moveTo>
                  <a:pt x="801611" y="379475"/>
                </a:moveTo>
                <a:lnTo>
                  <a:pt x="6858" y="379475"/>
                </a:lnTo>
                <a:lnTo>
                  <a:pt x="12953" y="385572"/>
                </a:lnTo>
                <a:lnTo>
                  <a:pt x="12953" y="392429"/>
                </a:lnTo>
                <a:lnTo>
                  <a:pt x="795527" y="392429"/>
                </a:lnTo>
                <a:lnTo>
                  <a:pt x="795527" y="385572"/>
                </a:lnTo>
                <a:lnTo>
                  <a:pt x="801611" y="379475"/>
                </a:lnTo>
                <a:close/>
              </a:path>
              <a:path w="808990" h="392429">
                <a:moveTo>
                  <a:pt x="12953" y="392429"/>
                </a:moveTo>
                <a:lnTo>
                  <a:pt x="12953" y="385572"/>
                </a:lnTo>
                <a:lnTo>
                  <a:pt x="6858" y="379475"/>
                </a:lnTo>
                <a:lnTo>
                  <a:pt x="6858" y="392429"/>
                </a:lnTo>
                <a:lnTo>
                  <a:pt x="12953" y="392429"/>
                </a:lnTo>
                <a:close/>
              </a:path>
              <a:path w="808990" h="392429">
                <a:moveTo>
                  <a:pt x="801611" y="12953"/>
                </a:moveTo>
                <a:lnTo>
                  <a:pt x="795527" y="6096"/>
                </a:lnTo>
                <a:lnTo>
                  <a:pt x="795527" y="12953"/>
                </a:lnTo>
                <a:lnTo>
                  <a:pt x="801611" y="12953"/>
                </a:lnTo>
                <a:close/>
              </a:path>
              <a:path w="808990" h="392429">
                <a:moveTo>
                  <a:pt x="801611" y="379475"/>
                </a:moveTo>
                <a:lnTo>
                  <a:pt x="801611" y="12953"/>
                </a:lnTo>
                <a:lnTo>
                  <a:pt x="795527" y="12953"/>
                </a:lnTo>
                <a:lnTo>
                  <a:pt x="795527" y="379475"/>
                </a:lnTo>
                <a:lnTo>
                  <a:pt x="801611" y="379475"/>
                </a:lnTo>
                <a:close/>
              </a:path>
              <a:path w="808990" h="392429">
                <a:moveTo>
                  <a:pt x="801611" y="392429"/>
                </a:moveTo>
                <a:lnTo>
                  <a:pt x="801611" y="379475"/>
                </a:lnTo>
                <a:lnTo>
                  <a:pt x="795527" y="385572"/>
                </a:lnTo>
                <a:lnTo>
                  <a:pt x="795527" y="392429"/>
                </a:lnTo>
                <a:lnTo>
                  <a:pt x="801611" y="392429"/>
                </a:lnTo>
                <a:close/>
              </a:path>
            </a:pathLst>
          </a:custGeom>
          <a:solidFill>
            <a:srgbClr val="000000"/>
          </a:solidFill>
        </p:spPr>
        <p:txBody>
          <a:bodyPr wrap="square" lIns="0" tIns="0" rIns="0" bIns="0" rtlCol="0"/>
          <a:lstStyle/>
          <a:p>
            <a:endParaRPr/>
          </a:p>
        </p:txBody>
      </p:sp>
      <p:sp>
        <p:nvSpPr>
          <p:cNvPr id="31" name="object 31"/>
          <p:cNvSpPr txBox="1"/>
          <p:nvPr/>
        </p:nvSpPr>
        <p:spPr>
          <a:xfrm>
            <a:off x="8367522" y="2019681"/>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28.2</a:t>
            </a:r>
            <a:endParaRPr sz="1800">
              <a:latin typeface="Courier New"/>
              <a:cs typeface="Courier New"/>
            </a:endParaRPr>
          </a:p>
        </p:txBody>
      </p:sp>
      <p:sp>
        <p:nvSpPr>
          <p:cNvPr id="32" name="object 32"/>
          <p:cNvSpPr/>
          <p:nvPr/>
        </p:nvSpPr>
        <p:spPr>
          <a:xfrm>
            <a:off x="2548642" y="1451337"/>
            <a:ext cx="243204" cy="463550"/>
          </a:xfrm>
          <a:custGeom>
            <a:avLst/>
            <a:gdLst/>
            <a:ahLst/>
            <a:cxnLst/>
            <a:rect l="l" t="t" r="r" b="b"/>
            <a:pathLst>
              <a:path w="243205" h="463550">
                <a:moveTo>
                  <a:pt x="243078" y="347472"/>
                </a:moveTo>
                <a:lnTo>
                  <a:pt x="182118" y="347472"/>
                </a:lnTo>
                <a:lnTo>
                  <a:pt x="182117" y="0"/>
                </a:lnTo>
                <a:lnTo>
                  <a:pt x="60959" y="0"/>
                </a:lnTo>
                <a:lnTo>
                  <a:pt x="60960" y="347472"/>
                </a:lnTo>
                <a:lnTo>
                  <a:pt x="0" y="347472"/>
                </a:lnTo>
                <a:lnTo>
                  <a:pt x="121920" y="463296"/>
                </a:lnTo>
                <a:lnTo>
                  <a:pt x="243078" y="347472"/>
                </a:lnTo>
                <a:close/>
              </a:path>
            </a:pathLst>
          </a:custGeom>
          <a:solidFill>
            <a:srgbClr val="EEECE1"/>
          </a:solidFill>
        </p:spPr>
        <p:txBody>
          <a:bodyPr wrap="square" lIns="0" tIns="0" rIns="0" bIns="0" rtlCol="0"/>
          <a:lstStyle/>
          <a:p>
            <a:endParaRPr/>
          </a:p>
        </p:txBody>
      </p:sp>
      <p:sp>
        <p:nvSpPr>
          <p:cNvPr id="33" name="object 33"/>
          <p:cNvSpPr txBox="1"/>
          <p:nvPr/>
        </p:nvSpPr>
        <p:spPr>
          <a:xfrm>
            <a:off x="2835402" y="1167936"/>
            <a:ext cx="2846705" cy="430887"/>
          </a:xfrm>
          <a:prstGeom prst="rect">
            <a:avLst/>
          </a:prstGeom>
        </p:spPr>
        <p:txBody>
          <a:bodyPr vert="horz" wrap="square" lIns="0" tIns="0" rIns="0" bIns="0" rtlCol="0">
            <a:spAutoFit/>
          </a:bodyPr>
          <a:lstStyle/>
          <a:p>
            <a:pPr marL="12700">
              <a:lnSpc>
                <a:spcPct val="100000"/>
              </a:lnSpc>
            </a:pPr>
            <a:r>
              <a:rPr lang="en-US" sz="2800" spc="-20" dirty="0">
                <a:latin typeface="Calibri"/>
                <a:cs typeface="Calibri"/>
              </a:rPr>
              <a:t>Use</a:t>
            </a:r>
            <a:r>
              <a:rPr sz="2800" b="1" spc="-15" dirty="0">
                <a:solidFill>
                  <a:srgbClr val="0033CC"/>
                </a:solidFill>
                <a:latin typeface="Calibri"/>
                <a:cs typeface="Calibri"/>
              </a:rPr>
              <a:t> </a:t>
            </a:r>
            <a:r>
              <a:rPr sz="1800" b="1" spc="-5" dirty="0">
                <a:solidFill>
                  <a:srgbClr val="0033CC"/>
                </a:solidFill>
                <a:latin typeface="Courier New"/>
                <a:cs typeface="Courier New"/>
              </a:rPr>
              <a:t>fseek</a:t>
            </a:r>
            <a:r>
              <a:rPr sz="1800" dirty="0">
                <a:latin typeface="Courier New"/>
                <a:cs typeface="Courier New"/>
              </a:rPr>
              <a:t>(</a:t>
            </a:r>
            <a:r>
              <a:rPr sz="1800" spc="-35" dirty="0">
                <a:latin typeface="Courier New"/>
                <a:cs typeface="Courier New"/>
              </a:rPr>
              <a:t> </a:t>
            </a:r>
            <a:r>
              <a:rPr sz="1800" spc="-5" dirty="0">
                <a:latin typeface="Courier New"/>
                <a:cs typeface="Courier New"/>
              </a:rPr>
              <a:t>tmpData,</a:t>
            </a:r>
            <a:endParaRPr sz="1800" dirty="0">
              <a:latin typeface="Courier New"/>
              <a:cs typeface="Courier New"/>
            </a:endParaRPr>
          </a:p>
        </p:txBody>
      </p:sp>
      <p:sp>
        <p:nvSpPr>
          <p:cNvPr id="34" name="object 34"/>
          <p:cNvSpPr txBox="1"/>
          <p:nvPr/>
        </p:nvSpPr>
        <p:spPr>
          <a:xfrm>
            <a:off x="5791055" y="1266825"/>
            <a:ext cx="2620645" cy="254000"/>
          </a:xfrm>
          <a:prstGeom prst="rect">
            <a:avLst/>
          </a:prstGeom>
        </p:spPr>
        <p:txBody>
          <a:bodyPr vert="horz" wrap="square" lIns="0" tIns="0" rIns="0" bIns="0" rtlCol="0">
            <a:spAutoFit/>
          </a:bodyPr>
          <a:lstStyle/>
          <a:p>
            <a:pPr marL="12700">
              <a:lnSpc>
                <a:spcPct val="100000"/>
              </a:lnSpc>
            </a:pPr>
            <a:r>
              <a:rPr sz="1800" spc="-5" dirty="0">
                <a:latin typeface="Courier New"/>
                <a:cs typeface="Courier New"/>
              </a:rPr>
              <a:t>offset</a:t>
            </a:r>
            <a:r>
              <a:rPr sz="1800" dirty="0">
                <a:latin typeface="Courier New"/>
                <a:cs typeface="Courier New"/>
              </a:rPr>
              <a:t>,</a:t>
            </a:r>
            <a:r>
              <a:rPr sz="1800" spc="-25" dirty="0">
                <a:latin typeface="Courier New"/>
                <a:cs typeface="Courier New"/>
              </a:rPr>
              <a:t> </a:t>
            </a:r>
            <a:r>
              <a:rPr sz="1800" spc="-5" dirty="0">
                <a:latin typeface="Courier New"/>
                <a:cs typeface="Courier New"/>
              </a:rPr>
              <a:t>SEEK_SE</a:t>
            </a:r>
            <a:r>
              <a:rPr sz="1800" dirty="0">
                <a:latin typeface="Courier New"/>
                <a:cs typeface="Courier New"/>
              </a:rPr>
              <a:t>T</a:t>
            </a:r>
            <a:r>
              <a:rPr sz="1800" spc="-25" dirty="0">
                <a:latin typeface="Courier New"/>
                <a:cs typeface="Courier New"/>
              </a:rPr>
              <a:t> </a:t>
            </a:r>
            <a:r>
              <a:rPr sz="1800" spc="-5" dirty="0">
                <a:latin typeface="Courier New"/>
                <a:cs typeface="Courier New"/>
              </a:rPr>
              <a:t>);</a:t>
            </a:r>
            <a:endParaRPr sz="1800">
              <a:latin typeface="Courier New"/>
              <a:cs typeface="Courier New"/>
            </a:endParaRPr>
          </a:p>
        </p:txBody>
      </p:sp>
      <p:sp>
        <p:nvSpPr>
          <p:cNvPr id="35" name="object 35"/>
          <p:cNvSpPr/>
          <p:nvPr/>
        </p:nvSpPr>
        <p:spPr>
          <a:xfrm>
            <a:off x="2664466" y="3133832"/>
            <a:ext cx="797560" cy="379730"/>
          </a:xfrm>
          <a:custGeom>
            <a:avLst/>
            <a:gdLst/>
            <a:ahLst/>
            <a:cxnLst/>
            <a:rect l="l" t="t" r="r" b="b"/>
            <a:pathLst>
              <a:path w="797560" h="379729">
                <a:moveTo>
                  <a:pt x="0" y="0"/>
                </a:moveTo>
                <a:lnTo>
                  <a:pt x="0" y="379475"/>
                </a:lnTo>
                <a:lnTo>
                  <a:pt x="797051" y="379475"/>
                </a:lnTo>
                <a:lnTo>
                  <a:pt x="797051" y="0"/>
                </a:lnTo>
                <a:lnTo>
                  <a:pt x="0" y="0"/>
                </a:lnTo>
                <a:close/>
              </a:path>
            </a:pathLst>
          </a:custGeom>
          <a:solidFill>
            <a:srgbClr val="FFFFCC"/>
          </a:solidFill>
        </p:spPr>
        <p:txBody>
          <a:bodyPr wrap="square" lIns="0" tIns="0" rIns="0" bIns="0" rtlCol="0"/>
          <a:lstStyle/>
          <a:p>
            <a:endParaRPr/>
          </a:p>
        </p:txBody>
      </p:sp>
      <p:sp>
        <p:nvSpPr>
          <p:cNvPr id="36" name="object 36"/>
          <p:cNvSpPr/>
          <p:nvPr/>
        </p:nvSpPr>
        <p:spPr>
          <a:xfrm>
            <a:off x="2658370" y="3127737"/>
            <a:ext cx="810260" cy="392430"/>
          </a:xfrm>
          <a:custGeom>
            <a:avLst/>
            <a:gdLst/>
            <a:ahLst/>
            <a:cxnLst/>
            <a:rect l="l" t="t" r="r" b="b"/>
            <a:pathLst>
              <a:path w="810260" h="392429">
                <a:moveTo>
                  <a:pt x="810006" y="392429"/>
                </a:moveTo>
                <a:lnTo>
                  <a:pt x="810006" y="0"/>
                </a:lnTo>
                <a:lnTo>
                  <a:pt x="0" y="0"/>
                </a:lnTo>
                <a:lnTo>
                  <a:pt x="0" y="392429"/>
                </a:lnTo>
                <a:lnTo>
                  <a:pt x="6095" y="392429"/>
                </a:lnTo>
                <a:lnTo>
                  <a:pt x="6095" y="12953"/>
                </a:lnTo>
                <a:lnTo>
                  <a:pt x="12953" y="6096"/>
                </a:lnTo>
                <a:lnTo>
                  <a:pt x="12953" y="12953"/>
                </a:lnTo>
                <a:lnTo>
                  <a:pt x="797051" y="12953"/>
                </a:lnTo>
                <a:lnTo>
                  <a:pt x="797051" y="6096"/>
                </a:lnTo>
                <a:lnTo>
                  <a:pt x="803147" y="12953"/>
                </a:lnTo>
                <a:lnTo>
                  <a:pt x="803147" y="392429"/>
                </a:lnTo>
                <a:lnTo>
                  <a:pt x="810006" y="392429"/>
                </a:lnTo>
                <a:close/>
              </a:path>
              <a:path w="810260" h="392429">
                <a:moveTo>
                  <a:pt x="12953" y="12953"/>
                </a:moveTo>
                <a:lnTo>
                  <a:pt x="12953" y="6096"/>
                </a:lnTo>
                <a:lnTo>
                  <a:pt x="6095" y="12953"/>
                </a:lnTo>
                <a:lnTo>
                  <a:pt x="12953" y="12953"/>
                </a:lnTo>
                <a:close/>
              </a:path>
              <a:path w="810260" h="392429">
                <a:moveTo>
                  <a:pt x="12953" y="379475"/>
                </a:moveTo>
                <a:lnTo>
                  <a:pt x="12953" y="12953"/>
                </a:lnTo>
                <a:lnTo>
                  <a:pt x="6095" y="12953"/>
                </a:lnTo>
                <a:lnTo>
                  <a:pt x="6095" y="379475"/>
                </a:lnTo>
                <a:lnTo>
                  <a:pt x="12953" y="379475"/>
                </a:lnTo>
                <a:close/>
              </a:path>
              <a:path w="810260" h="392429">
                <a:moveTo>
                  <a:pt x="803147" y="379475"/>
                </a:moveTo>
                <a:lnTo>
                  <a:pt x="6095" y="379475"/>
                </a:lnTo>
                <a:lnTo>
                  <a:pt x="12953" y="385572"/>
                </a:lnTo>
                <a:lnTo>
                  <a:pt x="12953" y="392429"/>
                </a:lnTo>
                <a:lnTo>
                  <a:pt x="797051" y="392429"/>
                </a:lnTo>
                <a:lnTo>
                  <a:pt x="797051" y="385572"/>
                </a:lnTo>
                <a:lnTo>
                  <a:pt x="803147" y="379475"/>
                </a:lnTo>
                <a:close/>
              </a:path>
              <a:path w="810260" h="392429">
                <a:moveTo>
                  <a:pt x="12953" y="392429"/>
                </a:moveTo>
                <a:lnTo>
                  <a:pt x="12953" y="385572"/>
                </a:lnTo>
                <a:lnTo>
                  <a:pt x="6095" y="379475"/>
                </a:lnTo>
                <a:lnTo>
                  <a:pt x="6095" y="392429"/>
                </a:lnTo>
                <a:lnTo>
                  <a:pt x="12953" y="392429"/>
                </a:lnTo>
                <a:close/>
              </a:path>
              <a:path w="810260" h="392429">
                <a:moveTo>
                  <a:pt x="803147" y="12953"/>
                </a:moveTo>
                <a:lnTo>
                  <a:pt x="797051" y="6096"/>
                </a:lnTo>
                <a:lnTo>
                  <a:pt x="797051" y="12953"/>
                </a:lnTo>
                <a:lnTo>
                  <a:pt x="803147" y="12953"/>
                </a:lnTo>
                <a:close/>
              </a:path>
              <a:path w="810260" h="392429">
                <a:moveTo>
                  <a:pt x="803147" y="379475"/>
                </a:moveTo>
                <a:lnTo>
                  <a:pt x="803147" y="12953"/>
                </a:lnTo>
                <a:lnTo>
                  <a:pt x="797051" y="12953"/>
                </a:lnTo>
                <a:lnTo>
                  <a:pt x="797051" y="379475"/>
                </a:lnTo>
                <a:lnTo>
                  <a:pt x="803147" y="379475"/>
                </a:lnTo>
                <a:close/>
              </a:path>
              <a:path w="810260" h="392429">
                <a:moveTo>
                  <a:pt x="803147" y="392429"/>
                </a:moveTo>
                <a:lnTo>
                  <a:pt x="803147" y="379475"/>
                </a:lnTo>
                <a:lnTo>
                  <a:pt x="797051" y="385572"/>
                </a:lnTo>
                <a:lnTo>
                  <a:pt x="797051" y="392429"/>
                </a:lnTo>
                <a:lnTo>
                  <a:pt x="803147" y="392429"/>
                </a:lnTo>
                <a:close/>
              </a:path>
            </a:pathLst>
          </a:custGeom>
          <a:solidFill>
            <a:srgbClr val="000000"/>
          </a:solidFill>
        </p:spPr>
        <p:txBody>
          <a:bodyPr wrap="square" lIns="0" tIns="0" rIns="0" bIns="0" rtlCol="0"/>
          <a:lstStyle/>
          <a:p>
            <a:endParaRPr/>
          </a:p>
        </p:txBody>
      </p:sp>
      <p:sp>
        <p:nvSpPr>
          <p:cNvPr id="37" name="object 37"/>
          <p:cNvSpPr/>
          <p:nvPr/>
        </p:nvSpPr>
        <p:spPr>
          <a:xfrm>
            <a:off x="3474472" y="3135357"/>
            <a:ext cx="795655" cy="379730"/>
          </a:xfrm>
          <a:custGeom>
            <a:avLst/>
            <a:gdLst/>
            <a:ahLst/>
            <a:cxnLst/>
            <a:rect l="l" t="t" r="r" b="b"/>
            <a:pathLst>
              <a:path w="795654" h="379729">
                <a:moveTo>
                  <a:pt x="0" y="0"/>
                </a:moveTo>
                <a:lnTo>
                  <a:pt x="0" y="379475"/>
                </a:lnTo>
                <a:lnTo>
                  <a:pt x="795527" y="379475"/>
                </a:lnTo>
                <a:lnTo>
                  <a:pt x="795527" y="0"/>
                </a:lnTo>
                <a:lnTo>
                  <a:pt x="0" y="0"/>
                </a:lnTo>
                <a:close/>
              </a:path>
            </a:pathLst>
          </a:custGeom>
          <a:solidFill>
            <a:srgbClr val="FFFFCC"/>
          </a:solidFill>
        </p:spPr>
        <p:txBody>
          <a:bodyPr wrap="square" lIns="0" tIns="0" rIns="0" bIns="0" rtlCol="0"/>
          <a:lstStyle/>
          <a:p>
            <a:endParaRPr/>
          </a:p>
        </p:txBody>
      </p:sp>
      <p:sp>
        <p:nvSpPr>
          <p:cNvPr id="38" name="object 38"/>
          <p:cNvSpPr/>
          <p:nvPr/>
        </p:nvSpPr>
        <p:spPr>
          <a:xfrm>
            <a:off x="3468376" y="3129261"/>
            <a:ext cx="807720" cy="392430"/>
          </a:xfrm>
          <a:custGeom>
            <a:avLst/>
            <a:gdLst/>
            <a:ahLst/>
            <a:cxnLst/>
            <a:rect l="l" t="t" r="r" b="b"/>
            <a:pathLst>
              <a:path w="807720" h="392429">
                <a:moveTo>
                  <a:pt x="807720" y="392429"/>
                </a:moveTo>
                <a:lnTo>
                  <a:pt x="807720" y="0"/>
                </a:lnTo>
                <a:lnTo>
                  <a:pt x="0" y="0"/>
                </a:lnTo>
                <a:lnTo>
                  <a:pt x="0" y="392429"/>
                </a:lnTo>
                <a:lnTo>
                  <a:pt x="6096" y="392429"/>
                </a:lnTo>
                <a:lnTo>
                  <a:pt x="6096" y="12953"/>
                </a:lnTo>
                <a:lnTo>
                  <a:pt x="12192" y="6096"/>
                </a:lnTo>
                <a:lnTo>
                  <a:pt x="12192" y="12953"/>
                </a:lnTo>
                <a:lnTo>
                  <a:pt x="794766" y="12953"/>
                </a:lnTo>
                <a:lnTo>
                  <a:pt x="794766" y="6096"/>
                </a:lnTo>
                <a:lnTo>
                  <a:pt x="801624" y="12953"/>
                </a:lnTo>
                <a:lnTo>
                  <a:pt x="801624" y="392429"/>
                </a:lnTo>
                <a:lnTo>
                  <a:pt x="807720" y="392429"/>
                </a:lnTo>
                <a:close/>
              </a:path>
              <a:path w="807720" h="392429">
                <a:moveTo>
                  <a:pt x="12192" y="12953"/>
                </a:moveTo>
                <a:lnTo>
                  <a:pt x="12192" y="6096"/>
                </a:lnTo>
                <a:lnTo>
                  <a:pt x="6096" y="12953"/>
                </a:lnTo>
                <a:lnTo>
                  <a:pt x="12192" y="12953"/>
                </a:lnTo>
                <a:close/>
              </a:path>
              <a:path w="807720" h="392429">
                <a:moveTo>
                  <a:pt x="12192" y="379475"/>
                </a:moveTo>
                <a:lnTo>
                  <a:pt x="12192" y="12953"/>
                </a:lnTo>
                <a:lnTo>
                  <a:pt x="6096" y="12953"/>
                </a:lnTo>
                <a:lnTo>
                  <a:pt x="6096" y="379475"/>
                </a:lnTo>
                <a:lnTo>
                  <a:pt x="12192" y="379475"/>
                </a:lnTo>
                <a:close/>
              </a:path>
              <a:path w="807720" h="392429">
                <a:moveTo>
                  <a:pt x="801624" y="379475"/>
                </a:moveTo>
                <a:lnTo>
                  <a:pt x="6096" y="379475"/>
                </a:lnTo>
                <a:lnTo>
                  <a:pt x="12192" y="385572"/>
                </a:lnTo>
                <a:lnTo>
                  <a:pt x="12192" y="392429"/>
                </a:lnTo>
                <a:lnTo>
                  <a:pt x="794766" y="392429"/>
                </a:lnTo>
                <a:lnTo>
                  <a:pt x="794766" y="385572"/>
                </a:lnTo>
                <a:lnTo>
                  <a:pt x="801624" y="379475"/>
                </a:lnTo>
                <a:close/>
              </a:path>
              <a:path w="807720" h="392429">
                <a:moveTo>
                  <a:pt x="12192" y="392429"/>
                </a:moveTo>
                <a:lnTo>
                  <a:pt x="12192" y="385572"/>
                </a:lnTo>
                <a:lnTo>
                  <a:pt x="6096" y="379475"/>
                </a:lnTo>
                <a:lnTo>
                  <a:pt x="6096" y="392429"/>
                </a:lnTo>
                <a:lnTo>
                  <a:pt x="12192" y="392429"/>
                </a:lnTo>
                <a:close/>
              </a:path>
              <a:path w="807720" h="392429">
                <a:moveTo>
                  <a:pt x="801624" y="12953"/>
                </a:moveTo>
                <a:lnTo>
                  <a:pt x="794766" y="6096"/>
                </a:lnTo>
                <a:lnTo>
                  <a:pt x="794766" y="12953"/>
                </a:lnTo>
                <a:lnTo>
                  <a:pt x="801624" y="12953"/>
                </a:lnTo>
                <a:close/>
              </a:path>
              <a:path w="807720" h="392429">
                <a:moveTo>
                  <a:pt x="801624" y="379475"/>
                </a:moveTo>
                <a:lnTo>
                  <a:pt x="801624" y="12953"/>
                </a:lnTo>
                <a:lnTo>
                  <a:pt x="794766" y="12953"/>
                </a:lnTo>
                <a:lnTo>
                  <a:pt x="794766" y="379475"/>
                </a:lnTo>
                <a:lnTo>
                  <a:pt x="801624" y="379475"/>
                </a:lnTo>
                <a:close/>
              </a:path>
              <a:path w="807720" h="392429">
                <a:moveTo>
                  <a:pt x="801624" y="392429"/>
                </a:moveTo>
                <a:lnTo>
                  <a:pt x="801624" y="379475"/>
                </a:lnTo>
                <a:lnTo>
                  <a:pt x="794766" y="385572"/>
                </a:lnTo>
                <a:lnTo>
                  <a:pt x="794766" y="392429"/>
                </a:lnTo>
                <a:lnTo>
                  <a:pt x="801624" y="392429"/>
                </a:lnTo>
                <a:close/>
              </a:path>
            </a:pathLst>
          </a:custGeom>
          <a:solidFill>
            <a:srgbClr val="000000"/>
          </a:solidFill>
        </p:spPr>
        <p:txBody>
          <a:bodyPr wrap="square" lIns="0" tIns="0" rIns="0" bIns="0" rtlCol="0"/>
          <a:lstStyle/>
          <a:p>
            <a:endParaRPr/>
          </a:p>
        </p:txBody>
      </p:sp>
      <p:sp>
        <p:nvSpPr>
          <p:cNvPr id="39" name="object 39"/>
          <p:cNvSpPr/>
          <p:nvPr/>
        </p:nvSpPr>
        <p:spPr>
          <a:xfrm>
            <a:off x="4274572" y="3133832"/>
            <a:ext cx="797560" cy="379730"/>
          </a:xfrm>
          <a:custGeom>
            <a:avLst/>
            <a:gdLst/>
            <a:ahLst/>
            <a:cxnLst/>
            <a:rect l="l" t="t" r="r" b="b"/>
            <a:pathLst>
              <a:path w="797560" h="379729">
                <a:moveTo>
                  <a:pt x="0" y="0"/>
                </a:moveTo>
                <a:lnTo>
                  <a:pt x="0" y="379475"/>
                </a:lnTo>
                <a:lnTo>
                  <a:pt x="797051" y="379475"/>
                </a:lnTo>
                <a:lnTo>
                  <a:pt x="797051" y="0"/>
                </a:lnTo>
                <a:lnTo>
                  <a:pt x="0" y="0"/>
                </a:lnTo>
                <a:close/>
              </a:path>
            </a:pathLst>
          </a:custGeom>
          <a:solidFill>
            <a:srgbClr val="FFFFCC"/>
          </a:solidFill>
        </p:spPr>
        <p:txBody>
          <a:bodyPr wrap="square" lIns="0" tIns="0" rIns="0" bIns="0" rtlCol="0"/>
          <a:lstStyle/>
          <a:p>
            <a:endParaRPr/>
          </a:p>
        </p:txBody>
      </p:sp>
      <p:sp>
        <p:nvSpPr>
          <p:cNvPr id="40" name="object 40"/>
          <p:cNvSpPr/>
          <p:nvPr/>
        </p:nvSpPr>
        <p:spPr>
          <a:xfrm>
            <a:off x="4268476" y="3127737"/>
            <a:ext cx="809625" cy="392430"/>
          </a:xfrm>
          <a:custGeom>
            <a:avLst/>
            <a:gdLst/>
            <a:ahLst/>
            <a:cxnLst/>
            <a:rect l="l" t="t" r="r" b="b"/>
            <a:pathLst>
              <a:path w="809625" h="392429">
                <a:moveTo>
                  <a:pt x="809243" y="392429"/>
                </a:moveTo>
                <a:lnTo>
                  <a:pt x="809243" y="0"/>
                </a:lnTo>
                <a:lnTo>
                  <a:pt x="0" y="0"/>
                </a:lnTo>
                <a:lnTo>
                  <a:pt x="0" y="392429"/>
                </a:lnTo>
                <a:lnTo>
                  <a:pt x="6096" y="392429"/>
                </a:lnTo>
                <a:lnTo>
                  <a:pt x="6096" y="12953"/>
                </a:lnTo>
                <a:lnTo>
                  <a:pt x="12192" y="6096"/>
                </a:lnTo>
                <a:lnTo>
                  <a:pt x="12192" y="12953"/>
                </a:lnTo>
                <a:lnTo>
                  <a:pt x="796290" y="12953"/>
                </a:lnTo>
                <a:lnTo>
                  <a:pt x="796290" y="6096"/>
                </a:lnTo>
                <a:lnTo>
                  <a:pt x="803148" y="12953"/>
                </a:lnTo>
                <a:lnTo>
                  <a:pt x="803148" y="392429"/>
                </a:lnTo>
                <a:lnTo>
                  <a:pt x="809243" y="392429"/>
                </a:lnTo>
                <a:close/>
              </a:path>
              <a:path w="809625" h="392429">
                <a:moveTo>
                  <a:pt x="12192" y="12953"/>
                </a:moveTo>
                <a:lnTo>
                  <a:pt x="12192" y="6096"/>
                </a:lnTo>
                <a:lnTo>
                  <a:pt x="6096" y="12953"/>
                </a:lnTo>
                <a:lnTo>
                  <a:pt x="12192" y="12953"/>
                </a:lnTo>
                <a:close/>
              </a:path>
              <a:path w="809625" h="392429">
                <a:moveTo>
                  <a:pt x="12192" y="379475"/>
                </a:moveTo>
                <a:lnTo>
                  <a:pt x="12192" y="12953"/>
                </a:lnTo>
                <a:lnTo>
                  <a:pt x="6096" y="12953"/>
                </a:lnTo>
                <a:lnTo>
                  <a:pt x="6096" y="379475"/>
                </a:lnTo>
                <a:lnTo>
                  <a:pt x="12192" y="379475"/>
                </a:lnTo>
                <a:close/>
              </a:path>
              <a:path w="809625" h="392429">
                <a:moveTo>
                  <a:pt x="803148" y="379475"/>
                </a:moveTo>
                <a:lnTo>
                  <a:pt x="6096" y="379475"/>
                </a:lnTo>
                <a:lnTo>
                  <a:pt x="12192" y="385572"/>
                </a:lnTo>
                <a:lnTo>
                  <a:pt x="12192" y="392429"/>
                </a:lnTo>
                <a:lnTo>
                  <a:pt x="796290" y="392429"/>
                </a:lnTo>
                <a:lnTo>
                  <a:pt x="796290" y="385572"/>
                </a:lnTo>
                <a:lnTo>
                  <a:pt x="803148" y="379475"/>
                </a:lnTo>
                <a:close/>
              </a:path>
              <a:path w="809625" h="392429">
                <a:moveTo>
                  <a:pt x="12192" y="392429"/>
                </a:moveTo>
                <a:lnTo>
                  <a:pt x="12192" y="385572"/>
                </a:lnTo>
                <a:lnTo>
                  <a:pt x="6096" y="379475"/>
                </a:lnTo>
                <a:lnTo>
                  <a:pt x="6096" y="392429"/>
                </a:lnTo>
                <a:lnTo>
                  <a:pt x="12192" y="392429"/>
                </a:lnTo>
                <a:close/>
              </a:path>
              <a:path w="809625" h="392429">
                <a:moveTo>
                  <a:pt x="803148" y="12953"/>
                </a:moveTo>
                <a:lnTo>
                  <a:pt x="796290" y="6096"/>
                </a:lnTo>
                <a:lnTo>
                  <a:pt x="796290" y="12953"/>
                </a:lnTo>
                <a:lnTo>
                  <a:pt x="803148" y="12953"/>
                </a:lnTo>
                <a:close/>
              </a:path>
              <a:path w="809625" h="392429">
                <a:moveTo>
                  <a:pt x="803148" y="379475"/>
                </a:moveTo>
                <a:lnTo>
                  <a:pt x="803148" y="12953"/>
                </a:lnTo>
                <a:lnTo>
                  <a:pt x="796290" y="12953"/>
                </a:lnTo>
                <a:lnTo>
                  <a:pt x="796290" y="379475"/>
                </a:lnTo>
                <a:lnTo>
                  <a:pt x="803148" y="379475"/>
                </a:lnTo>
                <a:close/>
              </a:path>
              <a:path w="809625" h="392429">
                <a:moveTo>
                  <a:pt x="803148" y="392429"/>
                </a:moveTo>
                <a:lnTo>
                  <a:pt x="803148" y="379475"/>
                </a:lnTo>
                <a:lnTo>
                  <a:pt x="796290" y="385572"/>
                </a:lnTo>
                <a:lnTo>
                  <a:pt x="796290" y="392429"/>
                </a:lnTo>
                <a:lnTo>
                  <a:pt x="803148" y="392429"/>
                </a:lnTo>
                <a:close/>
              </a:path>
            </a:pathLst>
          </a:custGeom>
          <a:solidFill>
            <a:srgbClr val="000000"/>
          </a:solidFill>
        </p:spPr>
        <p:txBody>
          <a:bodyPr wrap="square" lIns="0" tIns="0" rIns="0" bIns="0" rtlCol="0"/>
          <a:lstStyle/>
          <a:p>
            <a:endParaRPr/>
          </a:p>
        </p:txBody>
      </p:sp>
      <p:sp>
        <p:nvSpPr>
          <p:cNvPr id="41" name="object 41"/>
          <p:cNvSpPr/>
          <p:nvPr/>
        </p:nvSpPr>
        <p:spPr>
          <a:xfrm>
            <a:off x="5083816" y="3135357"/>
            <a:ext cx="795655" cy="379730"/>
          </a:xfrm>
          <a:custGeom>
            <a:avLst/>
            <a:gdLst/>
            <a:ahLst/>
            <a:cxnLst/>
            <a:rect l="l" t="t" r="r" b="b"/>
            <a:pathLst>
              <a:path w="795654" h="379729">
                <a:moveTo>
                  <a:pt x="0" y="0"/>
                </a:moveTo>
                <a:lnTo>
                  <a:pt x="0" y="379476"/>
                </a:lnTo>
                <a:lnTo>
                  <a:pt x="795527" y="379475"/>
                </a:lnTo>
                <a:lnTo>
                  <a:pt x="795527" y="0"/>
                </a:lnTo>
                <a:lnTo>
                  <a:pt x="0" y="0"/>
                </a:lnTo>
                <a:close/>
              </a:path>
            </a:pathLst>
          </a:custGeom>
          <a:solidFill>
            <a:srgbClr val="FFFFCC"/>
          </a:solidFill>
        </p:spPr>
        <p:txBody>
          <a:bodyPr wrap="square" lIns="0" tIns="0" rIns="0" bIns="0" rtlCol="0"/>
          <a:lstStyle/>
          <a:p>
            <a:endParaRPr/>
          </a:p>
        </p:txBody>
      </p:sp>
      <p:sp>
        <p:nvSpPr>
          <p:cNvPr id="42" name="object 42"/>
          <p:cNvSpPr/>
          <p:nvPr/>
        </p:nvSpPr>
        <p:spPr>
          <a:xfrm>
            <a:off x="5077720" y="3129261"/>
            <a:ext cx="808990" cy="392430"/>
          </a:xfrm>
          <a:custGeom>
            <a:avLst/>
            <a:gdLst/>
            <a:ahLst/>
            <a:cxnLst/>
            <a:rect l="l" t="t" r="r" b="b"/>
            <a:pathLst>
              <a:path w="808989" h="392429">
                <a:moveTo>
                  <a:pt x="808482" y="392429"/>
                </a:moveTo>
                <a:lnTo>
                  <a:pt x="808482" y="0"/>
                </a:lnTo>
                <a:lnTo>
                  <a:pt x="0" y="0"/>
                </a:lnTo>
                <a:lnTo>
                  <a:pt x="0" y="392430"/>
                </a:lnTo>
                <a:lnTo>
                  <a:pt x="6096" y="392430"/>
                </a:lnTo>
                <a:lnTo>
                  <a:pt x="6096" y="12954"/>
                </a:lnTo>
                <a:lnTo>
                  <a:pt x="12953" y="6096"/>
                </a:lnTo>
                <a:lnTo>
                  <a:pt x="12953" y="12954"/>
                </a:lnTo>
                <a:lnTo>
                  <a:pt x="795527" y="12953"/>
                </a:lnTo>
                <a:lnTo>
                  <a:pt x="795527" y="6096"/>
                </a:lnTo>
                <a:lnTo>
                  <a:pt x="801624" y="12953"/>
                </a:lnTo>
                <a:lnTo>
                  <a:pt x="801624" y="392429"/>
                </a:lnTo>
                <a:lnTo>
                  <a:pt x="808482" y="392429"/>
                </a:lnTo>
                <a:close/>
              </a:path>
              <a:path w="808989" h="392429">
                <a:moveTo>
                  <a:pt x="12953" y="12954"/>
                </a:moveTo>
                <a:lnTo>
                  <a:pt x="12953" y="6096"/>
                </a:lnTo>
                <a:lnTo>
                  <a:pt x="6096" y="12954"/>
                </a:lnTo>
                <a:lnTo>
                  <a:pt x="12953" y="12954"/>
                </a:lnTo>
                <a:close/>
              </a:path>
              <a:path w="808989" h="392429">
                <a:moveTo>
                  <a:pt x="12953" y="379476"/>
                </a:moveTo>
                <a:lnTo>
                  <a:pt x="12953" y="12954"/>
                </a:lnTo>
                <a:lnTo>
                  <a:pt x="6096" y="12954"/>
                </a:lnTo>
                <a:lnTo>
                  <a:pt x="6096" y="379476"/>
                </a:lnTo>
                <a:lnTo>
                  <a:pt x="12953" y="379476"/>
                </a:lnTo>
                <a:close/>
              </a:path>
              <a:path w="808989" h="392429">
                <a:moveTo>
                  <a:pt x="801624" y="379475"/>
                </a:moveTo>
                <a:lnTo>
                  <a:pt x="6096" y="379476"/>
                </a:lnTo>
                <a:lnTo>
                  <a:pt x="12953" y="385572"/>
                </a:lnTo>
                <a:lnTo>
                  <a:pt x="12953" y="392430"/>
                </a:lnTo>
                <a:lnTo>
                  <a:pt x="795527" y="392429"/>
                </a:lnTo>
                <a:lnTo>
                  <a:pt x="795527" y="385572"/>
                </a:lnTo>
                <a:lnTo>
                  <a:pt x="801624" y="379475"/>
                </a:lnTo>
                <a:close/>
              </a:path>
              <a:path w="808989" h="392429">
                <a:moveTo>
                  <a:pt x="12953" y="392430"/>
                </a:moveTo>
                <a:lnTo>
                  <a:pt x="12953" y="385572"/>
                </a:lnTo>
                <a:lnTo>
                  <a:pt x="6096" y="379476"/>
                </a:lnTo>
                <a:lnTo>
                  <a:pt x="6096" y="392430"/>
                </a:lnTo>
                <a:lnTo>
                  <a:pt x="12953" y="392430"/>
                </a:lnTo>
                <a:close/>
              </a:path>
              <a:path w="808989" h="392429">
                <a:moveTo>
                  <a:pt x="801624" y="12953"/>
                </a:moveTo>
                <a:lnTo>
                  <a:pt x="795527" y="6096"/>
                </a:lnTo>
                <a:lnTo>
                  <a:pt x="795527" y="12953"/>
                </a:lnTo>
                <a:lnTo>
                  <a:pt x="801624" y="12953"/>
                </a:lnTo>
                <a:close/>
              </a:path>
              <a:path w="808989" h="392429">
                <a:moveTo>
                  <a:pt x="801624" y="379475"/>
                </a:moveTo>
                <a:lnTo>
                  <a:pt x="801624" y="12953"/>
                </a:lnTo>
                <a:lnTo>
                  <a:pt x="795527" y="12953"/>
                </a:lnTo>
                <a:lnTo>
                  <a:pt x="795527" y="379475"/>
                </a:lnTo>
                <a:lnTo>
                  <a:pt x="801624" y="379475"/>
                </a:lnTo>
                <a:close/>
              </a:path>
              <a:path w="808989" h="392429">
                <a:moveTo>
                  <a:pt x="801624" y="392429"/>
                </a:moveTo>
                <a:lnTo>
                  <a:pt x="801624" y="379475"/>
                </a:lnTo>
                <a:lnTo>
                  <a:pt x="795527" y="385572"/>
                </a:lnTo>
                <a:lnTo>
                  <a:pt x="795527" y="392429"/>
                </a:lnTo>
                <a:lnTo>
                  <a:pt x="801624" y="392429"/>
                </a:lnTo>
                <a:close/>
              </a:path>
            </a:pathLst>
          </a:custGeom>
          <a:solidFill>
            <a:srgbClr val="000000"/>
          </a:solidFill>
        </p:spPr>
        <p:txBody>
          <a:bodyPr wrap="square" lIns="0" tIns="0" rIns="0" bIns="0" rtlCol="0"/>
          <a:lstStyle/>
          <a:p>
            <a:endParaRPr/>
          </a:p>
        </p:txBody>
      </p:sp>
      <p:sp>
        <p:nvSpPr>
          <p:cNvPr id="43" name="object 43"/>
          <p:cNvSpPr/>
          <p:nvPr/>
        </p:nvSpPr>
        <p:spPr>
          <a:xfrm>
            <a:off x="5883916" y="3133832"/>
            <a:ext cx="797560" cy="379730"/>
          </a:xfrm>
          <a:custGeom>
            <a:avLst/>
            <a:gdLst/>
            <a:ahLst/>
            <a:cxnLst/>
            <a:rect l="l" t="t" r="r" b="b"/>
            <a:pathLst>
              <a:path w="797559" h="379729">
                <a:moveTo>
                  <a:pt x="0" y="0"/>
                </a:moveTo>
                <a:lnTo>
                  <a:pt x="0" y="379475"/>
                </a:lnTo>
                <a:lnTo>
                  <a:pt x="797052" y="379475"/>
                </a:lnTo>
                <a:lnTo>
                  <a:pt x="797052" y="0"/>
                </a:lnTo>
                <a:lnTo>
                  <a:pt x="0" y="0"/>
                </a:lnTo>
                <a:close/>
              </a:path>
            </a:pathLst>
          </a:custGeom>
          <a:solidFill>
            <a:srgbClr val="FFFFCC"/>
          </a:solidFill>
        </p:spPr>
        <p:txBody>
          <a:bodyPr wrap="square" lIns="0" tIns="0" rIns="0" bIns="0" rtlCol="0"/>
          <a:lstStyle/>
          <a:p>
            <a:endParaRPr/>
          </a:p>
        </p:txBody>
      </p:sp>
      <p:sp>
        <p:nvSpPr>
          <p:cNvPr id="44" name="object 44"/>
          <p:cNvSpPr/>
          <p:nvPr/>
        </p:nvSpPr>
        <p:spPr>
          <a:xfrm>
            <a:off x="5877820" y="3127737"/>
            <a:ext cx="810260" cy="392430"/>
          </a:xfrm>
          <a:custGeom>
            <a:avLst/>
            <a:gdLst/>
            <a:ahLst/>
            <a:cxnLst/>
            <a:rect l="l" t="t" r="r" b="b"/>
            <a:pathLst>
              <a:path w="810259" h="392429">
                <a:moveTo>
                  <a:pt x="810006" y="392429"/>
                </a:moveTo>
                <a:lnTo>
                  <a:pt x="810006" y="0"/>
                </a:lnTo>
                <a:lnTo>
                  <a:pt x="0" y="0"/>
                </a:lnTo>
                <a:lnTo>
                  <a:pt x="0" y="392429"/>
                </a:lnTo>
                <a:lnTo>
                  <a:pt x="6096" y="392429"/>
                </a:lnTo>
                <a:lnTo>
                  <a:pt x="6096" y="12953"/>
                </a:lnTo>
                <a:lnTo>
                  <a:pt x="12953" y="6096"/>
                </a:lnTo>
                <a:lnTo>
                  <a:pt x="12953" y="12953"/>
                </a:lnTo>
                <a:lnTo>
                  <a:pt x="797052" y="12953"/>
                </a:lnTo>
                <a:lnTo>
                  <a:pt x="797052" y="6096"/>
                </a:lnTo>
                <a:lnTo>
                  <a:pt x="803147" y="12953"/>
                </a:lnTo>
                <a:lnTo>
                  <a:pt x="803147" y="392429"/>
                </a:lnTo>
                <a:lnTo>
                  <a:pt x="810006" y="392429"/>
                </a:lnTo>
                <a:close/>
              </a:path>
              <a:path w="810259" h="392429">
                <a:moveTo>
                  <a:pt x="12953" y="12953"/>
                </a:moveTo>
                <a:lnTo>
                  <a:pt x="12953" y="6096"/>
                </a:lnTo>
                <a:lnTo>
                  <a:pt x="6096" y="12953"/>
                </a:lnTo>
                <a:lnTo>
                  <a:pt x="12953" y="12953"/>
                </a:lnTo>
                <a:close/>
              </a:path>
              <a:path w="810259" h="392429">
                <a:moveTo>
                  <a:pt x="12953" y="379475"/>
                </a:moveTo>
                <a:lnTo>
                  <a:pt x="12953" y="12953"/>
                </a:lnTo>
                <a:lnTo>
                  <a:pt x="6096" y="12953"/>
                </a:lnTo>
                <a:lnTo>
                  <a:pt x="6096" y="379475"/>
                </a:lnTo>
                <a:lnTo>
                  <a:pt x="12953" y="379475"/>
                </a:lnTo>
                <a:close/>
              </a:path>
              <a:path w="810259" h="392429">
                <a:moveTo>
                  <a:pt x="803147" y="379475"/>
                </a:moveTo>
                <a:lnTo>
                  <a:pt x="6096" y="379475"/>
                </a:lnTo>
                <a:lnTo>
                  <a:pt x="12953" y="385572"/>
                </a:lnTo>
                <a:lnTo>
                  <a:pt x="12953" y="392429"/>
                </a:lnTo>
                <a:lnTo>
                  <a:pt x="797052" y="392429"/>
                </a:lnTo>
                <a:lnTo>
                  <a:pt x="797052" y="385572"/>
                </a:lnTo>
                <a:lnTo>
                  <a:pt x="803147" y="379475"/>
                </a:lnTo>
                <a:close/>
              </a:path>
              <a:path w="810259" h="392429">
                <a:moveTo>
                  <a:pt x="12953" y="392429"/>
                </a:moveTo>
                <a:lnTo>
                  <a:pt x="12953" y="385572"/>
                </a:lnTo>
                <a:lnTo>
                  <a:pt x="6096" y="379475"/>
                </a:lnTo>
                <a:lnTo>
                  <a:pt x="6096" y="392429"/>
                </a:lnTo>
                <a:lnTo>
                  <a:pt x="12953" y="392429"/>
                </a:lnTo>
                <a:close/>
              </a:path>
              <a:path w="810259" h="392429">
                <a:moveTo>
                  <a:pt x="803147" y="12953"/>
                </a:moveTo>
                <a:lnTo>
                  <a:pt x="797052" y="6096"/>
                </a:lnTo>
                <a:lnTo>
                  <a:pt x="797052" y="12953"/>
                </a:lnTo>
                <a:lnTo>
                  <a:pt x="803147" y="12953"/>
                </a:lnTo>
                <a:close/>
              </a:path>
              <a:path w="810259" h="392429">
                <a:moveTo>
                  <a:pt x="803147" y="379475"/>
                </a:moveTo>
                <a:lnTo>
                  <a:pt x="803147" y="12953"/>
                </a:lnTo>
                <a:lnTo>
                  <a:pt x="797052" y="12953"/>
                </a:lnTo>
                <a:lnTo>
                  <a:pt x="797052" y="379475"/>
                </a:lnTo>
                <a:lnTo>
                  <a:pt x="803147" y="379475"/>
                </a:lnTo>
                <a:close/>
              </a:path>
              <a:path w="810259" h="392429">
                <a:moveTo>
                  <a:pt x="803147" y="392429"/>
                </a:moveTo>
                <a:lnTo>
                  <a:pt x="803147" y="379475"/>
                </a:lnTo>
                <a:lnTo>
                  <a:pt x="797052" y="385572"/>
                </a:lnTo>
                <a:lnTo>
                  <a:pt x="797052" y="392429"/>
                </a:lnTo>
                <a:lnTo>
                  <a:pt x="803147" y="392429"/>
                </a:lnTo>
                <a:close/>
              </a:path>
            </a:pathLst>
          </a:custGeom>
          <a:solidFill>
            <a:srgbClr val="000000"/>
          </a:solidFill>
        </p:spPr>
        <p:txBody>
          <a:bodyPr wrap="square" lIns="0" tIns="0" rIns="0" bIns="0" rtlCol="0"/>
          <a:lstStyle/>
          <a:p>
            <a:endParaRPr/>
          </a:p>
        </p:txBody>
      </p:sp>
      <p:sp>
        <p:nvSpPr>
          <p:cNvPr id="45" name="object 45"/>
          <p:cNvSpPr/>
          <p:nvPr/>
        </p:nvSpPr>
        <p:spPr>
          <a:xfrm>
            <a:off x="6693922" y="3135357"/>
            <a:ext cx="795655" cy="379730"/>
          </a:xfrm>
          <a:custGeom>
            <a:avLst/>
            <a:gdLst/>
            <a:ahLst/>
            <a:cxnLst/>
            <a:rect l="l" t="t" r="r" b="b"/>
            <a:pathLst>
              <a:path w="795654" h="379729">
                <a:moveTo>
                  <a:pt x="0" y="0"/>
                </a:moveTo>
                <a:lnTo>
                  <a:pt x="0" y="379475"/>
                </a:lnTo>
                <a:lnTo>
                  <a:pt x="795527" y="379475"/>
                </a:lnTo>
                <a:lnTo>
                  <a:pt x="795527" y="0"/>
                </a:lnTo>
                <a:lnTo>
                  <a:pt x="0" y="0"/>
                </a:lnTo>
                <a:close/>
              </a:path>
            </a:pathLst>
          </a:custGeom>
          <a:solidFill>
            <a:srgbClr val="FFFFCC"/>
          </a:solidFill>
        </p:spPr>
        <p:txBody>
          <a:bodyPr wrap="square" lIns="0" tIns="0" rIns="0" bIns="0" rtlCol="0"/>
          <a:lstStyle/>
          <a:p>
            <a:endParaRPr/>
          </a:p>
        </p:txBody>
      </p:sp>
      <p:sp>
        <p:nvSpPr>
          <p:cNvPr id="46" name="object 46"/>
          <p:cNvSpPr/>
          <p:nvPr/>
        </p:nvSpPr>
        <p:spPr>
          <a:xfrm>
            <a:off x="6687813" y="3129261"/>
            <a:ext cx="807720" cy="392430"/>
          </a:xfrm>
          <a:custGeom>
            <a:avLst/>
            <a:gdLst/>
            <a:ahLst/>
            <a:cxnLst/>
            <a:rect l="l" t="t" r="r" b="b"/>
            <a:pathLst>
              <a:path w="807720" h="392429">
                <a:moveTo>
                  <a:pt x="807720" y="392429"/>
                </a:moveTo>
                <a:lnTo>
                  <a:pt x="807720" y="0"/>
                </a:lnTo>
                <a:lnTo>
                  <a:pt x="0" y="0"/>
                </a:lnTo>
                <a:lnTo>
                  <a:pt x="0" y="392429"/>
                </a:lnTo>
                <a:lnTo>
                  <a:pt x="6108" y="392429"/>
                </a:lnTo>
                <a:lnTo>
                  <a:pt x="6108" y="12953"/>
                </a:lnTo>
                <a:lnTo>
                  <a:pt x="12204" y="6096"/>
                </a:lnTo>
                <a:lnTo>
                  <a:pt x="12204" y="12953"/>
                </a:lnTo>
                <a:lnTo>
                  <a:pt x="794778" y="12953"/>
                </a:lnTo>
                <a:lnTo>
                  <a:pt x="794778" y="6096"/>
                </a:lnTo>
                <a:lnTo>
                  <a:pt x="801636" y="12953"/>
                </a:lnTo>
                <a:lnTo>
                  <a:pt x="801636" y="392429"/>
                </a:lnTo>
                <a:lnTo>
                  <a:pt x="807720" y="392429"/>
                </a:lnTo>
                <a:close/>
              </a:path>
              <a:path w="807720" h="392429">
                <a:moveTo>
                  <a:pt x="12204" y="12953"/>
                </a:moveTo>
                <a:lnTo>
                  <a:pt x="12204" y="6096"/>
                </a:lnTo>
                <a:lnTo>
                  <a:pt x="6108" y="12953"/>
                </a:lnTo>
                <a:lnTo>
                  <a:pt x="12204" y="12953"/>
                </a:lnTo>
                <a:close/>
              </a:path>
              <a:path w="807720" h="392429">
                <a:moveTo>
                  <a:pt x="12204" y="379475"/>
                </a:moveTo>
                <a:lnTo>
                  <a:pt x="12204" y="12953"/>
                </a:lnTo>
                <a:lnTo>
                  <a:pt x="6108" y="12953"/>
                </a:lnTo>
                <a:lnTo>
                  <a:pt x="6108" y="379475"/>
                </a:lnTo>
                <a:lnTo>
                  <a:pt x="12204" y="379475"/>
                </a:lnTo>
                <a:close/>
              </a:path>
              <a:path w="807720" h="392429">
                <a:moveTo>
                  <a:pt x="801636" y="379475"/>
                </a:moveTo>
                <a:lnTo>
                  <a:pt x="6108" y="379475"/>
                </a:lnTo>
                <a:lnTo>
                  <a:pt x="12204" y="385572"/>
                </a:lnTo>
                <a:lnTo>
                  <a:pt x="12204" y="392429"/>
                </a:lnTo>
                <a:lnTo>
                  <a:pt x="794778" y="392429"/>
                </a:lnTo>
                <a:lnTo>
                  <a:pt x="794778" y="385572"/>
                </a:lnTo>
                <a:lnTo>
                  <a:pt x="801636" y="379475"/>
                </a:lnTo>
                <a:close/>
              </a:path>
              <a:path w="807720" h="392429">
                <a:moveTo>
                  <a:pt x="12204" y="392429"/>
                </a:moveTo>
                <a:lnTo>
                  <a:pt x="12204" y="385572"/>
                </a:lnTo>
                <a:lnTo>
                  <a:pt x="6108" y="379475"/>
                </a:lnTo>
                <a:lnTo>
                  <a:pt x="6108" y="392429"/>
                </a:lnTo>
                <a:lnTo>
                  <a:pt x="12204" y="392429"/>
                </a:lnTo>
                <a:close/>
              </a:path>
              <a:path w="807720" h="392429">
                <a:moveTo>
                  <a:pt x="801636" y="12953"/>
                </a:moveTo>
                <a:lnTo>
                  <a:pt x="794778" y="6096"/>
                </a:lnTo>
                <a:lnTo>
                  <a:pt x="794778" y="12953"/>
                </a:lnTo>
                <a:lnTo>
                  <a:pt x="801636" y="12953"/>
                </a:lnTo>
                <a:close/>
              </a:path>
              <a:path w="807720" h="392429">
                <a:moveTo>
                  <a:pt x="801636" y="379475"/>
                </a:moveTo>
                <a:lnTo>
                  <a:pt x="801636" y="12953"/>
                </a:lnTo>
                <a:lnTo>
                  <a:pt x="794778" y="12953"/>
                </a:lnTo>
                <a:lnTo>
                  <a:pt x="794778" y="379475"/>
                </a:lnTo>
                <a:lnTo>
                  <a:pt x="801636" y="379475"/>
                </a:lnTo>
                <a:close/>
              </a:path>
              <a:path w="807720" h="392429">
                <a:moveTo>
                  <a:pt x="801636" y="392429"/>
                </a:moveTo>
                <a:lnTo>
                  <a:pt x="801636" y="379475"/>
                </a:lnTo>
                <a:lnTo>
                  <a:pt x="794778" y="385572"/>
                </a:lnTo>
                <a:lnTo>
                  <a:pt x="794778" y="392429"/>
                </a:lnTo>
                <a:lnTo>
                  <a:pt x="801636" y="392429"/>
                </a:lnTo>
                <a:close/>
              </a:path>
            </a:pathLst>
          </a:custGeom>
          <a:solidFill>
            <a:srgbClr val="000000"/>
          </a:solidFill>
        </p:spPr>
        <p:txBody>
          <a:bodyPr wrap="square" lIns="0" tIns="0" rIns="0" bIns="0" rtlCol="0"/>
          <a:lstStyle/>
          <a:p>
            <a:endParaRPr/>
          </a:p>
        </p:txBody>
      </p:sp>
      <p:sp>
        <p:nvSpPr>
          <p:cNvPr id="47" name="object 47"/>
          <p:cNvSpPr/>
          <p:nvPr/>
        </p:nvSpPr>
        <p:spPr>
          <a:xfrm>
            <a:off x="7492498" y="3135357"/>
            <a:ext cx="797560" cy="379730"/>
          </a:xfrm>
          <a:custGeom>
            <a:avLst/>
            <a:gdLst/>
            <a:ahLst/>
            <a:cxnLst/>
            <a:rect l="l" t="t" r="r" b="b"/>
            <a:pathLst>
              <a:path w="797559" h="379729">
                <a:moveTo>
                  <a:pt x="0" y="0"/>
                </a:moveTo>
                <a:lnTo>
                  <a:pt x="0" y="379475"/>
                </a:lnTo>
                <a:lnTo>
                  <a:pt x="797051" y="379475"/>
                </a:lnTo>
                <a:lnTo>
                  <a:pt x="797051" y="0"/>
                </a:lnTo>
                <a:lnTo>
                  <a:pt x="0" y="0"/>
                </a:lnTo>
                <a:close/>
              </a:path>
            </a:pathLst>
          </a:custGeom>
          <a:solidFill>
            <a:srgbClr val="FFFFCC"/>
          </a:solidFill>
        </p:spPr>
        <p:txBody>
          <a:bodyPr wrap="square" lIns="0" tIns="0" rIns="0" bIns="0" rtlCol="0"/>
          <a:lstStyle/>
          <a:p>
            <a:endParaRPr/>
          </a:p>
        </p:txBody>
      </p:sp>
      <p:sp>
        <p:nvSpPr>
          <p:cNvPr id="48" name="object 48"/>
          <p:cNvSpPr/>
          <p:nvPr/>
        </p:nvSpPr>
        <p:spPr>
          <a:xfrm>
            <a:off x="7486390" y="3129261"/>
            <a:ext cx="809625" cy="392430"/>
          </a:xfrm>
          <a:custGeom>
            <a:avLst/>
            <a:gdLst/>
            <a:ahLst/>
            <a:cxnLst/>
            <a:rect l="l" t="t" r="r" b="b"/>
            <a:pathLst>
              <a:path w="809625" h="392429">
                <a:moveTo>
                  <a:pt x="809244" y="392429"/>
                </a:moveTo>
                <a:lnTo>
                  <a:pt x="809244" y="0"/>
                </a:lnTo>
                <a:lnTo>
                  <a:pt x="0" y="0"/>
                </a:lnTo>
                <a:lnTo>
                  <a:pt x="0" y="392429"/>
                </a:lnTo>
                <a:lnTo>
                  <a:pt x="6108" y="392429"/>
                </a:lnTo>
                <a:lnTo>
                  <a:pt x="6108" y="12953"/>
                </a:lnTo>
                <a:lnTo>
                  <a:pt x="12204" y="6096"/>
                </a:lnTo>
                <a:lnTo>
                  <a:pt x="12204" y="12953"/>
                </a:lnTo>
                <a:lnTo>
                  <a:pt x="796302" y="12953"/>
                </a:lnTo>
                <a:lnTo>
                  <a:pt x="796302" y="6096"/>
                </a:lnTo>
                <a:lnTo>
                  <a:pt x="803160" y="12953"/>
                </a:lnTo>
                <a:lnTo>
                  <a:pt x="803160" y="392429"/>
                </a:lnTo>
                <a:lnTo>
                  <a:pt x="809244" y="392429"/>
                </a:lnTo>
                <a:close/>
              </a:path>
              <a:path w="809625" h="392429">
                <a:moveTo>
                  <a:pt x="12204" y="12953"/>
                </a:moveTo>
                <a:lnTo>
                  <a:pt x="12204" y="6096"/>
                </a:lnTo>
                <a:lnTo>
                  <a:pt x="6108" y="12953"/>
                </a:lnTo>
                <a:lnTo>
                  <a:pt x="12204" y="12953"/>
                </a:lnTo>
                <a:close/>
              </a:path>
              <a:path w="809625" h="392429">
                <a:moveTo>
                  <a:pt x="12204" y="379475"/>
                </a:moveTo>
                <a:lnTo>
                  <a:pt x="12204" y="12953"/>
                </a:lnTo>
                <a:lnTo>
                  <a:pt x="6108" y="12953"/>
                </a:lnTo>
                <a:lnTo>
                  <a:pt x="6108" y="379475"/>
                </a:lnTo>
                <a:lnTo>
                  <a:pt x="12204" y="379475"/>
                </a:lnTo>
                <a:close/>
              </a:path>
              <a:path w="809625" h="392429">
                <a:moveTo>
                  <a:pt x="803160" y="379475"/>
                </a:moveTo>
                <a:lnTo>
                  <a:pt x="6108" y="379475"/>
                </a:lnTo>
                <a:lnTo>
                  <a:pt x="12204" y="385572"/>
                </a:lnTo>
                <a:lnTo>
                  <a:pt x="12204" y="392429"/>
                </a:lnTo>
                <a:lnTo>
                  <a:pt x="796302" y="392429"/>
                </a:lnTo>
                <a:lnTo>
                  <a:pt x="796302" y="385572"/>
                </a:lnTo>
                <a:lnTo>
                  <a:pt x="803160" y="379475"/>
                </a:lnTo>
                <a:close/>
              </a:path>
              <a:path w="809625" h="392429">
                <a:moveTo>
                  <a:pt x="12204" y="392429"/>
                </a:moveTo>
                <a:lnTo>
                  <a:pt x="12204" y="385572"/>
                </a:lnTo>
                <a:lnTo>
                  <a:pt x="6108" y="379475"/>
                </a:lnTo>
                <a:lnTo>
                  <a:pt x="6108" y="392429"/>
                </a:lnTo>
                <a:lnTo>
                  <a:pt x="12204" y="392429"/>
                </a:lnTo>
                <a:close/>
              </a:path>
              <a:path w="809625" h="392429">
                <a:moveTo>
                  <a:pt x="803160" y="12953"/>
                </a:moveTo>
                <a:lnTo>
                  <a:pt x="796302" y="6096"/>
                </a:lnTo>
                <a:lnTo>
                  <a:pt x="796302" y="12953"/>
                </a:lnTo>
                <a:lnTo>
                  <a:pt x="803160" y="12953"/>
                </a:lnTo>
                <a:close/>
              </a:path>
              <a:path w="809625" h="392429">
                <a:moveTo>
                  <a:pt x="803160" y="379475"/>
                </a:moveTo>
                <a:lnTo>
                  <a:pt x="803160" y="12953"/>
                </a:lnTo>
                <a:lnTo>
                  <a:pt x="796302" y="12953"/>
                </a:lnTo>
                <a:lnTo>
                  <a:pt x="796302" y="379475"/>
                </a:lnTo>
                <a:lnTo>
                  <a:pt x="803160" y="379475"/>
                </a:lnTo>
                <a:close/>
              </a:path>
              <a:path w="809625" h="392429">
                <a:moveTo>
                  <a:pt x="803160" y="392429"/>
                </a:moveTo>
                <a:lnTo>
                  <a:pt x="803160" y="379475"/>
                </a:lnTo>
                <a:lnTo>
                  <a:pt x="796302" y="385572"/>
                </a:lnTo>
                <a:lnTo>
                  <a:pt x="796302" y="392429"/>
                </a:lnTo>
                <a:lnTo>
                  <a:pt x="803160" y="392429"/>
                </a:lnTo>
                <a:close/>
              </a:path>
            </a:pathLst>
          </a:custGeom>
          <a:solidFill>
            <a:srgbClr val="000000"/>
          </a:solidFill>
        </p:spPr>
        <p:txBody>
          <a:bodyPr wrap="square" lIns="0" tIns="0" rIns="0" bIns="0" rtlCol="0"/>
          <a:lstStyle/>
          <a:p>
            <a:endParaRPr/>
          </a:p>
        </p:txBody>
      </p:sp>
      <p:sp>
        <p:nvSpPr>
          <p:cNvPr id="49" name="object 49"/>
          <p:cNvSpPr/>
          <p:nvPr/>
        </p:nvSpPr>
        <p:spPr>
          <a:xfrm>
            <a:off x="2630938" y="2509755"/>
            <a:ext cx="5626735" cy="346710"/>
          </a:xfrm>
          <a:custGeom>
            <a:avLst/>
            <a:gdLst/>
            <a:ahLst/>
            <a:cxnLst/>
            <a:rect l="l" t="t" r="r" b="b"/>
            <a:pathLst>
              <a:path w="5626734" h="346710">
                <a:moveTo>
                  <a:pt x="2813455" y="313355"/>
                </a:moveTo>
                <a:lnTo>
                  <a:pt x="2786971" y="276204"/>
                </a:lnTo>
                <a:lnTo>
                  <a:pt x="2747720" y="247127"/>
                </a:lnTo>
                <a:lnTo>
                  <a:pt x="2698115" y="223338"/>
                </a:lnTo>
                <a:lnTo>
                  <a:pt x="2641373" y="204391"/>
                </a:lnTo>
                <a:lnTo>
                  <a:pt x="2580710" y="189843"/>
                </a:lnTo>
                <a:lnTo>
                  <a:pt x="2519342" y="179249"/>
                </a:lnTo>
                <a:lnTo>
                  <a:pt x="2460485" y="172163"/>
                </a:lnTo>
                <a:lnTo>
                  <a:pt x="2407356" y="168140"/>
                </a:lnTo>
                <a:lnTo>
                  <a:pt x="2363170" y="166736"/>
                </a:lnTo>
                <a:lnTo>
                  <a:pt x="2345436" y="166878"/>
                </a:lnTo>
                <a:lnTo>
                  <a:pt x="434415" y="166900"/>
                </a:lnTo>
                <a:lnTo>
                  <a:pt x="394283" y="165181"/>
                </a:lnTo>
                <a:lnTo>
                  <a:pt x="345628" y="160857"/>
                </a:lnTo>
                <a:lnTo>
                  <a:pt x="291469" y="153620"/>
                </a:lnTo>
                <a:lnTo>
                  <a:pt x="234823" y="143165"/>
                </a:lnTo>
                <a:lnTo>
                  <a:pt x="178668" y="129174"/>
                </a:lnTo>
                <a:lnTo>
                  <a:pt x="126146" y="111379"/>
                </a:lnTo>
                <a:lnTo>
                  <a:pt x="80152" y="89436"/>
                </a:lnTo>
                <a:lnTo>
                  <a:pt x="43746" y="63051"/>
                </a:lnTo>
                <a:lnTo>
                  <a:pt x="19945" y="31919"/>
                </a:lnTo>
                <a:lnTo>
                  <a:pt x="13716" y="14478"/>
                </a:lnTo>
                <a:lnTo>
                  <a:pt x="13716" y="10668"/>
                </a:lnTo>
                <a:lnTo>
                  <a:pt x="12954" y="0"/>
                </a:lnTo>
                <a:lnTo>
                  <a:pt x="0" y="762"/>
                </a:lnTo>
                <a:lnTo>
                  <a:pt x="762" y="11430"/>
                </a:lnTo>
                <a:lnTo>
                  <a:pt x="1524" y="16764"/>
                </a:lnTo>
                <a:lnTo>
                  <a:pt x="18169" y="53944"/>
                </a:lnTo>
                <a:lnTo>
                  <a:pt x="50600" y="85518"/>
                </a:lnTo>
                <a:lnTo>
                  <a:pt x="95453" y="111849"/>
                </a:lnTo>
                <a:lnTo>
                  <a:pt x="149366" y="133300"/>
                </a:lnTo>
                <a:lnTo>
                  <a:pt x="208973" y="150233"/>
                </a:lnTo>
                <a:lnTo>
                  <a:pt x="270913" y="163011"/>
                </a:lnTo>
                <a:lnTo>
                  <a:pt x="331822" y="171997"/>
                </a:lnTo>
                <a:lnTo>
                  <a:pt x="388335" y="177554"/>
                </a:lnTo>
                <a:lnTo>
                  <a:pt x="437091" y="180045"/>
                </a:lnTo>
                <a:lnTo>
                  <a:pt x="457509" y="180253"/>
                </a:lnTo>
                <a:lnTo>
                  <a:pt x="474725" y="179832"/>
                </a:lnTo>
                <a:lnTo>
                  <a:pt x="2385567" y="179842"/>
                </a:lnTo>
                <a:lnTo>
                  <a:pt x="2425534" y="181628"/>
                </a:lnTo>
                <a:lnTo>
                  <a:pt x="2474229" y="186017"/>
                </a:lnTo>
                <a:lnTo>
                  <a:pt x="2528568" y="193309"/>
                </a:lnTo>
                <a:lnTo>
                  <a:pt x="2585469" y="203806"/>
                </a:lnTo>
                <a:lnTo>
                  <a:pt x="2641849" y="217807"/>
                </a:lnTo>
                <a:lnTo>
                  <a:pt x="2694624" y="235613"/>
                </a:lnTo>
                <a:lnTo>
                  <a:pt x="2740712" y="257523"/>
                </a:lnTo>
                <a:lnTo>
                  <a:pt x="2777031" y="283840"/>
                </a:lnTo>
                <a:lnTo>
                  <a:pt x="2800496" y="314862"/>
                </a:lnTo>
                <a:lnTo>
                  <a:pt x="2807208" y="336042"/>
                </a:lnTo>
                <a:lnTo>
                  <a:pt x="2807208" y="335280"/>
                </a:lnTo>
                <a:lnTo>
                  <a:pt x="2807970" y="330708"/>
                </a:lnTo>
                <a:lnTo>
                  <a:pt x="2813455" y="313355"/>
                </a:lnTo>
                <a:close/>
              </a:path>
              <a:path w="5626734" h="346710">
                <a:moveTo>
                  <a:pt x="2820162" y="339852"/>
                </a:moveTo>
                <a:lnTo>
                  <a:pt x="2820162" y="336042"/>
                </a:lnTo>
                <a:lnTo>
                  <a:pt x="2819400" y="330708"/>
                </a:lnTo>
                <a:lnTo>
                  <a:pt x="2813455" y="313355"/>
                </a:lnTo>
                <a:lnTo>
                  <a:pt x="2807970" y="330708"/>
                </a:lnTo>
                <a:lnTo>
                  <a:pt x="2807208" y="335280"/>
                </a:lnTo>
                <a:lnTo>
                  <a:pt x="2807208" y="339852"/>
                </a:lnTo>
                <a:lnTo>
                  <a:pt x="2820162" y="339852"/>
                </a:lnTo>
                <a:close/>
              </a:path>
              <a:path w="5626734" h="346710">
                <a:moveTo>
                  <a:pt x="2820162" y="343662"/>
                </a:moveTo>
                <a:lnTo>
                  <a:pt x="2820162" y="339852"/>
                </a:lnTo>
                <a:lnTo>
                  <a:pt x="2807208" y="339852"/>
                </a:lnTo>
                <a:lnTo>
                  <a:pt x="2807208" y="343662"/>
                </a:lnTo>
                <a:lnTo>
                  <a:pt x="2810256" y="346710"/>
                </a:lnTo>
                <a:lnTo>
                  <a:pt x="2817114" y="346710"/>
                </a:lnTo>
                <a:lnTo>
                  <a:pt x="2820162" y="343662"/>
                </a:lnTo>
                <a:close/>
              </a:path>
              <a:path w="5626734" h="346710">
                <a:moveTo>
                  <a:pt x="5626608" y="11430"/>
                </a:moveTo>
                <a:lnTo>
                  <a:pt x="5626608" y="762"/>
                </a:lnTo>
                <a:lnTo>
                  <a:pt x="5614416" y="0"/>
                </a:lnTo>
                <a:lnTo>
                  <a:pt x="5613654" y="10668"/>
                </a:lnTo>
                <a:lnTo>
                  <a:pt x="5613654" y="14478"/>
                </a:lnTo>
                <a:lnTo>
                  <a:pt x="5607148" y="32472"/>
                </a:lnTo>
                <a:lnTo>
                  <a:pt x="5582016" y="64491"/>
                </a:lnTo>
                <a:lnTo>
                  <a:pt x="5543426" y="91490"/>
                </a:lnTo>
                <a:lnTo>
                  <a:pt x="5494625" y="113793"/>
                </a:lnTo>
                <a:lnTo>
                  <a:pt x="5438858" y="131728"/>
                </a:lnTo>
                <a:lnTo>
                  <a:pt x="5379369" y="145622"/>
                </a:lnTo>
                <a:lnTo>
                  <a:pt x="5319405" y="155800"/>
                </a:lnTo>
                <a:lnTo>
                  <a:pt x="5262211" y="162589"/>
                </a:lnTo>
                <a:lnTo>
                  <a:pt x="5211033" y="166316"/>
                </a:lnTo>
                <a:lnTo>
                  <a:pt x="5169115" y="167306"/>
                </a:lnTo>
                <a:lnTo>
                  <a:pt x="5152644" y="166878"/>
                </a:lnTo>
                <a:lnTo>
                  <a:pt x="3281172" y="166878"/>
                </a:lnTo>
                <a:lnTo>
                  <a:pt x="3257550" y="167640"/>
                </a:lnTo>
                <a:lnTo>
                  <a:pt x="3240821" y="167579"/>
                </a:lnTo>
                <a:lnTo>
                  <a:pt x="3221140" y="168132"/>
                </a:lnTo>
                <a:lnTo>
                  <a:pt x="3174484" y="171243"/>
                </a:lnTo>
                <a:lnTo>
                  <a:pt x="3120713" y="177309"/>
                </a:lnTo>
                <a:lnTo>
                  <a:pt x="3062955" y="186666"/>
                </a:lnTo>
                <a:lnTo>
                  <a:pt x="3004342" y="199648"/>
                </a:lnTo>
                <a:lnTo>
                  <a:pt x="2948001" y="216593"/>
                </a:lnTo>
                <a:lnTo>
                  <a:pt x="2897064" y="237835"/>
                </a:lnTo>
                <a:lnTo>
                  <a:pt x="2854660" y="263711"/>
                </a:lnTo>
                <a:lnTo>
                  <a:pt x="2823919" y="294557"/>
                </a:lnTo>
                <a:lnTo>
                  <a:pt x="2813455" y="313355"/>
                </a:lnTo>
                <a:lnTo>
                  <a:pt x="2819400" y="330708"/>
                </a:lnTo>
                <a:lnTo>
                  <a:pt x="2820162" y="336042"/>
                </a:lnTo>
                <a:lnTo>
                  <a:pt x="2820162" y="332994"/>
                </a:lnTo>
                <a:lnTo>
                  <a:pt x="2826687" y="314811"/>
                </a:lnTo>
                <a:lnTo>
                  <a:pt x="2851821" y="282529"/>
                </a:lnTo>
                <a:lnTo>
                  <a:pt x="2890376" y="255396"/>
                </a:lnTo>
                <a:lnTo>
                  <a:pt x="2939120" y="233053"/>
                </a:lnTo>
                <a:lnTo>
                  <a:pt x="2994822" y="215141"/>
                </a:lnTo>
                <a:lnTo>
                  <a:pt x="3054251" y="201302"/>
                </a:lnTo>
                <a:lnTo>
                  <a:pt x="3114176" y="191179"/>
                </a:lnTo>
                <a:lnTo>
                  <a:pt x="3171366" y="184412"/>
                </a:lnTo>
                <a:lnTo>
                  <a:pt x="3222590" y="180645"/>
                </a:lnTo>
                <a:lnTo>
                  <a:pt x="3264617" y="179517"/>
                </a:lnTo>
                <a:lnTo>
                  <a:pt x="3281172" y="179832"/>
                </a:lnTo>
                <a:lnTo>
                  <a:pt x="5188714" y="179736"/>
                </a:lnTo>
                <a:lnTo>
                  <a:pt x="5235051" y="177683"/>
                </a:lnTo>
                <a:lnTo>
                  <a:pt x="5285748" y="173003"/>
                </a:lnTo>
                <a:lnTo>
                  <a:pt x="5341988" y="165297"/>
                </a:lnTo>
                <a:lnTo>
                  <a:pt x="5400631" y="154195"/>
                </a:lnTo>
                <a:lnTo>
                  <a:pt x="5458539" y="139330"/>
                </a:lnTo>
                <a:lnTo>
                  <a:pt x="5512572" y="120334"/>
                </a:lnTo>
                <a:lnTo>
                  <a:pt x="5559590" y="96839"/>
                </a:lnTo>
                <a:lnTo>
                  <a:pt x="5596467" y="68462"/>
                </a:lnTo>
                <a:lnTo>
                  <a:pt x="5620026" y="34879"/>
                </a:lnTo>
                <a:lnTo>
                  <a:pt x="5625846" y="16002"/>
                </a:lnTo>
                <a:lnTo>
                  <a:pt x="5626608" y="11430"/>
                </a:lnTo>
                <a:close/>
              </a:path>
            </a:pathLst>
          </a:custGeom>
          <a:solidFill>
            <a:srgbClr val="000000"/>
          </a:solidFill>
        </p:spPr>
        <p:txBody>
          <a:bodyPr wrap="square" lIns="0" tIns="0" rIns="0" bIns="0" rtlCol="0"/>
          <a:lstStyle/>
          <a:p>
            <a:endParaRPr/>
          </a:p>
        </p:txBody>
      </p:sp>
      <p:sp>
        <p:nvSpPr>
          <p:cNvPr id="50" name="object 50"/>
          <p:cNvSpPr txBox="1"/>
          <p:nvPr/>
        </p:nvSpPr>
        <p:spPr>
          <a:xfrm>
            <a:off x="2508377" y="3191130"/>
            <a:ext cx="2007489" cy="997709"/>
          </a:xfrm>
          <a:prstGeom prst="rect">
            <a:avLst/>
          </a:prstGeom>
        </p:spPr>
        <p:txBody>
          <a:bodyPr vert="horz" wrap="square" lIns="0" tIns="0" rIns="0" bIns="0" rtlCol="0">
            <a:spAutoFit/>
          </a:bodyPr>
          <a:lstStyle/>
          <a:p>
            <a:pPr marL="220345">
              <a:lnSpc>
                <a:spcPct val="100000"/>
              </a:lnSpc>
              <a:tabLst>
                <a:tab pos="1030605" algn="l"/>
              </a:tabLst>
            </a:pPr>
            <a:r>
              <a:rPr sz="1800" spc="-5" dirty="0">
                <a:solidFill>
                  <a:srgbClr val="00339A"/>
                </a:solidFill>
                <a:latin typeface="Courier New"/>
                <a:cs typeface="Courier New"/>
              </a:rPr>
              <a:t>25.</a:t>
            </a:r>
            <a:r>
              <a:rPr sz="1800" dirty="0">
                <a:solidFill>
                  <a:srgbClr val="00339A"/>
                </a:solidFill>
                <a:latin typeface="Courier New"/>
                <a:cs typeface="Courier New"/>
              </a:rPr>
              <a:t>1	</a:t>
            </a:r>
            <a:r>
              <a:rPr sz="1800" spc="-5" dirty="0">
                <a:solidFill>
                  <a:srgbClr val="00339A"/>
                </a:solidFill>
                <a:latin typeface="Courier New"/>
                <a:cs typeface="Courier New"/>
              </a:rPr>
              <a:t>24.2</a:t>
            </a:r>
            <a:endParaRPr sz="1800" dirty="0">
              <a:latin typeface="Courier New"/>
              <a:cs typeface="Courier New"/>
            </a:endParaRPr>
          </a:p>
          <a:p>
            <a:pPr>
              <a:lnSpc>
                <a:spcPct val="100000"/>
              </a:lnSpc>
              <a:spcBef>
                <a:spcPts val="50"/>
              </a:spcBef>
            </a:pPr>
            <a:endParaRPr sz="1800" dirty="0">
              <a:latin typeface="Times New Roman"/>
              <a:cs typeface="Times New Roman"/>
            </a:endParaRPr>
          </a:p>
          <a:p>
            <a:pPr marL="12700">
              <a:lnSpc>
                <a:spcPct val="100000"/>
              </a:lnSpc>
            </a:pPr>
            <a:r>
              <a:rPr lang="en-US" sz="2800" spc="-20" dirty="0">
                <a:latin typeface="Calibri"/>
                <a:cs typeface="Calibri"/>
              </a:rPr>
              <a:t>Then</a:t>
            </a:r>
            <a:r>
              <a:rPr sz="2800" spc="-15" dirty="0">
                <a:latin typeface="Calibri"/>
                <a:cs typeface="Calibri"/>
              </a:rPr>
              <a:t> </a:t>
            </a:r>
            <a:r>
              <a:rPr sz="1800" b="1" spc="-5" dirty="0">
                <a:solidFill>
                  <a:srgbClr val="0033CC"/>
                </a:solidFill>
                <a:latin typeface="Courier New"/>
                <a:cs typeface="Courier New"/>
              </a:rPr>
              <a:t>fread</a:t>
            </a:r>
            <a:r>
              <a:rPr sz="1800" spc="-5" dirty="0">
                <a:latin typeface="Courier New"/>
                <a:cs typeface="Courier New"/>
              </a:rPr>
              <a:t>(</a:t>
            </a:r>
            <a:endParaRPr sz="1800" dirty="0">
              <a:latin typeface="Courier New"/>
              <a:cs typeface="Courier New"/>
            </a:endParaRPr>
          </a:p>
        </p:txBody>
      </p:sp>
      <p:sp>
        <p:nvSpPr>
          <p:cNvPr id="51" name="object 51"/>
          <p:cNvSpPr txBox="1"/>
          <p:nvPr/>
        </p:nvSpPr>
        <p:spPr>
          <a:xfrm>
            <a:off x="4353306" y="3200781"/>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20.6</a:t>
            </a:r>
            <a:endParaRPr sz="1800">
              <a:latin typeface="Courier New"/>
              <a:cs typeface="Courier New"/>
            </a:endParaRPr>
          </a:p>
        </p:txBody>
      </p:sp>
      <p:sp>
        <p:nvSpPr>
          <p:cNvPr id="52" name="object 52"/>
          <p:cNvSpPr txBox="1"/>
          <p:nvPr/>
        </p:nvSpPr>
        <p:spPr>
          <a:xfrm>
            <a:off x="5162550" y="3202305"/>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19.0</a:t>
            </a:r>
            <a:endParaRPr sz="1800">
              <a:latin typeface="Courier New"/>
              <a:cs typeface="Courier New"/>
            </a:endParaRPr>
          </a:p>
        </p:txBody>
      </p:sp>
      <p:sp>
        <p:nvSpPr>
          <p:cNvPr id="53" name="object 53"/>
          <p:cNvSpPr txBox="1"/>
          <p:nvPr/>
        </p:nvSpPr>
        <p:spPr>
          <a:xfrm>
            <a:off x="5962650" y="3200781"/>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21.5</a:t>
            </a:r>
            <a:endParaRPr sz="1800">
              <a:latin typeface="Courier New"/>
              <a:cs typeface="Courier New"/>
            </a:endParaRPr>
          </a:p>
        </p:txBody>
      </p:sp>
      <p:sp>
        <p:nvSpPr>
          <p:cNvPr id="54" name="object 54"/>
          <p:cNvSpPr txBox="1"/>
          <p:nvPr/>
        </p:nvSpPr>
        <p:spPr>
          <a:xfrm>
            <a:off x="6772656" y="3202305"/>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23.8</a:t>
            </a:r>
            <a:endParaRPr sz="1800">
              <a:latin typeface="Courier New"/>
              <a:cs typeface="Courier New"/>
            </a:endParaRPr>
          </a:p>
        </p:txBody>
      </p:sp>
      <p:sp>
        <p:nvSpPr>
          <p:cNvPr id="55" name="object 55"/>
          <p:cNvSpPr txBox="1"/>
          <p:nvPr/>
        </p:nvSpPr>
        <p:spPr>
          <a:xfrm>
            <a:off x="7570470" y="3202305"/>
            <a:ext cx="572135" cy="254000"/>
          </a:xfrm>
          <a:prstGeom prst="rect">
            <a:avLst/>
          </a:prstGeom>
        </p:spPr>
        <p:txBody>
          <a:bodyPr vert="horz" wrap="square" lIns="0" tIns="0" rIns="0" bIns="0" rtlCol="0">
            <a:spAutoFit/>
          </a:bodyPr>
          <a:lstStyle/>
          <a:p>
            <a:pPr marL="12700">
              <a:lnSpc>
                <a:spcPct val="100000"/>
              </a:lnSpc>
            </a:pPr>
            <a:r>
              <a:rPr sz="1800" spc="-5" dirty="0">
                <a:solidFill>
                  <a:srgbClr val="00339A"/>
                </a:solidFill>
                <a:latin typeface="Courier New"/>
                <a:cs typeface="Courier New"/>
              </a:rPr>
              <a:t>27.5</a:t>
            </a:r>
            <a:endParaRPr sz="1800">
              <a:latin typeface="Courier New"/>
              <a:cs typeface="Courier New"/>
            </a:endParaRPr>
          </a:p>
        </p:txBody>
      </p:sp>
      <p:sp>
        <p:nvSpPr>
          <p:cNvPr id="56" name="object 56"/>
          <p:cNvSpPr txBox="1"/>
          <p:nvPr/>
        </p:nvSpPr>
        <p:spPr>
          <a:xfrm>
            <a:off x="1444752" y="3231069"/>
            <a:ext cx="939800" cy="279400"/>
          </a:xfrm>
          <a:prstGeom prst="rect">
            <a:avLst/>
          </a:prstGeom>
        </p:spPr>
        <p:txBody>
          <a:bodyPr vert="horz" wrap="square" lIns="0" tIns="0" rIns="0" bIns="0" rtlCol="0">
            <a:spAutoFit/>
          </a:bodyPr>
          <a:lstStyle/>
          <a:p>
            <a:pPr marL="12700">
              <a:lnSpc>
                <a:spcPct val="100000"/>
              </a:lnSpc>
            </a:pPr>
            <a:r>
              <a:rPr sz="2000" b="1" spc="-5" dirty="0">
                <a:latin typeface="Courier New"/>
                <a:cs typeface="Courier New"/>
              </a:rPr>
              <a:t>buffer</a:t>
            </a:r>
            <a:endParaRPr sz="2000">
              <a:latin typeface="Courier New"/>
              <a:cs typeface="Courier New"/>
            </a:endParaRPr>
          </a:p>
        </p:txBody>
      </p:sp>
      <p:sp>
        <p:nvSpPr>
          <p:cNvPr id="57" name="object 57"/>
          <p:cNvSpPr txBox="1"/>
          <p:nvPr/>
        </p:nvSpPr>
        <p:spPr>
          <a:xfrm>
            <a:off x="4262468" y="3872865"/>
            <a:ext cx="3032760" cy="276999"/>
          </a:xfrm>
          <a:prstGeom prst="rect">
            <a:avLst/>
          </a:prstGeom>
        </p:spPr>
        <p:txBody>
          <a:bodyPr vert="horz" wrap="square" lIns="0" tIns="0" rIns="0" bIns="0" rtlCol="0">
            <a:spAutoFit/>
          </a:bodyPr>
          <a:lstStyle/>
          <a:p>
            <a:pPr marL="12700">
              <a:lnSpc>
                <a:spcPct val="100000"/>
              </a:lnSpc>
            </a:pPr>
            <a:r>
              <a:rPr sz="1800" spc="-5" dirty="0">
                <a:latin typeface="Courier New"/>
                <a:cs typeface="Courier New"/>
              </a:rPr>
              <a:t>buffer</a:t>
            </a:r>
            <a:r>
              <a:rPr sz="1800" dirty="0">
                <a:latin typeface="Courier New"/>
                <a:cs typeface="Courier New"/>
              </a:rPr>
              <a:t>,</a:t>
            </a:r>
            <a:r>
              <a:rPr sz="1800" spc="-25" dirty="0">
                <a:latin typeface="Courier New"/>
                <a:cs typeface="Courier New"/>
              </a:rPr>
              <a:t> </a:t>
            </a:r>
            <a:r>
              <a:rPr sz="1800" b="1" spc="-5" dirty="0">
                <a:solidFill>
                  <a:srgbClr val="0033CC"/>
                </a:solidFill>
                <a:latin typeface="Courier New"/>
                <a:cs typeface="Courier New"/>
              </a:rPr>
              <a:t>sizeof</a:t>
            </a:r>
            <a:r>
              <a:rPr sz="1800" dirty="0">
                <a:latin typeface="Courier New"/>
                <a:cs typeface="Courier New"/>
              </a:rPr>
              <a:t>(</a:t>
            </a:r>
            <a:r>
              <a:rPr sz="1800" spc="-10" dirty="0">
                <a:solidFill>
                  <a:srgbClr val="0000FF"/>
                </a:solidFill>
                <a:latin typeface="Courier New"/>
                <a:cs typeface="Courier New"/>
              </a:rPr>
              <a:t>floa</a:t>
            </a:r>
            <a:r>
              <a:rPr sz="1800" dirty="0">
                <a:solidFill>
                  <a:srgbClr val="0000FF"/>
                </a:solidFill>
                <a:latin typeface="Courier New"/>
                <a:cs typeface="Courier New"/>
              </a:rPr>
              <a:t>t</a:t>
            </a:r>
            <a:r>
              <a:rPr sz="1800" spc="-5" dirty="0">
                <a:latin typeface="Courier New"/>
                <a:cs typeface="Courier New"/>
              </a:rPr>
              <a:t>),</a:t>
            </a:r>
            <a:endParaRPr sz="1800" dirty="0">
              <a:latin typeface="Courier New"/>
              <a:cs typeface="Courier New"/>
            </a:endParaRPr>
          </a:p>
        </p:txBody>
      </p:sp>
      <p:sp>
        <p:nvSpPr>
          <p:cNvPr id="58" name="object 58"/>
          <p:cNvSpPr txBox="1"/>
          <p:nvPr/>
        </p:nvSpPr>
        <p:spPr>
          <a:xfrm>
            <a:off x="7403660" y="3872865"/>
            <a:ext cx="1663700" cy="254000"/>
          </a:xfrm>
          <a:prstGeom prst="rect">
            <a:avLst/>
          </a:prstGeom>
        </p:spPr>
        <p:txBody>
          <a:bodyPr vert="horz" wrap="square" lIns="0" tIns="0" rIns="0" bIns="0" rtlCol="0">
            <a:spAutoFit/>
          </a:bodyPr>
          <a:lstStyle/>
          <a:p>
            <a:pPr marL="12700">
              <a:lnSpc>
                <a:spcPct val="100000"/>
              </a:lnSpc>
            </a:pPr>
            <a:r>
              <a:rPr sz="1800" spc="-5" dirty="0">
                <a:latin typeface="Courier New"/>
                <a:cs typeface="Courier New"/>
              </a:rPr>
              <a:t>7</a:t>
            </a:r>
            <a:r>
              <a:rPr sz="1800" dirty="0">
                <a:latin typeface="Courier New"/>
                <a:cs typeface="Courier New"/>
              </a:rPr>
              <a:t>,</a:t>
            </a:r>
            <a:r>
              <a:rPr sz="1800" spc="-15" dirty="0">
                <a:latin typeface="Courier New"/>
                <a:cs typeface="Courier New"/>
              </a:rPr>
              <a:t> </a:t>
            </a:r>
            <a:r>
              <a:rPr sz="1800" spc="-5" dirty="0">
                <a:latin typeface="Courier New"/>
                <a:cs typeface="Courier New"/>
              </a:rPr>
              <a:t>tmpDat</a:t>
            </a:r>
            <a:r>
              <a:rPr sz="1800" dirty="0">
                <a:latin typeface="Courier New"/>
                <a:cs typeface="Courier New"/>
              </a:rPr>
              <a:t>a</a:t>
            </a:r>
            <a:r>
              <a:rPr sz="1800" spc="-30" dirty="0">
                <a:latin typeface="Courier New"/>
                <a:cs typeface="Courier New"/>
              </a:rPr>
              <a:t> </a:t>
            </a:r>
            <a:r>
              <a:rPr sz="1800" dirty="0">
                <a:latin typeface="Courier New"/>
                <a:cs typeface="Courier New"/>
              </a:rPr>
              <a:t>)</a:t>
            </a:r>
            <a:endParaRPr sz="1800">
              <a:latin typeface="Courier New"/>
              <a:cs typeface="Courier New"/>
            </a:endParaRPr>
          </a:p>
        </p:txBody>
      </p:sp>
      <p:sp>
        <p:nvSpPr>
          <p:cNvPr id="59" name="object 59"/>
          <p:cNvSpPr/>
          <p:nvPr/>
        </p:nvSpPr>
        <p:spPr>
          <a:xfrm>
            <a:off x="2658370" y="3123164"/>
            <a:ext cx="5638800" cy="406400"/>
          </a:xfrm>
          <a:custGeom>
            <a:avLst/>
            <a:gdLst/>
            <a:ahLst/>
            <a:cxnLst/>
            <a:rect l="l" t="t" r="r" b="b"/>
            <a:pathLst>
              <a:path w="5638800" h="406400">
                <a:moveTo>
                  <a:pt x="5638799" y="406146"/>
                </a:moveTo>
                <a:lnTo>
                  <a:pt x="5638799" y="0"/>
                </a:lnTo>
                <a:lnTo>
                  <a:pt x="0" y="0"/>
                </a:lnTo>
                <a:lnTo>
                  <a:pt x="0" y="406146"/>
                </a:lnTo>
                <a:lnTo>
                  <a:pt x="6095" y="406146"/>
                </a:lnTo>
                <a:lnTo>
                  <a:pt x="6095" y="12192"/>
                </a:lnTo>
                <a:lnTo>
                  <a:pt x="12953" y="6096"/>
                </a:lnTo>
                <a:lnTo>
                  <a:pt x="12953" y="12192"/>
                </a:lnTo>
                <a:lnTo>
                  <a:pt x="5625833" y="12192"/>
                </a:lnTo>
                <a:lnTo>
                  <a:pt x="5625833" y="6096"/>
                </a:lnTo>
                <a:lnTo>
                  <a:pt x="5632704" y="12192"/>
                </a:lnTo>
                <a:lnTo>
                  <a:pt x="5632704" y="406146"/>
                </a:lnTo>
                <a:lnTo>
                  <a:pt x="5638799" y="406146"/>
                </a:lnTo>
                <a:close/>
              </a:path>
              <a:path w="5638800" h="406400">
                <a:moveTo>
                  <a:pt x="12953" y="12192"/>
                </a:moveTo>
                <a:lnTo>
                  <a:pt x="12953" y="6096"/>
                </a:lnTo>
                <a:lnTo>
                  <a:pt x="6095" y="12192"/>
                </a:lnTo>
                <a:lnTo>
                  <a:pt x="12953" y="12192"/>
                </a:lnTo>
                <a:close/>
              </a:path>
              <a:path w="5638800" h="406400">
                <a:moveTo>
                  <a:pt x="12953" y="393192"/>
                </a:moveTo>
                <a:lnTo>
                  <a:pt x="12953" y="12192"/>
                </a:lnTo>
                <a:lnTo>
                  <a:pt x="6095" y="12192"/>
                </a:lnTo>
                <a:lnTo>
                  <a:pt x="6095" y="393192"/>
                </a:lnTo>
                <a:lnTo>
                  <a:pt x="12953" y="393192"/>
                </a:lnTo>
                <a:close/>
              </a:path>
              <a:path w="5638800" h="406400">
                <a:moveTo>
                  <a:pt x="5632704" y="393192"/>
                </a:moveTo>
                <a:lnTo>
                  <a:pt x="6095" y="393192"/>
                </a:lnTo>
                <a:lnTo>
                  <a:pt x="12953" y="400050"/>
                </a:lnTo>
                <a:lnTo>
                  <a:pt x="12953" y="406146"/>
                </a:lnTo>
                <a:lnTo>
                  <a:pt x="5625833" y="406146"/>
                </a:lnTo>
                <a:lnTo>
                  <a:pt x="5625833" y="400050"/>
                </a:lnTo>
                <a:lnTo>
                  <a:pt x="5632704" y="393192"/>
                </a:lnTo>
                <a:close/>
              </a:path>
              <a:path w="5638800" h="406400">
                <a:moveTo>
                  <a:pt x="12953" y="406146"/>
                </a:moveTo>
                <a:lnTo>
                  <a:pt x="12953" y="400050"/>
                </a:lnTo>
                <a:lnTo>
                  <a:pt x="6095" y="393192"/>
                </a:lnTo>
                <a:lnTo>
                  <a:pt x="6095" y="406146"/>
                </a:lnTo>
                <a:lnTo>
                  <a:pt x="12953" y="406146"/>
                </a:lnTo>
                <a:close/>
              </a:path>
              <a:path w="5638800" h="406400">
                <a:moveTo>
                  <a:pt x="5632704" y="12192"/>
                </a:moveTo>
                <a:lnTo>
                  <a:pt x="5625833" y="6096"/>
                </a:lnTo>
                <a:lnTo>
                  <a:pt x="5625833" y="12192"/>
                </a:lnTo>
                <a:lnTo>
                  <a:pt x="5632704" y="12192"/>
                </a:lnTo>
                <a:close/>
              </a:path>
              <a:path w="5638800" h="406400">
                <a:moveTo>
                  <a:pt x="5632704" y="393192"/>
                </a:moveTo>
                <a:lnTo>
                  <a:pt x="5632704" y="12192"/>
                </a:lnTo>
                <a:lnTo>
                  <a:pt x="5625833" y="12192"/>
                </a:lnTo>
                <a:lnTo>
                  <a:pt x="5625833" y="393192"/>
                </a:lnTo>
                <a:lnTo>
                  <a:pt x="5632704" y="393192"/>
                </a:lnTo>
                <a:close/>
              </a:path>
              <a:path w="5638800" h="406400">
                <a:moveTo>
                  <a:pt x="5632704" y="406146"/>
                </a:moveTo>
                <a:lnTo>
                  <a:pt x="5632704" y="393192"/>
                </a:lnTo>
                <a:lnTo>
                  <a:pt x="5625833" y="400050"/>
                </a:lnTo>
                <a:lnTo>
                  <a:pt x="5625833" y="406146"/>
                </a:lnTo>
                <a:lnTo>
                  <a:pt x="5632704" y="406146"/>
                </a:lnTo>
                <a:close/>
              </a:path>
            </a:pathLst>
          </a:custGeom>
          <a:solidFill>
            <a:srgbClr val="000000"/>
          </a:solidFill>
        </p:spPr>
        <p:txBody>
          <a:bodyPr wrap="square" lIns="0" tIns="0" rIns="0" bIns="0" rtlCol="0"/>
          <a:lstStyle/>
          <a:p>
            <a:endParaRPr/>
          </a:p>
        </p:txBody>
      </p:sp>
      <p:sp>
        <p:nvSpPr>
          <p:cNvPr id="60" name="object 60"/>
          <p:cNvSpPr txBox="1"/>
          <p:nvPr/>
        </p:nvSpPr>
        <p:spPr>
          <a:xfrm>
            <a:off x="892303" y="1589721"/>
            <a:ext cx="635000" cy="279400"/>
          </a:xfrm>
          <a:prstGeom prst="rect">
            <a:avLst/>
          </a:prstGeom>
        </p:spPr>
        <p:txBody>
          <a:bodyPr vert="horz" wrap="square" lIns="0" tIns="0" rIns="0" bIns="0" rtlCol="0">
            <a:spAutoFit/>
          </a:bodyPr>
          <a:lstStyle/>
          <a:p>
            <a:pPr marL="12700">
              <a:lnSpc>
                <a:spcPct val="100000"/>
              </a:lnSpc>
            </a:pPr>
            <a:r>
              <a:rPr sz="2000" b="1" spc="-5" dirty="0">
                <a:latin typeface="Courier New"/>
                <a:cs typeface="Courier New"/>
              </a:rPr>
              <a:t>file</a:t>
            </a:r>
            <a:endParaRPr sz="2000">
              <a:latin typeface="Courier New"/>
              <a:cs typeface="Courier New"/>
            </a:endParaRPr>
          </a:p>
        </p:txBody>
      </p:sp>
      <p:sp>
        <p:nvSpPr>
          <p:cNvPr id="61" name="object 61"/>
          <p:cNvSpPr txBox="1">
            <a:spLocks noGrp="1"/>
          </p:cNvSpPr>
          <p:nvPr>
            <p:ph type="title"/>
          </p:nvPr>
        </p:nvSpPr>
        <p:spPr>
          <a:xfrm>
            <a:off x="3683203" y="-8510"/>
            <a:ext cx="2789796" cy="615553"/>
          </a:xfrm>
          <a:prstGeom prst="rect">
            <a:avLst/>
          </a:prstGeom>
        </p:spPr>
        <p:txBody>
          <a:bodyPr vert="horz" wrap="square" lIns="0" tIns="0" rIns="0" bIns="0" rtlCol="0">
            <a:spAutoFit/>
          </a:bodyPr>
          <a:lstStyle/>
          <a:p>
            <a:pPr marL="12700">
              <a:lnSpc>
                <a:spcPct val="100000"/>
              </a:lnSpc>
            </a:pPr>
            <a:r>
              <a:rPr lang="en-US" spc="-5" dirty="0"/>
              <a:t>…Continued</a:t>
            </a:r>
            <a:endParaRPr spc="-5"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60500" y="809625"/>
            <a:ext cx="7263765" cy="2693045"/>
          </a:xfrm>
          <a:prstGeom prst="rect">
            <a:avLst/>
          </a:prstGeom>
        </p:spPr>
        <p:txBody>
          <a:bodyPr vert="horz" wrap="square" lIns="0" tIns="0" rIns="0" bIns="0" rtlCol="0">
            <a:spAutoFit/>
          </a:bodyPr>
          <a:lstStyle/>
          <a:p>
            <a:pPr marL="12700">
              <a:lnSpc>
                <a:spcPct val="100000"/>
              </a:lnSpc>
            </a:pPr>
            <a:r>
              <a:rPr sz="1800" b="1" spc="-5" dirty="0">
                <a:solidFill>
                  <a:srgbClr val="0033CC"/>
                </a:solidFill>
                <a:latin typeface="Courier New"/>
                <a:cs typeface="Courier New"/>
              </a:rPr>
              <a:t>FIL</a:t>
            </a:r>
            <a:r>
              <a:rPr sz="1800" b="1" dirty="0">
                <a:solidFill>
                  <a:srgbClr val="0033CC"/>
                </a:solidFill>
                <a:latin typeface="Courier New"/>
                <a:cs typeface="Courier New"/>
              </a:rPr>
              <a:t>E</a:t>
            </a:r>
            <a:r>
              <a:rPr sz="1800" b="1" spc="-15" dirty="0">
                <a:solidFill>
                  <a:srgbClr val="0033CC"/>
                </a:solidFill>
                <a:latin typeface="Courier New"/>
                <a:cs typeface="Courier New"/>
              </a:rPr>
              <a:t> </a:t>
            </a:r>
            <a:r>
              <a:rPr sz="1800" spc="-5" dirty="0">
                <a:latin typeface="Courier New"/>
                <a:cs typeface="Courier New"/>
              </a:rPr>
              <a:t>*tmpData;</a:t>
            </a:r>
            <a:endParaRPr sz="1800" dirty="0">
              <a:latin typeface="Courier New"/>
              <a:cs typeface="Courier New"/>
            </a:endParaRPr>
          </a:p>
          <a:p>
            <a:pPr marL="12700" marR="3556635">
              <a:lnSpc>
                <a:spcPct val="100000"/>
              </a:lnSpc>
            </a:pPr>
            <a:r>
              <a:rPr sz="1800" spc="-5" dirty="0">
                <a:solidFill>
                  <a:srgbClr val="0000FF"/>
                </a:solidFill>
                <a:latin typeface="Courier New"/>
                <a:cs typeface="Courier New"/>
              </a:rPr>
              <a:t>floa</a:t>
            </a:r>
            <a:r>
              <a:rPr sz="1800" dirty="0">
                <a:solidFill>
                  <a:srgbClr val="0000FF"/>
                </a:solidFill>
                <a:latin typeface="Courier New"/>
                <a:cs typeface="Courier New"/>
              </a:rPr>
              <a:t>t</a:t>
            </a:r>
            <a:r>
              <a:rPr sz="1800" spc="-15" dirty="0">
                <a:solidFill>
                  <a:srgbClr val="0000FF"/>
                </a:solidFill>
                <a:latin typeface="Courier New"/>
                <a:cs typeface="Courier New"/>
              </a:rPr>
              <a:t> </a:t>
            </a:r>
            <a:r>
              <a:rPr sz="1800" spc="-10" dirty="0">
                <a:latin typeface="Courier New"/>
                <a:cs typeface="Courier New"/>
              </a:rPr>
              <a:t>su</a:t>
            </a:r>
            <a:r>
              <a:rPr sz="1800" dirty="0">
                <a:latin typeface="Courier New"/>
                <a:cs typeface="Courier New"/>
              </a:rPr>
              <a:t>m</a:t>
            </a:r>
            <a:r>
              <a:rPr sz="1800" spc="-10" dirty="0">
                <a:latin typeface="Courier New"/>
                <a:cs typeface="Courier New"/>
              </a:rPr>
              <a:t> </a:t>
            </a:r>
            <a:r>
              <a:rPr sz="1800" dirty="0">
                <a:latin typeface="Courier New"/>
                <a:cs typeface="Courier New"/>
              </a:rPr>
              <a:t>=</a:t>
            </a:r>
            <a:r>
              <a:rPr sz="1800" spc="-10" dirty="0">
                <a:latin typeface="Courier New"/>
                <a:cs typeface="Courier New"/>
              </a:rPr>
              <a:t> 0.0</a:t>
            </a:r>
            <a:r>
              <a:rPr sz="1800" dirty="0">
                <a:latin typeface="Courier New"/>
                <a:cs typeface="Courier New"/>
              </a:rPr>
              <a:t>,</a:t>
            </a:r>
            <a:r>
              <a:rPr sz="1800" spc="-10" dirty="0">
                <a:latin typeface="Courier New"/>
                <a:cs typeface="Courier New"/>
              </a:rPr>
              <a:t> buffer[7]; </a:t>
            </a:r>
            <a:r>
              <a:rPr sz="1800" spc="-5" dirty="0">
                <a:solidFill>
                  <a:srgbClr val="0000FF"/>
                </a:solidFill>
                <a:latin typeface="Courier New"/>
                <a:cs typeface="Courier New"/>
              </a:rPr>
              <a:t>in</a:t>
            </a:r>
            <a:r>
              <a:rPr sz="1800" dirty="0">
                <a:solidFill>
                  <a:srgbClr val="0000FF"/>
                </a:solidFill>
                <a:latin typeface="Courier New"/>
                <a:cs typeface="Courier New"/>
              </a:rPr>
              <a:t>t</a:t>
            </a:r>
            <a:r>
              <a:rPr sz="1800" spc="-15" dirty="0">
                <a:solidFill>
                  <a:srgbClr val="0000FF"/>
                </a:solidFill>
                <a:latin typeface="Courier New"/>
                <a:cs typeface="Courier New"/>
              </a:rPr>
              <a:t> </a:t>
            </a:r>
            <a:r>
              <a:rPr sz="1800" spc="-10" dirty="0">
                <a:latin typeface="Courier New"/>
                <a:cs typeface="Courier New"/>
              </a:rPr>
              <a:t>i</a:t>
            </a:r>
            <a:r>
              <a:rPr sz="1800" dirty="0">
                <a:latin typeface="Courier New"/>
                <a:cs typeface="Courier New"/>
              </a:rPr>
              <a:t>,</a:t>
            </a:r>
            <a:r>
              <a:rPr sz="1800" spc="-10" dirty="0">
                <a:latin typeface="Courier New"/>
                <a:cs typeface="Courier New"/>
              </a:rPr>
              <a:t> offset</a:t>
            </a:r>
            <a:r>
              <a:rPr sz="1800" dirty="0">
                <a:latin typeface="Courier New"/>
                <a:cs typeface="Courier New"/>
              </a:rPr>
              <a:t>,</a:t>
            </a:r>
            <a:r>
              <a:rPr sz="1800" spc="-10" dirty="0">
                <a:latin typeface="Courier New"/>
                <a:cs typeface="Courier New"/>
              </a:rPr>
              <a:t> weekNum,</a:t>
            </a:r>
            <a:endParaRPr sz="1800" dirty="0">
              <a:latin typeface="Courier New"/>
              <a:cs typeface="Courier New"/>
            </a:endParaRPr>
          </a:p>
          <a:p>
            <a:pPr marL="12700">
              <a:lnSpc>
                <a:spcPct val="100000"/>
              </a:lnSpc>
              <a:spcBef>
                <a:spcPts val="960"/>
              </a:spcBef>
            </a:pPr>
            <a:r>
              <a:rPr sz="1800" spc="-10" dirty="0">
                <a:latin typeface="Courier New"/>
                <a:cs typeface="Courier New"/>
              </a:rPr>
              <a:t>tmpDat</a:t>
            </a:r>
            <a:r>
              <a:rPr sz="1800" dirty="0">
                <a:latin typeface="Courier New"/>
                <a:cs typeface="Courier New"/>
              </a:rPr>
              <a:t>a</a:t>
            </a:r>
            <a:r>
              <a:rPr sz="1800" spc="-10" dirty="0">
                <a:latin typeface="Courier New"/>
                <a:cs typeface="Courier New"/>
              </a:rPr>
              <a:t> </a:t>
            </a:r>
            <a:r>
              <a:rPr sz="1800" dirty="0">
                <a:latin typeface="Courier New"/>
                <a:cs typeface="Courier New"/>
              </a:rPr>
              <a:t>=</a:t>
            </a:r>
            <a:r>
              <a:rPr sz="1800" spc="-15" dirty="0">
                <a:latin typeface="Courier New"/>
                <a:cs typeface="Courier New"/>
              </a:rPr>
              <a:t> </a:t>
            </a:r>
            <a:r>
              <a:rPr sz="1800" b="1" spc="-10" dirty="0">
                <a:solidFill>
                  <a:srgbClr val="0033CC"/>
                </a:solidFill>
                <a:latin typeface="Courier New"/>
                <a:cs typeface="Courier New"/>
              </a:rPr>
              <a:t>fopen</a:t>
            </a:r>
            <a:r>
              <a:rPr sz="1800" spc="-10" dirty="0">
                <a:latin typeface="Courier New"/>
                <a:cs typeface="Courier New"/>
              </a:rPr>
              <a:t>("2014.dat"</a:t>
            </a:r>
            <a:r>
              <a:rPr sz="1800" dirty="0">
                <a:latin typeface="Courier New"/>
                <a:cs typeface="Courier New"/>
              </a:rPr>
              <a:t>,</a:t>
            </a:r>
            <a:r>
              <a:rPr sz="1800" spc="-15" dirty="0">
                <a:latin typeface="Courier New"/>
                <a:cs typeface="Courier New"/>
              </a:rPr>
              <a:t> </a:t>
            </a:r>
            <a:r>
              <a:rPr sz="1800" spc="-10" dirty="0">
                <a:latin typeface="Courier New"/>
                <a:cs typeface="Courier New"/>
              </a:rPr>
              <a:t>"rb</a:t>
            </a:r>
            <a:r>
              <a:rPr sz="1800" dirty="0">
                <a:latin typeface="Courier New"/>
                <a:cs typeface="Courier New"/>
              </a:rPr>
              <a:t>"</a:t>
            </a:r>
            <a:r>
              <a:rPr sz="1800" spc="-10" dirty="0">
                <a:latin typeface="Courier New"/>
                <a:cs typeface="Courier New"/>
              </a:rPr>
              <a:t> );</a:t>
            </a:r>
            <a:endParaRPr sz="1800" dirty="0">
              <a:latin typeface="Courier New"/>
              <a:cs typeface="Courier New"/>
            </a:endParaRPr>
          </a:p>
          <a:p>
            <a:pPr marL="12700">
              <a:lnSpc>
                <a:spcPct val="100000"/>
              </a:lnSpc>
              <a:tabLst>
                <a:tab pos="3152775" algn="l"/>
              </a:tabLst>
            </a:pPr>
            <a:r>
              <a:rPr sz="1800" spc="-10" dirty="0">
                <a:solidFill>
                  <a:srgbClr val="0000FF"/>
                </a:solidFill>
                <a:latin typeface="Courier New"/>
                <a:cs typeface="Courier New"/>
              </a:rPr>
              <a:t>i</a:t>
            </a:r>
            <a:r>
              <a:rPr sz="1800" dirty="0">
                <a:solidFill>
                  <a:srgbClr val="0000FF"/>
                </a:solidFill>
                <a:latin typeface="Courier New"/>
                <a:cs typeface="Courier New"/>
              </a:rPr>
              <a:t>f</a:t>
            </a:r>
            <a:r>
              <a:rPr sz="1800" spc="-5" dirty="0">
                <a:latin typeface="Courier New"/>
                <a:cs typeface="Courier New"/>
              </a:rPr>
              <a:t>(tmpDat</a:t>
            </a:r>
            <a:r>
              <a:rPr sz="1800" dirty="0">
                <a:latin typeface="Courier New"/>
                <a:cs typeface="Courier New"/>
              </a:rPr>
              <a:t>a</a:t>
            </a:r>
            <a:r>
              <a:rPr sz="1800" spc="-15" dirty="0">
                <a:latin typeface="Courier New"/>
                <a:cs typeface="Courier New"/>
              </a:rPr>
              <a:t> </a:t>
            </a:r>
            <a:r>
              <a:rPr sz="1800" spc="-5" dirty="0">
                <a:latin typeface="Courier New"/>
                <a:cs typeface="Courier New"/>
              </a:rPr>
              <a:t>=</a:t>
            </a:r>
            <a:r>
              <a:rPr sz="1800" dirty="0">
                <a:latin typeface="Courier New"/>
                <a:cs typeface="Courier New"/>
              </a:rPr>
              <a:t>=</a:t>
            </a:r>
            <a:r>
              <a:rPr sz="1800" spc="-10" dirty="0">
                <a:latin typeface="Courier New"/>
                <a:cs typeface="Courier New"/>
              </a:rPr>
              <a:t> </a:t>
            </a:r>
            <a:r>
              <a:rPr sz="1800" b="1" spc="-5" dirty="0">
                <a:solidFill>
                  <a:srgbClr val="0033CC"/>
                </a:solidFill>
                <a:latin typeface="Courier New"/>
                <a:cs typeface="Courier New"/>
              </a:rPr>
              <a:t>NUL</a:t>
            </a:r>
            <a:r>
              <a:rPr sz="1800" b="1" dirty="0">
                <a:solidFill>
                  <a:srgbClr val="0033CC"/>
                </a:solidFill>
                <a:latin typeface="Courier New"/>
                <a:cs typeface="Courier New"/>
              </a:rPr>
              <a:t>L</a:t>
            </a:r>
            <a:r>
              <a:rPr sz="1800" spc="-10" dirty="0">
                <a:latin typeface="Courier New"/>
                <a:cs typeface="Courier New"/>
              </a:rPr>
              <a:t> </a:t>
            </a:r>
            <a:r>
              <a:rPr sz="1800" dirty="0">
                <a:latin typeface="Courier New"/>
                <a:cs typeface="Courier New"/>
              </a:rPr>
              <a:t>)	{</a:t>
            </a:r>
            <a:r>
              <a:rPr sz="1800" spc="-15" dirty="0">
                <a:latin typeface="Courier New"/>
                <a:cs typeface="Courier New"/>
              </a:rPr>
              <a:t> </a:t>
            </a:r>
            <a:r>
              <a:rPr sz="1800" spc="-10" dirty="0">
                <a:latin typeface="Courier New"/>
                <a:cs typeface="Courier New"/>
              </a:rPr>
              <a:t>.</a:t>
            </a:r>
            <a:r>
              <a:rPr sz="1800" dirty="0">
                <a:latin typeface="Courier New"/>
                <a:cs typeface="Courier New"/>
              </a:rPr>
              <a:t>.</a:t>
            </a:r>
            <a:r>
              <a:rPr sz="1800" i="1" spc="-10" dirty="0">
                <a:latin typeface="Courier New"/>
                <a:cs typeface="Courier New"/>
              </a:rPr>
              <a:t>Erro</a:t>
            </a:r>
            <a:r>
              <a:rPr sz="1800" i="1" dirty="0">
                <a:latin typeface="Courier New"/>
                <a:cs typeface="Courier New"/>
              </a:rPr>
              <a:t>r</a:t>
            </a:r>
            <a:r>
              <a:rPr sz="1800" i="1" spc="-10" dirty="0">
                <a:latin typeface="Courier New"/>
                <a:cs typeface="Courier New"/>
              </a:rPr>
              <a:t> Recover</a:t>
            </a:r>
            <a:r>
              <a:rPr sz="1800" i="1" dirty="0">
                <a:latin typeface="Courier New"/>
                <a:cs typeface="Courier New"/>
              </a:rPr>
              <a:t>y</a:t>
            </a:r>
            <a:r>
              <a:rPr sz="1800" i="1" spc="-10" dirty="0">
                <a:latin typeface="Courier New"/>
                <a:cs typeface="Courier New"/>
              </a:rPr>
              <a:t> Actions.</a:t>
            </a:r>
            <a:r>
              <a:rPr sz="1800" i="1" dirty="0">
                <a:latin typeface="Courier New"/>
                <a:cs typeface="Courier New"/>
              </a:rPr>
              <a:t>.</a:t>
            </a:r>
            <a:r>
              <a:rPr sz="1800" i="1" spc="-5" dirty="0">
                <a:latin typeface="Courier New"/>
                <a:cs typeface="Courier New"/>
              </a:rPr>
              <a:t> </a:t>
            </a:r>
            <a:r>
              <a:rPr sz="1800" dirty="0">
                <a:latin typeface="Courier New"/>
                <a:cs typeface="Courier New"/>
              </a:rPr>
              <a:t>}</a:t>
            </a:r>
          </a:p>
          <a:p>
            <a:pPr marL="12700">
              <a:lnSpc>
                <a:spcPts val="1910"/>
              </a:lnSpc>
              <a:spcBef>
                <a:spcPts val="980"/>
              </a:spcBef>
            </a:pPr>
            <a:r>
              <a:rPr sz="1600" dirty="0">
                <a:solidFill>
                  <a:srgbClr val="003300"/>
                </a:solidFill>
                <a:latin typeface="Courier New"/>
                <a:cs typeface="Courier New"/>
              </a:rPr>
              <a:t>/* calculate the required position */</a:t>
            </a:r>
            <a:endParaRPr sz="1600" dirty="0">
              <a:latin typeface="Courier New"/>
              <a:cs typeface="Courier New"/>
            </a:endParaRPr>
          </a:p>
          <a:p>
            <a:pPr marL="12700">
              <a:lnSpc>
                <a:spcPts val="2150"/>
              </a:lnSpc>
            </a:pPr>
            <a:r>
              <a:rPr sz="1800" spc="-10" dirty="0">
                <a:latin typeface="Courier New"/>
                <a:cs typeface="Courier New"/>
              </a:rPr>
              <a:t>offse</a:t>
            </a:r>
            <a:r>
              <a:rPr sz="1800" dirty="0">
                <a:latin typeface="Courier New"/>
                <a:cs typeface="Courier New"/>
              </a:rPr>
              <a:t>t</a:t>
            </a:r>
            <a:r>
              <a:rPr sz="1800" spc="-10" dirty="0">
                <a:latin typeface="Courier New"/>
                <a:cs typeface="Courier New"/>
              </a:rPr>
              <a:t> </a:t>
            </a:r>
            <a:r>
              <a:rPr sz="1800" dirty="0">
                <a:latin typeface="Courier New"/>
                <a:cs typeface="Courier New"/>
              </a:rPr>
              <a:t>=</a:t>
            </a:r>
            <a:r>
              <a:rPr sz="1800" spc="-10" dirty="0">
                <a:latin typeface="Courier New"/>
                <a:cs typeface="Courier New"/>
              </a:rPr>
              <a:t> (weekNum-1)*7*</a:t>
            </a:r>
            <a:r>
              <a:rPr sz="1800" b="1" spc="-10" dirty="0">
                <a:solidFill>
                  <a:srgbClr val="0033CC"/>
                </a:solidFill>
                <a:latin typeface="Courier New"/>
                <a:cs typeface="Courier New"/>
              </a:rPr>
              <a:t>sizeof</a:t>
            </a:r>
            <a:r>
              <a:rPr sz="1800" dirty="0">
                <a:latin typeface="Courier New"/>
                <a:cs typeface="Courier New"/>
              </a:rPr>
              <a:t>(</a:t>
            </a:r>
            <a:r>
              <a:rPr sz="1800" spc="-5" dirty="0">
                <a:solidFill>
                  <a:srgbClr val="00009A"/>
                </a:solidFill>
                <a:latin typeface="Courier New"/>
                <a:cs typeface="Courier New"/>
              </a:rPr>
              <a:t>float</a:t>
            </a:r>
            <a:r>
              <a:rPr sz="1800" spc="-10" dirty="0">
                <a:latin typeface="Courier New"/>
                <a:cs typeface="Courier New"/>
              </a:rPr>
              <a:t>);</a:t>
            </a:r>
            <a:endParaRPr sz="1800" dirty="0">
              <a:latin typeface="Courier New"/>
              <a:cs typeface="Courier New"/>
            </a:endParaRPr>
          </a:p>
          <a:p>
            <a:pPr marL="12700">
              <a:lnSpc>
                <a:spcPts val="1910"/>
              </a:lnSpc>
              <a:spcBef>
                <a:spcPts val="20"/>
              </a:spcBef>
            </a:pPr>
            <a:r>
              <a:rPr sz="1600" dirty="0">
                <a:solidFill>
                  <a:srgbClr val="003300"/>
                </a:solidFill>
                <a:latin typeface="Courier New"/>
                <a:cs typeface="Courier New"/>
              </a:rPr>
              <a:t>/*</a:t>
            </a:r>
            <a:r>
              <a:rPr sz="1600" spc="5" dirty="0">
                <a:solidFill>
                  <a:srgbClr val="003300"/>
                </a:solidFill>
                <a:latin typeface="Courier New"/>
                <a:cs typeface="Courier New"/>
              </a:rPr>
              <a:t> </a:t>
            </a:r>
            <a:r>
              <a:rPr sz="1600" dirty="0">
                <a:solidFill>
                  <a:srgbClr val="003300"/>
                </a:solidFill>
                <a:latin typeface="Courier New"/>
                <a:cs typeface="Courier New"/>
              </a:rPr>
              <a:t>--</a:t>
            </a:r>
            <a:r>
              <a:rPr sz="1600" spc="10" dirty="0">
                <a:solidFill>
                  <a:srgbClr val="003300"/>
                </a:solidFill>
                <a:latin typeface="Courier New"/>
                <a:cs typeface="Courier New"/>
              </a:rPr>
              <a:t> </a:t>
            </a:r>
            <a:r>
              <a:rPr sz="1600" dirty="0">
                <a:solidFill>
                  <a:srgbClr val="003300"/>
                </a:solidFill>
                <a:latin typeface="Courier New"/>
                <a:cs typeface="Courier New"/>
              </a:rPr>
              <a:t>move</a:t>
            </a:r>
            <a:r>
              <a:rPr sz="1600" spc="5" dirty="0">
                <a:solidFill>
                  <a:srgbClr val="003300"/>
                </a:solidFill>
                <a:latin typeface="Courier New"/>
                <a:cs typeface="Courier New"/>
              </a:rPr>
              <a:t> </a:t>
            </a:r>
            <a:r>
              <a:rPr sz="1600" dirty="0">
                <a:solidFill>
                  <a:srgbClr val="003300"/>
                </a:solidFill>
                <a:latin typeface="Courier New"/>
                <a:cs typeface="Courier New"/>
              </a:rPr>
              <a:t>indicator</a:t>
            </a:r>
            <a:r>
              <a:rPr sz="1600" spc="5" dirty="0">
                <a:solidFill>
                  <a:srgbClr val="003300"/>
                </a:solidFill>
                <a:latin typeface="Courier New"/>
                <a:cs typeface="Courier New"/>
              </a:rPr>
              <a:t> </a:t>
            </a:r>
            <a:r>
              <a:rPr sz="1600" dirty="0">
                <a:solidFill>
                  <a:srgbClr val="003300"/>
                </a:solidFill>
                <a:latin typeface="Courier New"/>
                <a:cs typeface="Courier New"/>
              </a:rPr>
              <a:t>to</a:t>
            </a:r>
            <a:r>
              <a:rPr sz="1600" spc="5" dirty="0">
                <a:solidFill>
                  <a:srgbClr val="003300"/>
                </a:solidFill>
                <a:latin typeface="Courier New"/>
                <a:cs typeface="Courier New"/>
              </a:rPr>
              <a:t> </a:t>
            </a:r>
            <a:r>
              <a:rPr sz="1600" dirty="0">
                <a:solidFill>
                  <a:srgbClr val="003300"/>
                </a:solidFill>
                <a:latin typeface="Courier New"/>
                <a:cs typeface="Courier New"/>
              </a:rPr>
              <a:t>the</a:t>
            </a:r>
            <a:r>
              <a:rPr sz="1600" spc="10" dirty="0">
                <a:solidFill>
                  <a:srgbClr val="003300"/>
                </a:solidFill>
                <a:latin typeface="Courier New"/>
                <a:cs typeface="Courier New"/>
              </a:rPr>
              <a:t> </a:t>
            </a:r>
            <a:r>
              <a:rPr sz="1600" dirty="0">
                <a:solidFill>
                  <a:srgbClr val="003300"/>
                </a:solidFill>
                <a:latin typeface="Courier New"/>
                <a:cs typeface="Courier New"/>
              </a:rPr>
              <a:t>required position -- */</a:t>
            </a:r>
            <a:endParaRPr sz="1600" dirty="0">
              <a:latin typeface="Courier New"/>
              <a:cs typeface="Courier New"/>
            </a:endParaRPr>
          </a:p>
          <a:p>
            <a:pPr marL="12700">
              <a:lnSpc>
                <a:spcPts val="2150"/>
              </a:lnSpc>
            </a:pPr>
            <a:r>
              <a:rPr sz="1800" spc="-10" dirty="0">
                <a:solidFill>
                  <a:srgbClr val="0000FF"/>
                </a:solidFill>
                <a:latin typeface="Courier New"/>
                <a:cs typeface="Courier New"/>
              </a:rPr>
              <a:t>i</a:t>
            </a:r>
            <a:r>
              <a:rPr sz="1800" dirty="0">
                <a:solidFill>
                  <a:srgbClr val="0000FF"/>
                </a:solidFill>
                <a:latin typeface="Courier New"/>
                <a:cs typeface="Courier New"/>
              </a:rPr>
              <a:t>f</a:t>
            </a:r>
            <a:r>
              <a:rPr sz="1800" dirty="0">
                <a:latin typeface="Courier New"/>
                <a:cs typeface="Courier New"/>
              </a:rPr>
              <a:t>(</a:t>
            </a:r>
            <a:r>
              <a:rPr sz="1800" spc="-15" dirty="0">
                <a:latin typeface="Courier New"/>
                <a:cs typeface="Courier New"/>
              </a:rPr>
              <a:t> </a:t>
            </a:r>
            <a:r>
              <a:rPr sz="1800" b="1" spc="-10" dirty="0">
                <a:solidFill>
                  <a:srgbClr val="0033CC"/>
                </a:solidFill>
                <a:latin typeface="Courier New"/>
                <a:cs typeface="Courier New"/>
              </a:rPr>
              <a:t>fseek</a:t>
            </a:r>
            <a:r>
              <a:rPr sz="1800" dirty="0">
                <a:latin typeface="Courier New"/>
                <a:cs typeface="Courier New"/>
              </a:rPr>
              <a:t>(</a:t>
            </a:r>
            <a:r>
              <a:rPr sz="1800" spc="-15" dirty="0">
                <a:latin typeface="Courier New"/>
                <a:cs typeface="Courier New"/>
              </a:rPr>
              <a:t> </a:t>
            </a:r>
            <a:r>
              <a:rPr sz="1800" spc="-10" dirty="0">
                <a:latin typeface="Courier New"/>
                <a:cs typeface="Courier New"/>
              </a:rPr>
              <a:t>tmpData</a:t>
            </a:r>
            <a:r>
              <a:rPr sz="1800" dirty="0">
                <a:latin typeface="Courier New"/>
                <a:cs typeface="Courier New"/>
              </a:rPr>
              <a:t>,</a:t>
            </a:r>
            <a:r>
              <a:rPr sz="1800" spc="-15" dirty="0">
                <a:latin typeface="Courier New"/>
                <a:cs typeface="Courier New"/>
              </a:rPr>
              <a:t> </a:t>
            </a:r>
            <a:r>
              <a:rPr sz="1800" spc="-10" dirty="0">
                <a:latin typeface="Courier New"/>
                <a:cs typeface="Courier New"/>
              </a:rPr>
              <a:t>o</a:t>
            </a:r>
            <a:r>
              <a:rPr sz="1800" spc="5" dirty="0">
                <a:latin typeface="Courier New"/>
                <a:cs typeface="Courier New"/>
              </a:rPr>
              <a:t>f</a:t>
            </a:r>
            <a:r>
              <a:rPr sz="1800" spc="-10" dirty="0">
                <a:latin typeface="Courier New"/>
                <a:cs typeface="Courier New"/>
              </a:rPr>
              <a:t>fset</a:t>
            </a:r>
            <a:r>
              <a:rPr sz="1800" dirty="0">
                <a:latin typeface="Courier New"/>
                <a:cs typeface="Courier New"/>
              </a:rPr>
              <a:t>,</a:t>
            </a:r>
            <a:r>
              <a:rPr sz="1800" spc="-10" dirty="0">
                <a:latin typeface="Courier New"/>
                <a:cs typeface="Courier New"/>
              </a:rPr>
              <a:t> </a:t>
            </a:r>
            <a:r>
              <a:rPr sz="1800" b="1" spc="-10" dirty="0">
                <a:solidFill>
                  <a:srgbClr val="0033CC"/>
                </a:solidFill>
                <a:latin typeface="Courier New"/>
                <a:cs typeface="Courier New"/>
              </a:rPr>
              <a:t>SEEK_SE</a:t>
            </a:r>
            <a:r>
              <a:rPr sz="1800" b="1" dirty="0">
                <a:solidFill>
                  <a:srgbClr val="0033CC"/>
                </a:solidFill>
                <a:latin typeface="Courier New"/>
                <a:cs typeface="Courier New"/>
              </a:rPr>
              <a:t>T</a:t>
            </a:r>
            <a:r>
              <a:rPr sz="1800" spc="-10" dirty="0">
                <a:latin typeface="Courier New"/>
                <a:cs typeface="Courier New"/>
              </a:rPr>
              <a:t> </a:t>
            </a:r>
            <a:r>
              <a:rPr sz="1800" dirty="0">
                <a:latin typeface="Courier New"/>
                <a:cs typeface="Courier New"/>
              </a:rPr>
              <a:t>)</a:t>
            </a:r>
            <a:r>
              <a:rPr sz="1800" spc="-15" dirty="0">
                <a:latin typeface="Courier New"/>
                <a:cs typeface="Courier New"/>
              </a:rPr>
              <a:t> </a:t>
            </a:r>
            <a:r>
              <a:rPr sz="1800" spc="-10" dirty="0">
                <a:latin typeface="Courier New"/>
                <a:cs typeface="Courier New"/>
              </a:rPr>
              <a:t>!</a:t>
            </a:r>
            <a:r>
              <a:rPr sz="1800" dirty="0">
                <a:latin typeface="Courier New"/>
                <a:cs typeface="Courier New"/>
              </a:rPr>
              <a:t>=</a:t>
            </a:r>
            <a:r>
              <a:rPr sz="1800" spc="-10" dirty="0">
                <a:latin typeface="Courier New"/>
                <a:cs typeface="Courier New"/>
              </a:rPr>
              <a:t> 0)</a:t>
            </a:r>
            <a:endParaRPr sz="1800" dirty="0">
              <a:latin typeface="Courier New"/>
              <a:cs typeface="Courier New"/>
            </a:endParaRPr>
          </a:p>
        </p:txBody>
      </p:sp>
      <p:sp>
        <p:nvSpPr>
          <p:cNvPr id="4" name="object 4"/>
          <p:cNvSpPr txBox="1"/>
          <p:nvPr/>
        </p:nvSpPr>
        <p:spPr>
          <a:xfrm>
            <a:off x="1460500" y="4637398"/>
            <a:ext cx="6066155" cy="1482457"/>
          </a:xfrm>
          <a:prstGeom prst="rect">
            <a:avLst/>
          </a:prstGeom>
        </p:spPr>
        <p:txBody>
          <a:bodyPr vert="horz" wrap="square" lIns="0" tIns="0" rIns="0" bIns="0" rtlCol="0">
            <a:spAutoFit/>
          </a:bodyPr>
          <a:lstStyle/>
          <a:p>
            <a:pPr marL="422275" marR="3314700" indent="-410209">
              <a:lnSpc>
                <a:spcPct val="100000"/>
              </a:lnSpc>
            </a:pPr>
            <a:r>
              <a:rPr sz="1800" spc="-5" dirty="0">
                <a:solidFill>
                  <a:srgbClr val="0000FF"/>
                </a:solidFill>
                <a:latin typeface="Courier New"/>
                <a:cs typeface="Courier New"/>
              </a:rPr>
              <a:t>fo</a:t>
            </a:r>
            <a:r>
              <a:rPr sz="1800" spc="-10" dirty="0">
                <a:solidFill>
                  <a:srgbClr val="0000FF"/>
                </a:solidFill>
                <a:latin typeface="Courier New"/>
                <a:cs typeface="Courier New"/>
              </a:rPr>
              <a:t>r</a:t>
            </a:r>
            <a:r>
              <a:rPr sz="1800" spc="-5" dirty="0">
                <a:latin typeface="Courier New"/>
                <a:cs typeface="Courier New"/>
              </a:rPr>
              <a:t>(i=0</a:t>
            </a:r>
            <a:r>
              <a:rPr sz="1800" dirty="0">
                <a:latin typeface="Courier New"/>
                <a:cs typeface="Courier New"/>
              </a:rPr>
              <a:t>;</a:t>
            </a:r>
            <a:r>
              <a:rPr sz="1800" spc="-15" dirty="0">
                <a:latin typeface="Courier New"/>
                <a:cs typeface="Courier New"/>
              </a:rPr>
              <a:t> </a:t>
            </a:r>
            <a:r>
              <a:rPr sz="1800" spc="-5" dirty="0">
                <a:latin typeface="Courier New"/>
                <a:cs typeface="Courier New"/>
              </a:rPr>
              <a:t>i&lt;7</a:t>
            </a:r>
            <a:r>
              <a:rPr sz="1800" dirty="0">
                <a:latin typeface="Courier New"/>
                <a:cs typeface="Courier New"/>
              </a:rPr>
              <a:t>;</a:t>
            </a:r>
            <a:r>
              <a:rPr sz="1800" spc="-15" dirty="0">
                <a:latin typeface="Courier New"/>
                <a:cs typeface="Courier New"/>
              </a:rPr>
              <a:t> </a:t>
            </a:r>
            <a:r>
              <a:rPr sz="1800" spc="-5" dirty="0">
                <a:latin typeface="Courier New"/>
                <a:cs typeface="Courier New"/>
              </a:rPr>
              <a:t>i++) </a:t>
            </a:r>
            <a:r>
              <a:rPr sz="1800" spc="-10" dirty="0">
                <a:latin typeface="Courier New"/>
                <a:cs typeface="Courier New"/>
              </a:rPr>
              <a:t>su</a:t>
            </a:r>
            <a:r>
              <a:rPr sz="1800" dirty="0">
                <a:latin typeface="Courier New"/>
                <a:cs typeface="Courier New"/>
              </a:rPr>
              <a:t>m</a:t>
            </a:r>
            <a:r>
              <a:rPr sz="1800" spc="-10" dirty="0">
                <a:latin typeface="Courier New"/>
                <a:cs typeface="Courier New"/>
              </a:rPr>
              <a:t> +</a:t>
            </a:r>
            <a:r>
              <a:rPr sz="1800" dirty="0">
                <a:latin typeface="Courier New"/>
                <a:cs typeface="Courier New"/>
              </a:rPr>
              <a:t>=</a:t>
            </a:r>
            <a:r>
              <a:rPr sz="1800" spc="-10" dirty="0">
                <a:latin typeface="Courier New"/>
                <a:cs typeface="Courier New"/>
              </a:rPr>
              <a:t> buffer[i];</a:t>
            </a:r>
            <a:endParaRPr sz="1800" dirty="0">
              <a:latin typeface="Courier New"/>
              <a:cs typeface="Courier New"/>
            </a:endParaRPr>
          </a:p>
          <a:p>
            <a:pPr marL="12700" marR="5080">
              <a:lnSpc>
                <a:spcPct val="99500"/>
              </a:lnSpc>
              <a:spcBef>
                <a:spcPts val="990"/>
              </a:spcBef>
              <a:tabLst>
                <a:tab pos="2775585" algn="l"/>
              </a:tabLst>
            </a:pPr>
            <a:r>
              <a:rPr sz="1600" dirty="0">
                <a:solidFill>
                  <a:srgbClr val="003300"/>
                </a:solidFill>
                <a:latin typeface="Courier New"/>
                <a:cs typeface="Courier New"/>
              </a:rPr>
              <a:t>/* calculate the ave</a:t>
            </a:r>
            <a:r>
              <a:rPr sz="1600" spc="10" dirty="0">
                <a:solidFill>
                  <a:srgbClr val="003300"/>
                </a:solidFill>
                <a:latin typeface="Courier New"/>
                <a:cs typeface="Courier New"/>
              </a:rPr>
              <a:t>r</a:t>
            </a:r>
            <a:r>
              <a:rPr sz="1600" dirty="0">
                <a:solidFill>
                  <a:srgbClr val="003300"/>
                </a:solidFill>
                <a:latin typeface="Courier New"/>
                <a:cs typeface="Courier New"/>
              </a:rPr>
              <a:t>age temperature */ </a:t>
            </a:r>
            <a:r>
              <a:rPr sz="1800" b="1" spc="-10" dirty="0">
                <a:solidFill>
                  <a:srgbClr val="0033CC"/>
                </a:solidFill>
                <a:latin typeface="Courier New"/>
                <a:cs typeface="Courier New"/>
              </a:rPr>
              <a:t>printf</a:t>
            </a:r>
            <a:r>
              <a:rPr sz="1800" spc="-10" dirty="0">
                <a:latin typeface="Courier New"/>
                <a:cs typeface="Courier New"/>
              </a:rPr>
              <a:t>("Th</a:t>
            </a:r>
            <a:r>
              <a:rPr sz="1800" dirty="0">
                <a:latin typeface="Courier New"/>
                <a:cs typeface="Courier New"/>
              </a:rPr>
              <a:t>e</a:t>
            </a:r>
            <a:r>
              <a:rPr sz="1800" spc="-10" dirty="0">
                <a:latin typeface="Courier New"/>
                <a:cs typeface="Courier New"/>
              </a:rPr>
              <a:t> averag</a:t>
            </a:r>
            <a:r>
              <a:rPr sz="1800" dirty="0">
                <a:latin typeface="Courier New"/>
                <a:cs typeface="Courier New"/>
              </a:rPr>
              <a:t>e</a:t>
            </a:r>
            <a:r>
              <a:rPr sz="1800" spc="-10" dirty="0">
                <a:latin typeface="Courier New"/>
                <a:cs typeface="Courier New"/>
              </a:rPr>
              <a:t> weekl</a:t>
            </a:r>
            <a:r>
              <a:rPr sz="1800" dirty="0">
                <a:latin typeface="Courier New"/>
                <a:cs typeface="Courier New"/>
              </a:rPr>
              <a:t>y</a:t>
            </a:r>
            <a:r>
              <a:rPr sz="1800" spc="-10" dirty="0">
                <a:latin typeface="Courier New"/>
                <a:cs typeface="Courier New"/>
              </a:rPr>
              <a:t> temp</a:t>
            </a:r>
            <a:r>
              <a:rPr sz="1800" spc="5" dirty="0">
                <a:latin typeface="Courier New"/>
                <a:cs typeface="Courier New"/>
              </a:rPr>
              <a:t>e</a:t>
            </a:r>
            <a:r>
              <a:rPr sz="1800" spc="-5" dirty="0">
                <a:latin typeface="Courier New"/>
                <a:cs typeface="Courier New"/>
              </a:rPr>
              <a:t>rature</a:t>
            </a:r>
            <a:r>
              <a:rPr sz="1800" dirty="0">
                <a:latin typeface="Courier New"/>
                <a:cs typeface="Courier New"/>
              </a:rPr>
              <a:t>:</a:t>
            </a:r>
            <a:r>
              <a:rPr sz="1800" spc="-15" dirty="0">
                <a:latin typeface="Courier New"/>
                <a:cs typeface="Courier New"/>
              </a:rPr>
              <a:t> </a:t>
            </a:r>
            <a:r>
              <a:rPr sz="1800" spc="-5" dirty="0">
                <a:latin typeface="Courier New"/>
                <a:cs typeface="Courier New"/>
              </a:rPr>
              <a:t>%f", </a:t>
            </a:r>
            <a:r>
              <a:rPr sz="1800" b="1" spc="-5" dirty="0">
                <a:solidFill>
                  <a:srgbClr val="0033CC"/>
                </a:solidFill>
                <a:latin typeface="Courier New"/>
                <a:cs typeface="Courier New"/>
              </a:rPr>
              <a:t>fclose</a:t>
            </a:r>
            <a:r>
              <a:rPr sz="1800" spc="-5" dirty="0">
                <a:latin typeface="Courier New"/>
                <a:cs typeface="Courier New"/>
              </a:rPr>
              <a:t>(tmpData)</a:t>
            </a:r>
            <a:r>
              <a:rPr sz="1800" dirty="0">
                <a:latin typeface="Courier New"/>
                <a:cs typeface="Courier New"/>
              </a:rPr>
              <a:t>;	</a:t>
            </a:r>
            <a:r>
              <a:rPr sz="1800" spc="-5" dirty="0">
                <a:solidFill>
                  <a:srgbClr val="003300"/>
                </a:solidFill>
                <a:latin typeface="Courier New"/>
                <a:cs typeface="Courier New"/>
              </a:rPr>
              <a:t>/</a:t>
            </a:r>
            <a:r>
              <a:rPr sz="1800" dirty="0">
                <a:solidFill>
                  <a:srgbClr val="003300"/>
                </a:solidFill>
                <a:latin typeface="Courier New"/>
                <a:cs typeface="Courier New"/>
              </a:rPr>
              <a:t>*</a:t>
            </a:r>
            <a:r>
              <a:rPr sz="1800" spc="-15" dirty="0">
                <a:solidFill>
                  <a:srgbClr val="003300"/>
                </a:solidFill>
                <a:latin typeface="Courier New"/>
                <a:cs typeface="Courier New"/>
              </a:rPr>
              <a:t> </a:t>
            </a:r>
            <a:r>
              <a:rPr sz="1800" spc="-5" dirty="0">
                <a:solidFill>
                  <a:srgbClr val="003300"/>
                </a:solidFill>
                <a:latin typeface="Courier New"/>
                <a:cs typeface="Courier New"/>
              </a:rPr>
              <a:t>Clos</a:t>
            </a:r>
            <a:r>
              <a:rPr sz="1800" dirty="0">
                <a:solidFill>
                  <a:srgbClr val="003300"/>
                </a:solidFill>
                <a:latin typeface="Courier New"/>
                <a:cs typeface="Courier New"/>
              </a:rPr>
              <a:t>e</a:t>
            </a:r>
            <a:r>
              <a:rPr sz="1800" spc="-15" dirty="0">
                <a:solidFill>
                  <a:srgbClr val="003300"/>
                </a:solidFill>
                <a:latin typeface="Courier New"/>
                <a:cs typeface="Courier New"/>
              </a:rPr>
              <a:t> </a:t>
            </a:r>
            <a:r>
              <a:rPr sz="1800" spc="-5" dirty="0">
                <a:solidFill>
                  <a:srgbClr val="003300"/>
                </a:solidFill>
                <a:latin typeface="Courier New"/>
                <a:cs typeface="Courier New"/>
              </a:rPr>
              <a:t>th</a:t>
            </a:r>
            <a:r>
              <a:rPr sz="1800" dirty="0">
                <a:solidFill>
                  <a:srgbClr val="003300"/>
                </a:solidFill>
                <a:latin typeface="Courier New"/>
                <a:cs typeface="Courier New"/>
              </a:rPr>
              <a:t>e</a:t>
            </a:r>
            <a:r>
              <a:rPr sz="1800" spc="-15" dirty="0">
                <a:solidFill>
                  <a:srgbClr val="003300"/>
                </a:solidFill>
                <a:latin typeface="Courier New"/>
                <a:cs typeface="Courier New"/>
              </a:rPr>
              <a:t> </a:t>
            </a:r>
            <a:r>
              <a:rPr sz="1800" spc="-5" dirty="0">
                <a:solidFill>
                  <a:srgbClr val="003300"/>
                </a:solidFill>
                <a:latin typeface="Courier New"/>
                <a:cs typeface="Courier New"/>
              </a:rPr>
              <a:t>fil</a:t>
            </a:r>
            <a:r>
              <a:rPr sz="1800" dirty="0">
                <a:solidFill>
                  <a:srgbClr val="003300"/>
                </a:solidFill>
                <a:latin typeface="Courier New"/>
                <a:cs typeface="Courier New"/>
              </a:rPr>
              <a:t>e</a:t>
            </a:r>
            <a:r>
              <a:rPr sz="1800" spc="-15" dirty="0">
                <a:solidFill>
                  <a:srgbClr val="003300"/>
                </a:solidFill>
                <a:latin typeface="Courier New"/>
                <a:cs typeface="Courier New"/>
              </a:rPr>
              <a:t> </a:t>
            </a:r>
            <a:r>
              <a:rPr sz="1800" spc="-5" dirty="0">
                <a:solidFill>
                  <a:srgbClr val="003300"/>
                </a:solidFill>
                <a:latin typeface="Courier New"/>
                <a:cs typeface="Courier New"/>
              </a:rPr>
              <a:t>stream</a:t>
            </a:r>
            <a:endParaRPr sz="1800" dirty="0">
              <a:latin typeface="Courier New"/>
              <a:cs typeface="Courier New"/>
            </a:endParaRPr>
          </a:p>
        </p:txBody>
      </p:sp>
      <p:sp>
        <p:nvSpPr>
          <p:cNvPr id="5" name="object 5"/>
          <p:cNvSpPr txBox="1"/>
          <p:nvPr/>
        </p:nvSpPr>
        <p:spPr>
          <a:xfrm>
            <a:off x="7605565" y="5551805"/>
            <a:ext cx="1118235" cy="528320"/>
          </a:xfrm>
          <a:prstGeom prst="rect">
            <a:avLst/>
          </a:prstGeom>
        </p:spPr>
        <p:txBody>
          <a:bodyPr vert="horz" wrap="square" lIns="0" tIns="0" rIns="0" bIns="0" rtlCol="0">
            <a:spAutoFit/>
          </a:bodyPr>
          <a:lstStyle/>
          <a:p>
            <a:pPr marL="12700">
              <a:lnSpc>
                <a:spcPct val="100000"/>
              </a:lnSpc>
            </a:pPr>
            <a:r>
              <a:rPr sz="1800" spc="-5" dirty="0">
                <a:latin typeface="Courier New"/>
                <a:cs typeface="Courier New"/>
              </a:rPr>
              <a:t>sum/</a:t>
            </a:r>
            <a:r>
              <a:rPr sz="1800" dirty="0">
                <a:latin typeface="Courier New"/>
                <a:cs typeface="Courier New"/>
              </a:rPr>
              <a:t>7</a:t>
            </a:r>
            <a:r>
              <a:rPr sz="1800" spc="-15" dirty="0">
                <a:latin typeface="Courier New"/>
                <a:cs typeface="Courier New"/>
              </a:rPr>
              <a:t> </a:t>
            </a:r>
            <a:r>
              <a:rPr sz="1800" spc="-5" dirty="0">
                <a:latin typeface="Courier New"/>
                <a:cs typeface="Courier New"/>
              </a:rPr>
              <a:t>);</a:t>
            </a:r>
            <a:endParaRPr sz="1800">
              <a:latin typeface="Courier New"/>
              <a:cs typeface="Courier New"/>
            </a:endParaRPr>
          </a:p>
          <a:p>
            <a:pPr marL="44450">
              <a:lnSpc>
                <a:spcPct val="100000"/>
              </a:lnSpc>
            </a:pPr>
            <a:r>
              <a:rPr sz="1800" spc="-5" dirty="0">
                <a:solidFill>
                  <a:srgbClr val="003300"/>
                </a:solidFill>
                <a:latin typeface="Courier New"/>
                <a:cs typeface="Courier New"/>
              </a:rPr>
              <a:t>*/</a:t>
            </a:r>
            <a:endParaRPr sz="1800">
              <a:latin typeface="Courier New"/>
              <a:cs typeface="Courier New"/>
            </a:endParaRPr>
          </a:p>
        </p:txBody>
      </p:sp>
      <p:sp>
        <p:nvSpPr>
          <p:cNvPr id="6" name="object 6"/>
          <p:cNvSpPr txBox="1">
            <a:spLocks noGrp="1"/>
          </p:cNvSpPr>
          <p:nvPr>
            <p:ph type="title"/>
          </p:nvPr>
        </p:nvSpPr>
        <p:spPr>
          <a:xfrm>
            <a:off x="3898900" y="0"/>
            <a:ext cx="2667000" cy="615553"/>
          </a:xfrm>
          <a:prstGeom prst="rect">
            <a:avLst/>
          </a:prstGeom>
        </p:spPr>
        <p:txBody>
          <a:bodyPr vert="horz" wrap="square" lIns="0" tIns="0" rIns="0" bIns="0" rtlCol="0">
            <a:spAutoFit/>
          </a:bodyPr>
          <a:lstStyle/>
          <a:p>
            <a:pPr marL="12700">
              <a:lnSpc>
                <a:spcPct val="100000"/>
              </a:lnSpc>
            </a:pPr>
            <a:r>
              <a:rPr lang="en-US" spc="-5" dirty="0"/>
              <a:t>…Continued</a:t>
            </a:r>
            <a:endParaRPr spc="-5" dirty="0"/>
          </a:p>
        </p:txBody>
      </p:sp>
      <p:graphicFrame>
        <p:nvGraphicFramePr>
          <p:cNvPr id="3" name="object 3"/>
          <p:cNvGraphicFramePr>
            <a:graphicFrameLocks noGrp="1"/>
          </p:cNvGraphicFramePr>
          <p:nvPr>
            <p:extLst>
              <p:ext uri="{D42A27DB-BD31-4B8C-83A1-F6EECF244321}">
                <p14:modId xmlns:p14="http://schemas.microsoft.com/office/powerpoint/2010/main" val="3240490213"/>
              </p:ext>
            </p:extLst>
          </p:nvPr>
        </p:nvGraphicFramePr>
        <p:xfrm>
          <a:off x="1438275" y="3491084"/>
          <a:ext cx="7340106" cy="1110107"/>
        </p:xfrm>
        <a:graphic>
          <a:graphicData uri="http://schemas.openxmlformats.org/drawingml/2006/table">
            <a:tbl>
              <a:tblPr firstRow="1" bandRow="1">
                <a:tableStyleId>{2D5ABB26-0587-4C30-8999-92F81FD0307C}</a:tableStyleId>
              </a:tblPr>
              <a:tblGrid>
                <a:gridCol w="4488807">
                  <a:extLst>
                    <a:ext uri="{9D8B030D-6E8A-4147-A177-3AD203B41FA5}">
                      <a16:colId xmlns:a16="http://schemas.microsoft.com/office/drawing/2014/main" val="20000"/>
                    </a:ext>
                  </a:extLst>
                </a:gridCol>
                <a:gridCol w="2594187">
                  <a:extLst>
                    <a:ext uri="{9D8B030D-6E8A-4147-A177-3AD203B41FA5}">
                      <a16:colId xmlns:a16="http://schemas.microsoft.com/office/drawing/2014/main" val="20001"/>
                    </a:ext>
                  </a:extLst>
                </a:gridCol>
                <a:gridCol w="257112">
                  <a:extLst>
                    <a:ext uri="{9D8B030D-6E8A-4147-A177-3AD203B41FA5}">
                      <a16:colId xmlns:a16="http://schemas.microsoft.com/office/drawing/2014/main" val="20002"/>
                    </a:ext>
                  </a:extLst>
                </a:gridCol>
              </a:tblGrid>
              <a:tr h="269590">
                <a:tc>
                  <a:txBody>
                    <a:bodyPr/>
                    <a:lstStyle/>
                    <a:p>
                      <a:pPr marR="43815" algn="r">
                        <a:lnSpc>
                          <a:spcPct val="100000"/>
                        </a:lnSpc>
                      </a:pPr>
                      <a:r>
                        <a:rPr sz="1800" dirty="0">
                          <a:latin typeface="Courier New"/>
                          <a:cs typeface="Courier New"/>
                        </a:rPr>
                        <a:t>{</a:t>
                      </a:r>
                      <a:r>
                        <a:rPr sz="1800" spc="-15" dirty="0">
                          <a:latin typeface="Courier New"/>
                          <a:cs typeface="Courier New"/>
                        </a:rPr>
                        <a:t> </a:t>
                      </a:r>
                      <a:r>
                        <a:rPr sz="1800" spc="-5" dirty="0">
                          <a:latin typeface="Courier New"/>
                          <a:cs typeface="Courier New"/>
                        </a:rPr>
                        <a:t>.</a:t>
                      </a:r>
                      <a:r>
                        <a:rPr sz="1800" spc="-10" dirty="0">
                          <a:latin typeface="Courier New"/>
                          <a:cs typeface="Courier New"/>
                        </a:rPr>
                        <a:t>.</a:t>
                      </a:r>
                      <a:r>
                        <a:rPr sz="1800" i="1" spc="-10" dirty="0">
                          <a:latin typeface="Courier New"/>
                          <a:cs typeface="Courier New"/>
                        </a:rPr>
                        <a:t>Error</a:t>
                      </a:r>
                      <a:endParaRPr sz="1800" dirty="0">
                        <a:latin typeface="Courier New"/>
                        <a:cs typeface="Courier New"/>
                      </a:endParaRPr>
                    </a:p>
                  </a:txBody>
                  <a:tcPr marL="0" marR="0" marT="0" marB="0"/>
                </a:tc>
                <a:tc>
                  <a:txBody>
                    <a:bodyPr/>
                    <a:lstStyle/>
                    <a:p>
                      <a:pPr marL="83820">
                        <a:lnSpc>
                          <a:spcPct val="100000"/>
                        </a:lnSpc>
                      </a:pPr>
                      <a:r>
                        <a:rPr sz="1800" i="1" spc="-10" dirty="0">
                          <a:latin typeface="Courier New"/>
                          <a:cs typeface="Courier New"/>
                        </a:rPr>
                        <a:t>Recover</a:t>
                      </a:r>
                      <a:r>
                        <a:rPr sz="1800" i="1" dirty="0">
                          <a:latin typeface="Courier New"/>
                          <a:cs typeface="Courier New"/>
                        </a:rPr>
                        <a:t>y</a:t>
                      </a:r>
                      <a:r>
                        <a:rPr sz="1800" i="1" spc="-15" dirty="0">
                          <a:latin typeface="Courier New"/>
                          <a:cs typeface="Courier New"/>
                        </a:rPr>
                        <a:t> </a:t>
                      </a:r>
                      <a:r>
                        <a:rPr sz="1800" i="1" spc="-10" dirty="0">
                          <a:latin typeface="Courier New"/>
                          <a:cs typeface="Courier New"/>
                        </a:rPr>
                        <a:t>Actions..</a:t>
                      </a:r>
                      <a:endParaRPr sz="1800">
                        <a:latin typeface="Courier New"/>
                        <a:cs typeface="Courier New"/>
                      </a:endParaRPr>
                    </a:p>
                  </a:txBody>
                  <a:tcPr marL="0" marR="0" marT="0" marB="0"/>
                </a:tc>
                <a:tc>
                  <a:txBody>
                    <a:bodyPr/>
                    <a:lstStyle/>
                    <a:p>
                      <a:pPr marL="84455">
                        <a:lnSpc>
                          <a:spcPct val="100000"/>
                        </a:lnSpc>
                      </a:pPr>
                      <a:r>
                        <a:rPr sz="1800" dirty="0">
                          <a:latin typeface="Courier New"/>
                          <a:cs typeface="Courier New"/>
                        </a:rPr>
                        <a:t>}</a:t>
                      </a:r>
                      <a:endParaRPr sz="1800">
                        <a:latin typeface="Courier New"/>
                        <a:cs typeface="Courier New"/>
                      </a:endParaRPr>
                    </a:p>
                  </a:txBody>
                  <a:tcPr marL="0" marR="0" marT="0" marB="0"/>
                </a:tc>
                <a:extLst>
                  <a:ext uri="{0D108BD9-81ED-4DB2-BD59-A6C34878D82A}">
                    <a16:rowId xmlns:a16="http://schemas.microsoft.com/office/drawing/2014/main" val="10000"/>
                  </a:ext>
                </a:extLst>
              </a:tr>
              <a:tr h="246507">
                <a:tc>
                  <a:txBody>
                    <a:bodyPr/>
                    <a:lstStyle/>
                    <a:p>
                      <a:pPr marL="34925">
                        <a:lnSpc>
                          <a:spcPct val="100000"/>
                        </a:lnSpc>
                      </a:pPr>
                      <a:r>
                        <a:rPr sz="1600" dirty="0">
                          <a:solidFill>
                            <a:srgbClr val="003300"/>
                          </a:solidFill>
                          <a:latin typeface="Courier New"/>
                          <a:cs typeface="Courier New"/>
                        </a:rPr>
                        <a:t>/* --</a:t>
                      </a:r>
                      <a:r>
                        <a:rPr sz="1600" spc="10" dirty="0">
                          <a:solidFill>
                            <a:srgbClr val="003300"/>
                          </a:solidFill>
                          <a:latin typeface="Courier New"/>
                          <a:cs typeface="Courier New"/>
                        </a:rPr>
                        <a:t> </a:t>
                      </a:r>
                      <a:r>
                        <a:rPr sz="1600" dirty="0">
                          <a:solidFill>
                            <a:srgbClr val="003300"/>
                          </a:solidFill>
                          <a:latin typeface="Courier New"/>
                          <a:cs typeface="Courier New"/>
                        </a:rPr>
                        <a:t>read 7 values -- */</a:t>
                      </a:r>
                      <a:endParaRPr sz="1600" dirty="0">
                        <a:latin typeface="Courier New"/>
                        <a:cs typeface="Courier New"/>
                      </a:endParaRPr>
                    </a:p>
                  </a:txBody>
                  <a:tcPr marL="0" marR="0" marT="0" marB="0"/>
                </a:tc>
                <a:tc>
                  <a:txBody>
                    <a:bodyPr/>
                    <a:lstStyle/>
                    <a:p>
                      <a:endParaRPr sz="1600">
                        <a:latin typeface="Courier New"/>
                        <a:cs typeface="Courier New"/>
                      </a:endParaRPr>
                    </a:p>
                  </a:txBody>
                  <a:tcPr marL="0" marR="0" marT="0" marB="0"/>
                </a:tc>
                <a:tc>
                  <a:txBody>
                    <a:bodyPr/>
                    <a:lstStyle/>
                    <a:p>
                      <a:endParaRPr sz="1600">
                        <a:latin typeface="Courier New"/>
                        <a:cs typeface="Courier New"/>
                      </a:endParaRPr>
                    </a:p>
                  </a:txBody>
                  <a:tcPr marL="0" marR="0" marT="0" marB="0"/>
                </a:tc>
                <a:extLst>
                  <a:ext uri="{0D108BD9-81ED-4DB2-BD59-A6C34878D82A}">
                    <a16:rowId xmlns:a16="http://schemas.microsoft.com/office/drawing/2014/main" val="10001"/>
                  </a:ext>
                </a:extLst>
              </a:tr>
              <a:tr h="273842">
                <a:tc>
                  <a:txBody>
                    <a:bodyPr/>
                    <a:lstStyle/>
                    <a:p>
                      <a:pPr marL="34925">
                        <a:lnSpc>
                          <a:spcPct val="100000"/>
                        </a:lnSpc>
                      </a:pPr>
                      <a:r>
                        <a:rPr sz="1800" spc="-10" dirty="0">
                          <a:solidFill>
                            <a:srgbClr val="0000FF"/>
                          </a:solidFill>
                          <a:latin typeface="Courier New"/>
                          <a:cs typeface="Courier New"/>
                        </a:rPr>
                        <a:t>i</a:t>
                      </a:r>
                      <a:r>
                        <a:rPr sz="1800" dirty="0">
                          <a:solidFill>
                            <a:srgbClr val="0000FF"/>
                          </a:solidFill>
                          <a:latin typeface="Courier New"/>
                          <a:cs typeface="Courier New"/>
                        </a:rPr>
                        <a:t>f</a:t>
                      </a:r>
                      <a:r>
                        <a:rPr sz="1800" spc="-5" dirty="0">
                          <a:latin typeface="Courier New"/>
                          <a:cs typeface="Courier New"/>
                        </a:rPr>
                        <a:t>(</a:t>
                      </a:r>
                      <a:r>
                        <a:rPr sz="1800" b="1" spc="-5" dirty="0">
                          <a:solidFill>
                            <a:srgbClr val="0033CC"/>
                          </a:solidFill>
                          <a:latin typeface="Courier New"/>
                          <a:cs typeface="Courier New"/>
                        </a:rPr>
                        <a:t>fread</a:t>
                      </a:r>
                      <a:r>
                        <a:rPr sz="1800" dirty="0">
                          <a:latin typeface="Courier New"/>
                          <a:cs typeface="Courier New"/>
                        </a:rPr>
                        <a:t>(</a:t>
                      </a:r>
                      <a:r>
                        <a:rPr sz="1800" spc="-15" dirty="0">
                          <a:latin typeface="Courier New"/>
                          <a:cs typeface="Courier New"/>
                        </a:rPr>
                        <a:t> </a:t>
                      </a:r>
                      <a:r>
                        <a:rPr sz="1800" spc="-5" dirty="0">
                          <a:latin typeface="Courier New"/>
                          <a:cs typeface="Courier New"/>
                        </a:rPr>
                        <a:t>buffer</a:t>
                      </a:r>
                      <a:r>
                        <a:rPr sz="1800" dirty="0">
                          <a:latin typeface="Courier New"/>
                          <a:cs typeface="Courier New"/>
                        </a:rPr>
                        <a:t>,</a:t>
                      </a:r>
                      <a:r>
                        <a:rPr sz="1800" spc="-15" dirty="0">
                          <a:latin typeface="Courier New"/>
                          <a:cs typeface="Courier New"/>
                        </a:rPr>
                        <a:t> </a:t>
                      </a:r>
                      <a:r>
                        <a:rPr sz="1800" b="1" spc="-5" dirty="0">
                          <a:solidFill>
                            <a:srgbClr val="0033CC"/>
                          </a:solidFill>
                          <a:latin typeface="Courier New"/>
                          <a:cs typeface="Courier New"/>
                        </a:rPr>
                        <a:t>sizeof</a:t>
                      </a:r>
                      <a:r>
                        <a:rPr sz="1800" spc="-5" dirty="0">
                          <a:latin typeface="Courier New"/>
                          <a:cs typeface="Courier New"/>
                        </a:rPr>
                        <a:t>(</a:t>
                      </a:r>
                      <a:r>
                        <a:rPr sz="1800" spc="-5" dirty="0">
                          <a:solidFill>
                            <a:srgbClr val="0000FF"/>
                          </a:solidFill>
                          <a:latin typeface="Courier New"/>
                          <a:cs typeface="Courier New"/>
                        </a:rPr>
                        <a:t>float</a:t>
                      </a:r>
                      <a:r>
                        <a:rPr sz="1800" spc="-5" dirty="0">
                          <a:latin typeface="Courier New"/>
                          <a:cs typeface="Courier New"/>
                        </a:rPr>
                        <a:t>),</a:t>
                      </a:r>
                      <a:endParaRPr sz="1800" dirty="0">
                        <a:latin typeface="Courier New"/>
                        <a:cs typeface="Courier New"/>
                      </a:endParaRPr>
                    </a:p>
                  </a:txBody>
                  <a:tcPr marL="0" marR="0" marT="0" marB="0"/>
                </a:tc>
                <a:tc>
                  <a:txBody>
                    <a:bodyPr/>
                    <a:lstStyle/>
                    <a:p>
                      <a:pPr marL="51435">
                        <a:lnSpc>
                          <a:spcPct val="100000"/>
                        </a:lnSpc>
                      </a:pPr>
                      <a:r>
                        <a:rPr sz="1800" spc="-5" dirty="0">
                          <a:latin typeface="Courier New"/>
                          <a:cs typeface="Courier New"/>
                        </a:rPr>
                        <a:t>7</a:t>
                      </a:r>
                      <a:r>
                        <a:rPr sz="1800" dirty="0">
                          <a:latin typeface="Courier New"/>
                          <a:cs typeface="Courier New"/>
                        </a:rPr>
                        <a:t>,</a:t>
                      </a:r>
                      <a:r>
                        <a:rPr sz="1800" spc="-15" dirty="0">
                          <a:latin typeface="Courier New"/>
                          <a:cs typeface="Courier New"/>
                        </a:rPr>
                        <a:t> </a:t>
                      </a:r>
                      <a:r>
                        <a:rPr sz="1800" spc="-5" dirty="0">
                          <a:latin typeface="Courier New"/>
                          <a:cs typeface="Courier New"/>
                        </a:rPr>
                        <a:t>tmpDat</a:t>
                      </a:r>
                      <a:r>
                        <a:rPr sz="1800" dirty="0">
                          <a:latin typeface="Courier New"/>
                          <a:cs typeface="Courier New"/>
                        </a:rPr>
                        <a:t>a</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spc="-5" dirty="0">
                          <a:latin typeface="Courier New"/>
                          <a:cs typeface="Courier New"/>
                        </a:rPr>
                        <a:t>!</a:t>
                      </a:r>
                      <a:r>
                        <a:rPr sz="1800" dirty="0">
                          <a:latin typeface="Courier New"/>
                          <a:cs typeface="Courier New"/>
                        </a:rPr>
                        <a:t>=</a:t>
                      </a:r>
                      <a:r>
                        <a:rPr sz="1800" spc="-15" dirty="0">
                          <a:latin typeface="Courier New"/>
                          <a:cs typeface="Courier New"/>
                        </a:rPr>
                        <a:t> </a:t>
                      </a:r>
                      <a:r>
                        <a:rPr sz="1800" spc="-5" dirty="0">
                          <a:latin typeface="Courier New"/>
                          <a:cs typeface="Courier New"/>
                        </a:rPr>
                        <a:t>7)</a:t>
                      </a:r>
                      <a:endParaRPr sz="1800">
                        <a:latin typeface="Courier New"/>
                        <a:cs typeface="Courier New"/>
                      </a:endParaRPr>
                    </a:p>
                  </a:txBody>
                  <a:tcPr marL="0" marR="0" marT="0" marB="0"/>
                </a:tc>
                <a:tc>
                  <a:txBody>
                    <a:bodyPr/>
                    <a:lstStyle/>
                    <a:p>
                      <a:endParaRPr sz="1800">
                        <a:latin typeface="Courier New"/>
                        <a:cs typeface="Courier New"/>
                      </a:endParaRPr>
                    </a:p>
                  </a:txBody>
                  <a:tcPr marL="0" marR="0" marT="0" marB="0"/>
                </a:tc>
                <a:extLst>
                  <a:ext uri="{0D108BD9-81ED-4DB2-BD59-A6C34878D82A}">
                    <a16:rowId xmlns:a16="http://schemas.microsoft.com/office/drawing/2014/main" val="10002"/>
                  </a:ext>
                </a:extLst>
              </a:tr>
              <a:tr h="314960">
                <a:tc>
                  <a:txBody>
                    <a:bodyPr/>
                    <a:lstStyle/>
                    <a:p>
                      <a:pPr marR="76200" algn="r">
                        <a:lnSpc>
                          <a:spcPct val="100000"/>
                        </a:lnSpc>
                      </a:pPr>
                      <a:r>
                        <a:rPr sz="1800" dirty="0">
                          <a:latin typeface="Courier New"/>
                          <a:cs typeface="Courier New"/>
                        </a:rPr>
                        <a:t>{</a:t>
                      </a:r>
                      <a:r>
                        <a:rPr sz="1800" spc="-15" dirty="0">
                          <a:latin typeface="Courier New"/>
                          <a:cs typeface="Courier New"/>
                        </a:rPr>
                        <a:t> </a:t>
                      </a:r>
                      <a:r>
                        <a:rPr sz="1800" spc="-10" dirty="0">
                          <a:latin typeface="Courier New"/>
                          <a:cs typeface="Courier New"/>
                        </a:rPr>
                        <a:t>.</a:t>
                      </a:r>
                      <a:r>
                        <a:rPr sz="1800" dirty="0">
                          <a:latin typeface="Courier New"/>
                          <a:cs typeface="Courier New"/>
                        </a:rPr>
                        <a:t>.</a:t>
                      </a:r>
                      <a:r>
                        <a:rPr sz="1800" i="1" spc="-10" dirty="0">
                          <a:latin typeface="Courier New"/>
                          <a:cs typeface="Courier New"/>
                        </a:rPr>
                        <a:t>Error</a:t>
                      </a:r>
                      <a:endParaRPr sz="1800" dirty="0">
                        <a:latin typeface="Courier New"/>
                        <a:cs typeface="Courier New"/>
                      </a:endParaRPr>
                    </a:p>
                  </a:txBody>
                  <a:tcPr marL="0" marR="0" marT="0" marB="0"/>
                </a:tc>
                <a:tc>
                  <a:txBody>
                    <a:bodyPr/>
                    <a:lstStyle/>
                    <a:p>
                      <a:pPr marL="52069">
                        <a:lnSpc>
                          <a:spcPct val="100000"/>
                        </a:lnSpc>
                      </a:pPr>
                      <a:r>
                        <a:rPr sz="1800" i="1" spc="-10" dirty="0">
                          <a:latin typeface="Courier New"/>
                          <a:cs typeface="Courier New"/>
                        </a:rPr>
                        <a:t>Recover</a:t>
                      </a:r>
                      <a:r>
                        <a:rPr sz="1800" i="1" dirty="0">
                          <a:latin typeface="Courier New"/>
                          <a:cs typeface="Courier New"/>
                        </a:rPr>
                        <a:t>y</a:t>
                      </a:r>
                      <a:r>
                        <a:rPr sz="1800" i="1" spc="-10" dirty="0">
                          <a:latin typeface="Courier New"/>
                          <a:cs typeface="Courier New"/>
                        </a:rPr>
                        <a:t> Actions..</a:t>
                      </a:r>
                      <a:endParaRPr sz="1800" dirty="0">
                        <a:latin typeface="Courier New"/>
                        <a:cs typeface="Courier New"/>
                      </a:endParaRPr>
                    </a:p>
                  </a:txBody>
                  <a:tcPr marL="0" marR="0" marT="0" marB="0"/>
                </a:tc>
                <a:tc>
                  <a:txBody>
                    <a:bodyPr/>
                    <a:lstStyle/>
                    <a:p>
                      <a:pPr marL="52705">
                        <a:lnSpc>
                          <a:spcPct val="100000"/>
                        </a:lnSpc>
                      </a:pPr>
                      <a:r>
                        <a:rPr sz="1800" dirty="0">
                          <a:latin typeface="Courier New"/>
                          <a:cs typeface="Courier New"/>
                        </a:rPr>
                        <a:t>}</a:t>
                      </a:r>
                    </a:p>
                  </a:txBody>
                  <a:tcPr marL="0" marR="0" marT="0" marB="0"/>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EA9E4158-2843-4913-88D9-E83816843259}"/>
              </a:ext>
            </a:extLst>
          </p:cNvPr>
          <p:cNvSpPr txBox="1"/>
          <p:nvPr/>
        </p:nvSpPr>
        <p:spPr>
          <a:xfrm>
            <a:off x="6644769" y="6793409"/>
            <a:ext cx="3911648" cy="707886"/>
          </a:xfrm>
          <a:prstGeom prst="rect">
            <a:avLst/>
          </a:prstGeom>
          <a:noFill/>
        </p:spPr>
        <p:txBody>
          <a:bodyPr wrap="none" rtlCol="0">
            <a:spAutoFit/>
          </a:bodyPr>
          <a:lstStyle/>
          <a:p>
            <a:r>
              <a:rPr lang="en-US" sz="4000" b="1" dirty="0"/>
              <a:t>Appendix next…..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61"/>
          <p:cNvSpPr txBox="1">
            <a:spLocks noGrp="1"/>
          </p:cNvSpPr>
          <p:nvPr>
            <p:ph type="title"/>
          </p:nvPr>
        </p:nvSpPr>
        <p:spPr>
          <a:xfrm>
            <a:off x="0" y="276225"/>
            <a:ext cx="10693400" cy="615553"/>
          </a:xfrm>
          <a:prstGeom prst="rect">
            <a:avLst/>
          </a:prstGeom>
        </p:spPr>
        <p:txBody>
          <a:bodyPr vert="horz" wrap="square" lIns="0" tIns="0" rIns="0" bIns="0" rtlCol="0">
            <a:spAutoFit/>
          </a:bodyPr>
          <a:lstStyle/>
          <a:p>
            <a:pPr marL="12700" algn="ctr">
              <a:lnSpc>
                <a:spcPct val="100000"/>
              </a:lnSpc>
            </a:pPr>
            <a:r>
              <a:rPr lang="en-AU" spc="-5" dirty="0"/>
              <a:t>Summary: Data I/O using Text and Binary Files </a:t>
            </a:r>
            <a:endParaRPr spc="-5" dirty="0"/>
          </a:p>
        </p:txBody>
      </p:sp>
      <p:sp>
        <p:nvSpPr>
          <p:cNvPr id="2" name="Rectangle 1"/>
          <p:cNvSpPr/>
          <p:nvPr/>
        </p:nvSpPr>
        <p:spPr>
          <a:xfrm>
            <a:off x="850900" y="1390282"/>
            <a:ext cx="8991600" cy="5324535"/>
          </a:xfrm>
          <a:prstGeom prst="rect">
            <a:avLst/>
          </a:prstGeom>
        </p:spPr>
        <p:txBody>
          <a:bodyPr wrap="square">
            <a:spAutoFit/>
          </a:bodyPr>
          <a:lstStyle/>
          <a:p>
            <a:r>
              <a:rPr lang="en-AU" sz="2000" dirty="0">
                <a:solidFill>
                  <a:srgbClr val="000000"/>
                </a:solidFill>
                <a:latin typeface="NewCaledonia"/>
              </a:rPr>
              <a:t>Table in next slide compares the use of text and binary files for input and output of data of various types. The statements in both columns assume the following constant macros, type definition, and variable declarations.</a:t>
            </a:r>
          </a:p>
          <a:p>
            <a:endParaRPr lang="en-AU" sz="2400" dirty="0">
              <a:solidFill>
                <a:srgbClr val="000000"/>
              </a:solidFill>
              <a:latin typeface="NewCaledonia"/>
            </a:endParaRPr>
          </a:p>
          <a:p>
            <a:r>
              <a:rPr lang="en-AU" sz="1600" dirty="0">
                <a:solidFill>
                  <a:srgbClr val="000000"/>
                </a:solidFill>
                <a:latin typeface="Courier New" panose="02070309020205020404" pitchFamily="49" charset="0"/>
                <a:cs typeface="Courier New" panose="02070309020205020404" pitchFamily="49" charset="0"/>
              </a:rPr>
              <a:t>#</a:t>
            </a:r>
            <a:r>
              <a:rPr lang="en-AU" sz="1600" b="1" dirty="0">
                <a:solidFill>
                  <a:srgbClr val="0033CC"/>
                </a:solidFill>
                <a:latin typeface="Courier New" panose="02070309020205020404" pitchFamily="49" charset="0"/>
                <a:cs typeface="Courier New" panose="02070309020205020404" pitchFamily="49" charset="0"/>
              </a:rPr>
              <a:t>define</a:t>
            </a:r>
            <a:r>
              <a:rPr lang="en-AU" sz="1600" dirty="0">
                <a:solidFill>
                  <a:srgbClr val="000000"/>
                </a:solidFill>
                <a:latin typeface="Courier New" panose="02070309020205020404" pitchFamily="49" charset="0"/>
                <a:cs typeface="Courier New" panose="02070309020205020404" pitchFamily="49" charset="0"/>
              </a:rPr>
              <a:t> STRSIZ 10</a:t>
            </a:r>
          </a:p>
          <a:p>
            <a:r>
              <a:rPr lang="en-AU" sz="1600" dirty="0">
                <a:solidFill>
                  <a:srgbClr val="000000"/>
                </a:solidFill>
                <a:latin typeface="Courier New" panose="02070309020205020404" pitchFamily="49" charset="0"/>
                <a:cs typeface="Courier New" panose="02070309020205020404" pitchFamily="49" charset="0"/>
              </a:rPr>
              <a:t>#</a:t>
            </a:r>
            <a:r>
              <a:rPr lang="en-AU" sz="1600" b="1" dirty="0">
                <a:solidFill>
                  <a:srgbClr val="0033CC"/>
                </a:solidFill>
                <a:latin typeface="Courier New" panose="02070309020205020404" pitchFamily="49" charset="0"/>
                <a:cs typeface="Courier New" panose="02070309020205020404" pitchFamily="49" charset="0"/>
              </a:rPr>
              <a:t>define</a:t>
            </a:r>
            <a:r>
              <a:rPr lang="en-AU" sz="1600" dirty="0">
                <a:solidFill>
                  <a:srgbClr val="000000"/>
                </a:solidFill>
                <a:latin typeface="Courier New" panose="02070309020205020404" pitchFamily="49" charset="0"/>
                <a:cs typeface="Courier New" panose="02070309020205020404" pitchFamily="49" charset="0"/>
              </a:rPr>
              <a:t> MAX 40</a:t>
            </a:r>
          </a:p>
          <a:p>
            <a:r>
              <a:rPr lang="en-AU" sz="1600" b="1" dirty="0" err="1">
                <a:solidFill>
                  <a:srgbClr val="0033CC"/>
                </a:solidFill>
                <a:latin typeface="Courier New" panose="02070309020205020404" pitchFamily="49" charset="0"/>
                <a:cs typeface="Courier New" panose="02070309020205020404" pitchFamily="49" charset="0"/>
              </a:rPr>
              <a:t>typedef</a:t>
            </a:r>
            <a:r>
              <a:rPr lang="en-AU" sz="1600" b="1" dirty="0">
                <a:solidFill>
                  <a:srgbClr val="0033CC"/>
                </a:solidFill>
                <a:latin typeface="Courier New" panose="02070309020205020404" pitchFamily="49" charset="0"/>
                <a:cs typeface="Courier New" panose="02070309020205020404" pitchFamily="49" charset="0"/>
              </a:rPr>
              <a:t> </a:t>
            </a:r>
            <a:r>
              <a:rPr lang="en-AU" sz="1600" b="1" dirty="0" err="1">
                <a:solidFill>
                  <a:srgbClr val="0033CC"/>
                </a:solidFill>
                <a:latin typeface="Courier New" panose="02070309020205020404" pitchFamily="49" charset="0"/>
                <a:cs typeface="Courier New" panose="02070309020205020404" pitchFamily="49" charset="0"/>
              </a:rPr>
              <a:t>struct</a:t>
            </a:r>
            <a:r>
              <a:rPr lang="en-AU" sz="1600" b="1" dirty="0">
                <a:solidFill>
                  <a:srgbClr val="0033CC"/>
                </a:solidFill>
                <a:latin typeface="Courier New" panose="02070309020205020404" pitchFamily="49" charset="0"/>
                <a:cs typeface="Courier New" panose="02070309020205020404" pitchFamily="49" charset="0"/>
              </a:rPr>
              <a:t> </a:t>
            </a:r>
            <a:r>
              <a:rPr lang="en-AU" sz="1600" dirty="0">
                <a:solidFill>
                  <a:srgbClr val="000000"/>
                </a:solidFill>
                <a:latin typeface="Courier New" panose="02070309020205020404" pitchFamily="49" charset="0"/>
                <a:cs typeface="Courier New" panose="02070309020205020404" pitchFamily="49" charset="0"/>
              </a:rPr>
              <a:t>{</a:t>
            </a:r>
          </a:p>
          <a:p>
            <a:r>
              <a:rPr lang="en-AU" sz="1600" dirty="0">
                <a:solidFill>
                  <a:srgbClr val="000000"/>
                </a:solidFill>
                <a:latin typeface="Courier New" panose="02070309020205020404" pitchFamily="49" charset="0"/>
                <a:cs typeface="Courier New" panose="02070309020205020404" pitchFamily="49" charset="0"/>
              </a:rPr>
              <a:t>	</a:t>
            </a:r>
            <a:r>
              <a:rPr lang="en-AU" sz="1600" b="1" dirty="0">
                <a:solidFill>
                  <a:srgbClr val="0033CC"/>
                </a:solidFill>
                <a:latin typeface="Courier New" panose="02070309020205020404" pitchFamily="49" charset="0"/>
                <a:cs typeface="Courier New" panose="02070309020205020404" pitchFamily="49" charset="0"/>
              </a:rPr>
              <a:t>char</a:t>
            </a:r>
            <a:r>
              <a:rPr lang="en-AU" sz="1600" dirty="0">
                <a:solidFill>
                  <a:srgbClr val="000000"/>
                </a:solidFill>
                <a:latin typeface="Courier New" panose="02070309020205020404" pitchFamily="49" charset="0"/>
                <a:cs typeface="Courier New" panose="02070309020205020404" pitchFamily="49" charset="0"/>
              </a:rPr>
              <a:t> name[STRSIZ];</a:t>
            </a:r>
          </a:p>
          <a:p>
            <a:r>
              <a:rPr lang="en-AU" sz="1600" dirty="0">
                <a:solidFill>
                  <a:srgbClr val="000000"/>
                </a:solidFill>
                <a:latin typeface="Courier New" panose="02070309020205020404" pitchFamily="49" charset="0"/>
                <a:cs typeface="Courier New" panose="02070309020205020404" pitchFamily="49" charset="0"/>
              </a:rPr>
              <a:t>	</a:t>
            </a:r>
            <a:r>
              <a:rPr lang="en-AU" sz="1600" b="1" dirty="0">
                <a:solidFill>
                  <a:srgbClr val="0033CC"/>
                </a:solidFill>
                <a:latin typeface="Courier New" panose="02070309020205020404" pitchFamily="49" charset="0"/>
                <a:cs typeface="Courier New" panose="02070309020205020404" pitchFamily="49" charset="0"/>
              </a:rPr>
              <a:t>double</a:t>
            </a:r>
            <a:r>
              <a:rPr lang="en-AU" sz="1600" dirty="0">
                <a:solidFill>
                  <a:srgbClr val="000000"/>
                </a:solidFill>
                <a:latin typeface="Courier New" panose="02070309020205020404" pitchFamily="49" charset="0"/>
                <a:cs typeface="Courier New" panose="02070309020205020404" pitchFamily="49" charset="0"/>
              </a:rPr>
              <a:t> diameter;       </a:t>
            </a:r>
            <a:r>
              <a:rPr lang="en-AU" sz="1600" dirty="0">
                <a:solidFill>
                  <a:srgbClr val="002060"/>
                </a:solidFill>
                <a:latin typeface="Courier New" panose="02070309020205020404" pitchFamily="49" charset="0"/>
                <a:cs typeface="Courier New" panose="02070309020205020404" pitchFamily="49" charset="0"/>
              </a:rPr>
              <a:t>/* equatorial diameter in km */</a:t>
            </a:r>
          </a:p>
          <a:p>
            <a:r>
              <a:rPr lang="en-AU" sz="1600" dirty="0">
                <a:solidFill>
                  <a:srgbClr val="000000"/>
                </a:solidFill>
                <a:latin typeface="Courier New" panose="02070309020205020404" pitchFamily="49" charset="0"/>
                <a:cs typeface="Courier New" panose="02070309020205020404" pitchFamily="49" charset="0"/>
              </a:rPr>
              <a:t>	</a:t>
            </a:r>
            <a:r>
              <a:rPr lang="en-AU" sz="1600" b="1" dirty="0" err="1">
                <a:solidFill>
                  <a:srgbClr val="0033CC"/>
                </a:solidFill>
                <a:latin typeface="Courier New" panose="02070309020205020404" pitchFamily="49" charset="0"/>
                <a:cs typeface="Courier New" panose="02070309020205020404" pitchFamily="49" charset="0"/>
              </a:rPr>
              <a:t>int</a:t>
            </a:r>
            <a:r>
              <a:rPr lang="en-AU" sz="1600" dirty="0">
                <a:solidFill>
                  <a:srgbClr val="000000"/>
                </a:solidFill>
                <a:latin typeface="Courier New" panose="02070309020205020404" pitchFamily="49" charset="0"/>
                <a:cs typeface="Courier New" panose="02070309020205020404" pitchFamily="49" charset="0"/>
              </a:rPr>
              <a:t> moons;             </a:t>
            </a:r>
            <a:r>
              <a:rPr lang="en-AU" sz="1600" dirty="0">
                <a:solidFill>
                  <a:srgbClr val="002060"/>
                </a:solidFill>
                <a:latin typeface="Courier New" panose="02070309020205020404" pitchFamily="49" charset="0"/>
                <a:cs typeface="Courier New" panose="02070309020205020404" pitchFamily="49" charset="0"/>
              </a:rPr>
              <a:t>/* number of moons */</a:t>
            </a:r>
          </a:p>
          <a:p>
            <a:r>
              <a:rPr lang="en-AU" sz="1600" dirty="0">
                <a:solidFill>
                  <a:srgbClr val="000000"/>
                </a:solidFill>
                <a:latin typeface="Courier New" panose="02070309020205020404" pitchFamily="49" charset="0"/>
                <a:cs typeface="Courier New" panose="02070309020205020404" pitchFamily="49" charset="0"/>
              </a:rPr>
              <a:t>	</a:t>
            </a:r>
            <a:r>
              <a:rPr lang="en-AU" sz="1600" dirty="0">
                <a:solidFill>
                  <a:srgbClr val="0033CC"/>
                </a:solidFill>
                <a:latin typeface="Courier New" panose="02070309020205020404" pitchFamily="49" charset="0"/>
                <a:cs typeface="Courier New" panose="02070309020205020404" pitchFamily="49" charset="0"/>
              </a:rPr>
              <a:t>int</a:t>
            </a:r>
            <a:r>
              <a:rPr lang="en-AU" sz="1600" dirty="0">
                <a:solidFill>
                  <a:srgbClr val="000000"/>
                </a:solidFill>
                <a:latin typeface="Courier New" panose="02070309020205020404" pitchFamily="49" charset="0"/>
                <a:cs typeface="Courier New" panose="02070309020205020404" pitchFamily="49" charset="0"/>
              </a:rPr>
              <a:t> </a:t>
            </a:r>
            <a:r>
              <a:rPr lang="en-AU" sz="1600" dirty="0" err="1">
                <a:solidFill>
                  <a:srgbClr val="000000"/>
                </a:solidFill>
                <a:latin typeface="Courier New" panose="02070309020205020404" pitchFamily="49" charset="0"/>
                <a:cs typeface="Courier New" panose="02070309020205020404" pitchFamily="49" charset="0"/>
              </a:rPr>
              <a:t>orbit_time</a:t>
            </a:r>
            <a:r>
              <a:rPr lang="en-AU" sz="1600" dirty="0">
                <a:solidFill>
                  <a:srgbClr val="000000"/>
                </a:solidFill>
                <a:latin typeface="Courier New" panose="02070309020205020404" pitchFamily="49" charset="0"/>
                <a:cs typeface="Courier New" panose="02070309020205020404" pitchFamily="49" charset="0"/>
              </a:rPr>
              <a:t>,     </a:t>
            </a:r>
            <a:r>
              <a:rPr lang="en-AU" sz="1600" dirty="0">
                <a:solidFill>
                  <a:srgbClr val="002060"/>
                </a:solidFill>
                <a:latin typeface="Courier New" panose="02070309020205020404" pitchFamily="49" charset="0"/>
                <a:cs typeface="Courier New" panose="02070309020205020404" pitchFamily="49" charset="0"/>
              </a:rPr>
              <a:t>/* years to orbit sun once */</a:t>
            </a:r>
          </a:p>
          <a:p>
            <a:r>
              <a:rPr lang="en-AU" sz="1600" dirty="0">
                <a:solidFill>
                  <a:srgbClr val="000000"/>
                </a:solidFill>
                <a:latin typeface="Courier New" panose="02070309020205020404" pitchFamily="49" charset="0"/>
                <a:cs typeface="Courier New" panose="02070309020205020404" pitchFamily="49" charset="0"/>
              </a:rPr>
              <a:t>		</a:t>
            </a:r>
            <a:r>
              <a:rPr lang="en-AU" sz="1600" dirty="0" err="1">
                <a:solidFill>
                  <a:srgbClr val="000000"/>
                </a:solidFill>
                <a:latin typeface="Courier New" panose="02070309020205020404" pitchFamily="49" charset="0"/>
                <a:cs typeface="Courier New" panose="02070309020205020404" pitchFamily="49" charset="0"/>
              </a:rPr>
              <a:t>rotation_time</a:t>
            </a:r>
            <a:r>
              <a:rPr lang="en-AU" sz="1600" dirty="0">
                <a:solidFill>
                  <a:srgbClr val="000000"/>
                </a:solidFill>
                <a:latin typeface="Courier New" panose="02070309020205020404" pitchFamily="49" charset="0"/>
                <a:cs typeface="Courier New" panose="02070309020205020404" pitchFamily="49" charset="0"/>
              </a:rPr>
              <a:t>;  /* hours to complete one</a:t>
            </a:r>
          </a:p>
          <a:p>
            <a:r>
              <a:rPr lang="en-AU" sz="1600" dirty="0">
                <a:solidFill>
                  <a:srgbClr val="000000"/>
                </a:solidFill>
                <a:latin typeface="Courier New" panose="02070309020205020404" pitchFamily="49" charset="0"/>
                <a:cs typeface="Courier New" panose="02070309020205020404" pitchFamily="49" charset="0"/>
              </a:rPr>
              <a:t>				    revolution on axis */</a:t>
            </a:r>
          </a:p>
          <a:p>
            <a:r>
              <a:rPr lang="en-AU" sz="1600" dirty="0">
                <a:solidFill>
                  <a:srgbClr val="000000"/>
                </a:solidFill>
                <a:latin typeface="Courier New" panose="02070309020205020404" pitchFamily="49" charset="0"/>
                <a:cs typeface="Courier New" panose="02070309020205020404" pitchFamily="49" charset="0"/>
              </a:rPr>
              <a:t>} </a:t>
            </a:r>
            <a:r>
              <a:rPr lang="en-AU" sz="1600" dirty="0" err="1">
                <a:solidFill>
                  <a:srgbClr val="00AEF0"/>
                </a:solidFill>
                <a:latin typeface="Courier New" panose="02070309020205020404" pitchFamily="49" charset="0"/>
                <a:cs typeface="Courier New" panose="02070309020205020404" pitchFamily="49" charset="0"/>
              </a:rPr>
              <a:t>planet_t</a:t>
            </a:r>
            <a:r>
              <a:rPr lang="en-AU" sz="1600" dirty="0">
                <a:solidFill>
                  <a:srgbClr val="000000"/>
                </a:solidFill>
                <a:latin typeface="Courier New" panose="02070309020205020404" pitchFamily="49" charset="0"/>
                <a:cs typeface="Courier New" panose="02070309020205020404" pitchFamily="49" charset="0"/>
              </a:rPr>
              <a:t>;</a:t>
            </a:r>
          </a:p>
          <a:p>
            <a:r>
              <a:rPr lang="en-AU" sz="1600" dirty="0">
                <a:solidFill>
                  <a:srgbClr val="000000"/>
                </a:solidFill>
                <a:latin typeface="Courier New" panose="02070309020205020404" pitchFamily="49" charset="0"/>
                <a:cs typeface="Courier New" panose="02070309020205020404" pitchFamily="49" charset="0"/>
              </a:rPr>
              <a:t>. . .</a:t>
            </a:r>
          </a:p>
          <a:p>
            <a:r>
              <a:rPr lang="en-AU" sz="1600" b="1" dirty="0">
                <a:solidFill>
                  <a:srgbClr val="0033CC"/>
                </a:solidFill>
                <a:latin typeface="Courier New" panose="02070309020205020404" pitchFamily="49" charset="0"/>
                <a:cs typeface="Courier New" panose="02070309020205020404" pitchFamily="49" charset="0"/>
              </a:rPr>
              <a:t>double</a:t>
            </a:r>
            <a:r>
              <a:rPr lang="en-AU" sz="1600" dirty="0">
                <a:solidFill>
                  <a:srgbClr val="000000"/>
                </a:solidFill>
                <a:latin typeface="Courier New" panose="02070309020205020404" pitchFamily="49" charset="0"/>
                <a:cs typeface="Courier New" panose="02070309020205020404" pitchFamily="49" charset="0"/>
              </a:rPr>
              <a:t> </a:t>
            </a:r>
            <a:r>
              <a:rPr lang="en-AU" sz="1600" dirty="0" err="1">
                <a:solidFill>
                  <a:srgbClr val="000000"/>
                </a:solidFill>
                <a:latin typeface="Courier New" panose="02070309020205020404" pitchFamily="49" charset="0"/>
                <a:cs typeface="Courier New" panose="02070309020205020404" pitchFamily="49" charset="0"/>
              </a:rPr>
              <a:t>nums</a:t>
            </a:r>
            <a:r>
              <a:rPr lang="en-AU" sz="1600" dirty="0">
                <a:solidFill>
                  <a:srgbClr val="000000"/>
                </a:solidFill>
                <a:latin typeface="Courier New" panose="02070309020205020404" pitchFamily="49" charset="0"/>
                <a:cs typeface="Courier New" panose="02070309020205020404" pitchFamily="49" charset="0"/>
              </a:rPr>
              <a:t>[MAX], data;</a:t>
            </a:r>
          </a:p>
          <a:p>
            <a:r>
              <a:rPr lang="en-AU" sz="1600" dirty="0" err="1">
                <a:solidFill>
                  <a:srgbClr val="000000"/>
                </a:solidFill>
                <a:latin typeface="Courier New" panose="02070309020205020404" pitchFamily="49" charset="0"/>
                <a:cs typeface="Courier New" panose="02070309020205020404" pitchFamily="49" charset="0"/>
              </a:rPr>
              <a:t>planet_t</a:t>
            </a:r>
            <a:r>
              <a:rPr lang="en-AU" sz="1600" dirty="0">
                <a:solidFill>
                  <a:srgbClr val="000000"/>
                </a:solidFill>
                <a:latin typeface="Courier New" panose="02070309020205020404" pitchFamily="49" charset="0"/>
                <a:cs typeface="Courier New" panose="02070309020205020404" pitchFamily="49" charset="0"/>
              </a:rPr>
              <a:t> </a:t>
            </a:r>
            <a:r>
              <a:rPr lang="en-AU" sz="1600" dirty="0" err="1">
                <a:solidFill>
                  <a:srgbClr val="000000"/>
                </a:solidFill>
                <a:latin typeface="Courier New" panose="02070309020205020404" pitchFamily="49" charset="0"/>
                <a:cs typeface="Courier New" panose="02070309020205020404" pitchFamily="49" charset="0"/>
              </a:rPr>
              <a:t>a_planet</a:t>
            </a:r>
            <a:r>
              <a:rPr lang="en-AU" sz="1600" dirty="0">
                <a:solidFill>
                  <a:srgbClr val="000000"/>
                </a:solidFill>
                <a:latin typeface="Courier New" panose="02070309020205020404" pitchFamily="49" charset="0"/>
                <a:cs typeface="Courier New" panose="02070309020205020404" pitchFamily="49" charset="0"/>
              </a:rPr>
              <a:t>;</a:t>
            </a:r>
          </a:p>
          <a:p>
            <a:r>
              <a:rPr lang="en-AU" sz="1600" b="1" dirty="0" err="1">
                <a:solidFill>
                  <a:srgbClr val="0033CC"/>
                </a:solidFill>
                <a:latin typeface="Courier New" panose="02070309020205020404" pitchFamily="49" charset="0"/>
                <a:cs typeface="Courier New" panose="02070309020205020404" pitchFamily="49" charset="0"/>
              </a:rPr>
              <a:t>int</a:t>
            </a:r>
            <a:r>
              <a:rPr lang="en-AU" sz="1600" dirty="0">
                <a:solidFill>
                  <a:srgbClr val="000000"/>
                </a:solidFill>
                <a:latin typeface="Courier New" panose="02070309020205020404" pitchFamily="49" charset="0"/>
                <a:cs typeface="Courier New" panose="02070309020205020404" pitchFamily="49" charset="0"/>
              </a:rPr>
              <a:t> </a:t>
            </a:r>
            <a:r>
              <a:rPr lang="en-AU" sz="1600" dirty="0" err="1">
                <a:solidFill>
                  <a:srgbClr val="000000"/>
                </a:solidFill>
                <a:latin typeface="Courier New" panose="02070309020205020404" pitchFamily="49" charset="0"/>
                <a:cs typeface="Courier New" panose="02070309020205020404" pitchFamily="49" charset="0"/>
              </a:rPr>
              <a:t>i</a:t>
            </a:r>
            <a:r>
              <a:rPr lang="en-AU" sz="1600" dirty="0">
                <a:solidFill>
                  <a:srgbClr val="000000"/>
                </a:solidFill>
                <a:latin typeface="Courier New" panose="02070309020205020404" pitchFamily="49" charset="0"/>
                <a:cs typeface="Courier New" panose="02070309020205020404" pitchFamily="49" charset="0"/>
              </a:rPr>
              <a:t>, n, status;</a:t>
            </a:r>
          </a:p>
          <a:p>
            <a:r>
              <a:rPr lang="en-AU" sz="1600" b="1" dirty="0">
                <a:solidFill>
                  <a:srgbClr val="0033CC"/>
                </a:solidFill>
                <a:latin typeface="Courier New" panose="02070309020205020404" pitchFamily="49" charset="0"/>
                <a:cs typeface="Courier New" panose="02070309020205020404" pitchFamily="49" charset="0"/>
              </a:rPr>
              <a:t>FILE </a:t>
            </a:r>
            <a:r>
              <a:rPr lang="en-AU" sz="1600" dirty="0">
                <a:solidFill>
                  <a:srgbClr val="000000"/>
                </a:solidFill>
                <a:latin typeface="Courier New" panose="02070309020205020404" pitchFamily="49" charset="0"/>
                <a:cs typeface="Courier New" panose="02070309020205020404" pitchFamily="49" charset="0"/>
              </a:rPr>
              <a:t>*</a:t>
            </a:r>
            <a:r>
              <a:rPr lang="en-AU" sz="1600" dirty="0" err="1">
                <a:solidFill>
                  <a:srgbClr val="000000"/>
                </a:solidFill>
                <a:latin typeface="Courier New" panose="02070309020205020404" pitchFamily="49" charset="0"/>
                <a:cs typeface="Courier New" panose="02070309020205020404" pitchFamily="49" charset="0"/>
              </a:rPr>
              <a:t>plan_bin_inp</a:t>
            </a:r>
            <a:r>
              <a:rPr lang="en-AU" sz="1600" dirty="0">
                <a:solidFill>
                  <a:srgbClr val="000000"/>
                </a:solidFill>
                <a:latin typeface="Courier New" panose="02070309020205020404" pitchFamily="49" charset="0"/>
                <a:cs typeface="Courier New" panose="02070309020205020404" pitchFamily="49" charset="0"/>
              </a:rPr>
              <a:t>, *</a:t>
            </a:r>
            <a:r>
              <a:rPr lang="en-AU" sz="1600" dirty="0" err="1">
                <a:solidFill>
                  <a:srgbClr val="000000"/>
                </a:solidFill>
                <a:latin typeface="Courier New" panose="02070309020205020404" pitchFamily="49" charset="0"/>
                <a:cs typeface="Courier New" panose="02070309020205020404" pitchFamily="49" charset="0"/>
              </a:rPr>
              <a:t>plan_bin_outp</a:t>
            </a:r>
            <a:r>
              <a:rPr lang="en-AU" sz="1600" dirty="0">
                <a:solidFill>
                  <a:srgbClr val="000000"/>
                </a:solidFill>
                <a:latin typeface="Courier New" panose="02070309020205020404" pitchFamily="49" charset="0"/>
                <a:cs typeface="Courier New" panose="02070309020205020404" pitchFamily="49" charset="0"/>
              </a:rPr>
              <a:t>, *</a:t>
            </a:r>
            <a:r>
              <a:rPr lang="en-AU" sz="1600" dirty="0" err="1">
                <a:solidFill>
                  <a:srgbClr val="000000"/>
                </a:solidFill>
                <a:latin typeface="Courier New" panose="02070309020205020404" pitchFamily="49" charset="0"/>
                <a:cs typeface="Courier New" panose="02070309020205020404" pitchFamily="49" charset="0"/>
              </a:rPr>
              <a:t>plan_txt_inp</a:t>
            </a:r>
            <a:r>
              <a:rPr lang="en-AU" sz="1600" dirty="0">
                <a:solidFill>
                  <a:srgbClr val="000000"/>
                </a:solidFill>
                <a:latin typeface="Courier New" panose="02070309020205020404" pitchFamily="49" charset="0"/>
                <a:cs typeface="Courier New" panose="02070309020205020404" pitchFamily="49" charset="0"/>
              </a:rPr>
              <a:t>, *</a:t>
            </a:r>
            <a:r>
              <a:rPr lang="en-AU" sz="1600" dirty="0" err="1">
                <a:solidFill>
                  <a:srgbClr val="000000"/>
                </a:solidFill>
                <a:latin typeface="Courier New" panose="02070309020205020404" pitchFamily="49" charset="0"/>
                <a:cs typeface="Courier New" panose="02070309020205020404" pitchFamily="49" charset="0"/>
              </a:rPr>
              <a:t>plan_txt_outp</a:t>
            </a:r>
            <a:r>
              <a:rPr lang="en-AU" sz="1600" dirty="0">
                <a:solidFill>
                  <a:srgbClr val="000000"/>
                </a:solidFill>
                <a:latin typeface="Courier New" panose="02070309020205020404" pitchFamily="49" charset="0"/>
                <a:cs typeface="Courier New" panose="02070309020205020404" pitchFamily="49" charset="0"/>
              </a:rPr>
              <a:t>;</a:t>
            </a:r>
          </a:p>
          <a:p>
            <a:r>
              <a:rPr lang="en-AU" sz="1600" b="1" dirty="0">
                <a:solidFill>
                  <a:srgbClr val="0033CC"/>
                </a:solidFill>
                <a:latin typeface="Courier New" panose="02070309020205020404" pitchFamily="49" charset="0"/>
                <a:cs typeface="Courier New" panose="02070309020205020404" pitchFamily="49" charset="0"/>
              </a:rPr>
              <a:t>FILE</a:t>
            </a:r>
            <a:r>
              <a:rPr lang="en-AU" sz="1600" dirty="0">
                <a:solidFill>
                  <a:srgbClr val="000000"/>
                </a:solidFill>
                <a:latin typeface="Courier New" panose="02070309020205020404" pitchFamily="49" charset="0"/>
                <a:cs typeface="Courier New" panose="02070309020205020404" pitchFamily="49" charset="0"/>
              </a:rPr>
              <a:t> *</a:t>
            </a:r>
            <a:r>
              <a:rPr lang="en-AU" sz="1600" dirty="0" err="1">
                <a:solidFill>
                  <a:srgbClr val="000000"/>
                </a:solidFill>
                <a:latin typeface="Courier New" panose="02070309020205020404" pitchFamily="49" charset="0"/>
                <a:cs typeface="Courier New" panose="02070309020205020404" pitchFamily="49" charset="0"/>
              </a:rPr>
              <a:t>doub_bin_inp</a:t>
            </a:r>
            <a:r>
              <a:rPr lang="en-AU" sz="1600" dirty="0">
                <a:solidFill>
                  <a:srgbClr val="000000"/>
                </a:solidFill>
                <a:latin typeface="Courier New" panose="02070309020205020404" pitchFamily="49" charset="0"/>
                <a:cs typeface="Courier New" panose="02070309020205020404" pitchFamily="49" charset="0"/>
              </a:rPr>
              <a:t>, *</a:t>
            </a:r>
            <a:r>
              <a:rPr lang="en-AU" sz="1600" dirty="0" err="1">
                <a:solidFill>
                  <a:srgbClr val="000000"/>
                </a:solidFill>
                <a:latin typeface="Courier New" panose="02070309020205020404" pitchFamily="49" charset="0"/>
                <a:cs typeface="Courier New" panose="02070309020205020404" pitchFamily="49" charset="0"/>
              </a:rPr>
              <a:t>doub_bin_outp</a:t>
            </a:r>
            <a:r>
              <a:rPr lang="en-AU" sz="1600" dirty="0">
                <a:solidFill>
                  <a:srgbClr val="000000"/>
                </a:solidFill>
                <a:latin typeface="Courier New" panose="02070309020205020404" pitchFamily="49" charset="0"/>
                <a:cs typeface="Courier New" panose="02070309020205020404" pitchFamily="49" charset="0"/>
              </a:rPr>
              <a:t>, *</a:t>
            </a:r>
            <a:r>
              <a:rPr lang="en-AU" sz="1600" dirty="0" err="1">
                <a:solidFill>
                  <a:srgbClr val="000000"/>
                </a:solidFill>
                <a:latin typeface="Courier New" panose="02070309020205020404" pitchFamily="49" charset="0"/>
                <a:cs typeface="Courier New" panose="02070309020205020404" pitchFamily="49" charset="0"/>
              </a:rPr>
              <a:t>doub_txt_inp</a:t>
            </a:r>
            <a:r>
              <a:rPr lang="en-AU" sz="1600" dirty="0">
                <a:solidFill>
                  <a:srgbClr val="000000"/>
                </a:solidFill>
                <a:latin typeface="Courier New" panose="02070309020205020404" pitchFamily="49" charset="0"/>
                <a:cs typeface="Courier New" panose="02070309020205020404" pitchFamily="49" charset="0"/>
              </a:rPr>
              <a:t>, *</a:t>
            </a:r>
            <a:r>
              <a:rPr lang="en-AU" sz="1600" dirty="0" err="1">
                <a:solidFill>
                  <a:srgbClr val="000000"/>
                </a:solidFill>
                <a:latin typeface="Courier New" panose="02070309020205020404" pitchFamily="49" charset="0"/>
                <a:cs typeface="Courier New" panose="02070309020205020404" pitchFamily="49" charset="0"/>
              </a:rPr>
              <a:t>doub_txt_outp</a:t>
            </a:r>
            <a:r>
              <a:rPr lang="en-AU" sz="1600" dirty="0">
                <a:solidFill>
                  <a:srgbClr val="000000"/>
                </a:solidFill>
                <a:latin typeface="Courier New" panose="02070309020205020404" pitchFamily="49" charset="0"/>
                <a:cs typeface="Courier New" panose="02070309020205020404" pitchFamily="49" charset="0"/>
              </a:rPr>
              <a:t>;</a:t>
            </a:r>
            <a:endParaRPr lang="en-AU"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12237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9900" y="0"/>
            <a:ext cx="2818252" cy="822532"/>
          </a:xfrm>
          <a:prstGeom prst="rect">
            <a:avLst/>
          </a:prstGeom>
        </p:spPr>
        <p:txBody>
          <a:bodyPr vert="horz" wrap="square" lIns="0" tIns="204977" rIns="0" bIns="0" rtlCol="0">
            <a:spAutoFit/>
          </a:bodyPr>
          <a:lstStyle/>
          <a:p>
            <a:pPr>
              <a:lnSpc>
                <a:spcPct val="100000"/>
              </a:lnSpc>
            </a:pPr>
            <a:r>
              <a:rPr lang="en-US" sz="4000" spc="-5" dirty="0"/>
              <a:t>…Continued</a:t>
            </a:r>
            <a:endParaRPr sz="4000" dirty="0"/>
          </a:p>
        </p:txBody>
      </p:sp>
      <p:sp>
        <p:nvSpPr>
          <p:cNvPr id="7" name="object 7"/>
          <p:cNvSpPr txBox="1"/>
          <p:nvPr/>
        </p:nvSpPr>
        <p:spPr>
          <a:xfrm>
            <a:off x="9205848" y="6792872"/>
            <a:ext cx="124460" cy="203200"/>
          </a:xfrm>
          <a:prstGeom prst="rect">
            <a:avLst/>
          </a:prstGeom>
        </p:spPr>
        <p:txBody>
          <a:bodyPr vert="horz" wrap="square" lIns="0" tIns="0" rIns="0" bIns="0" rtlCol="0">
            <a:spAutoFit/>
          </a:bodyPr>
          <a:lstStyle/>
          <a:p>
            <a:pPr marL="12700">
              <a:lnSpc>
                <a:spcPct val="100000"/>
              </a:lnSpc>
            </a:pPr>
            <a:r>
              <a:rPr sz="1400" spc="-5" dirty="0">
                <a:solidFill>
                  <a:srgbClr val="EEECE1"/>
                </a:solidFill>
                <a:latin typeface="Arial"/>
                <a:cs typeface="Arial"/>
              </a:rPr>
              <a:t>6</a:t>
            </a:r>
            <a:endParaRPr sz="1400">
              <a:latin typeface="Arial"/>
              <a:cs typeface="Arial"/>
            </a:endParaRPr>
          </a:p>
        </p:txBody>
      </p:sp>
      <p:sp>
        <p:nvSpPr>
          <p:cNvPr id="3" name="object 3"/>
          <p:cNvSpPr txBox="1"/>
          <p:nvPr/>
        </p:nvSpPr>
        <p:spPr>
          <a:xfrm>
            <a:off x="1225429" y="1855932"/>
            <a:ext cx="8388471" cy="1110560"/>
          </a:xfrm>
          <a:prstGeom prst="rect">
            <a:avLst/>
          </a:prstGeom>
        </p:spPr>
        <p:txBody>
          <a:bodyPr vert="horz" wrap="square" lIns="0" tIns="0" rIns="0" bIns="0" rtlCol="0">
            <a:spAutoFit/>
          </a:bodyPr>
          <a:lstStyle/>
          <a:p>
            <a:pPr marL="12700" marR="5080">
              <a:lnSpc>
                <a:spcPct val="120000"/>
              </a:lnSpc>
            </a:pPr>
            <a:r>
              <a:rPr sz="2000" spc="-5" dirty="0">
                <a:latin typeface="Courier New"/>
                <a:cs typeface="Courier New"/>
              </a:rPr>
              <a:t>---------------------------------------- </a:t>
            </a:r>
            <a:endParaRPr lang="en-AU" sz="2000" spc="-5" dirty="0">
              <a:latin typeface="Courier New"/>
              <a:cs typeface="Courier New"/>
            </a:endParaRPr>
          </a:p>
          <a:p>
            <a:pPr marL="12700" marR="5080">
              <a:lnSpc>
                <a:spcPct val="120000"/>
              </a:lnSpc>
            </a:pPr>
            <a:r>
              <a:rPr sz="2000" spc="-5" dirty="0">
                <a:solidFill>
                  <a:srgbClr val="0000FF"/>
                </a:solidFill>
                <a:latin typeface="Courier New"/>
                <a:cs typeface="Courier New"/>
              </a:rPr>
              <a:t>char </a:t>
            </a:r>
            <a:r>
              <a:rPr sz="2000" spc="-5" dirty="0">
                <a:latin typeface="Courier New"/>
                <a:cs typeface="Courier New"/>
              </a:rPr>
              <a:t>arr1[10] = { 1, 3, 5, 7, 12, 34, 11,</a:t>
            </a:r>
            <a:r>
              <a:rPr lang="en-AU" sz="2000" spc="-5" dirty="0">
                <a:latin typeface="Courier New"/>
                <a:cs typeface="Courier New"/>
              </a:rPr>
              <a:t> 63, 7, 0};</a:t>
            </a:r>
            <a:endParaRPr lang="en-AU" sz="2000" dirty="0">
              <a:latin typeface="Courier New"/>
              <a:cs typeface="Courier New"/>
            </a:endParaRPr>
          </a:p>
          <a:p>
            <a:pPr marL="12700">
              <a:lnSpc>
                <a:spcPct val="100000"/>
              </a:lnSpc>
              <a:spcBef>
                <a:spcPts val="480"/>
              </a:spcBef>
            </a:pPr>
            <a:r>
              <a:rPr sz="2000" spc="-5" dirty="0" err="1">
                <a:solidFill>
                  <a:srgbClr val="0000FF"/>
                </a:solidFill>
                <a:latin typeface="Courier New"/>
                <a:cs typeface="Courier New"/>
              </a:rPr>
              <a:t>int</a:t>
            </a:r>
            <a:r>
              <a:rPr sz="2000" spc="-5" dirty="0">
                <a:solidFill>
                  <a:srgbClr val="0000FF"/>
                </a:solidFill>
                <a:latin typeface="Courier New"/>
                <a:cs typeface="Courier New"/>
              </a:rPr>
              <a:t> </a:t>
            </a:r>
            <a:r>
              <a:rPr sz="2000" spc="-5" dirty="0">
                <a:latin typeface="Courier New"/>
                <a:cs typeface="Courier New"/>
              </a:rPr>
              <a:t>indx;</a:t>
            </a:r>
            <a:endParaRPr sz="2000" dirty="0">
              <a:latin typeface="Courier New"/>
              <a:cs typeface="Courier New"/>
            </a:endParaRPr>
          </a:p>
        </p:txBody>
      </p:sp>
      <p:sp>
        <p:nvSpPr>
          <p:cNvPr id="5" name="object 5"/>
          <p:cNvSpPr txBox="1"/>
          <p:nvPr/>
        </p:nvSpPr>
        <p:spPr>
          <a:xfrm>
            <a:off x="1225429" y="3282365"/>
            <a:ext cx="6352540" cy="3131627"/>
          </a:xfrm>
          <a:prstGeom prst="rect">
            <a:avLst/>
          </a:prstGeom>
        </p:spPr>
        <p:txBody>
          <a:bodyPr vert="horz" wrap="square" lIns="0" tIns="0" rIns="0" bIns="0" rtlCol="0">
            <a:spAutoFit/>
          </a:bodyPr>
          <a:lstStyle/>
          <a:p>
            <a:pPr marL="316865" marR="1303020" indent="-304800">
              <a:lnSpc>
                <a:spcPct val="120000"/>
              </a:lnSpc>
            </a:pPr>
            <a:r>
              <a:rPr sz="2000" spc="-5" dirty="0">
                <a:solidFill>
                  <a:srgbClr val="0000FF"/>
                </a:solidFill>
                <a:latin typeface="Courier New"/>
                <a:cs typeface="Courier New"/>
              </a:rPr>
              <a:t>for</a:t>
            </a:r>
            <a:r>
              <a:rPr sz="2000" spc="-5" dirty="0">
                <a:latin typeface="Courier New"/>
                <a:cs typeface="Courier New"/>
              </a:rPr>
              <a:t>(indx = 0; indx &lt; 10; indx++) </a:t>
            </a:r>
            <a:r>
              <a:rPr lang="en-US" sz="2000" spc="-5" dirty="0">
                <a:latin typeface="Courier New"/>
                <a:cs typeface="Courier New"/>
              </a:rPr>
              <a:t> </a:t>
            </a:r>
            <a:r>
              <a:rPr sz="2000" spc="-5" dirty="0" err="1">
                <a:latin typeface="Courier New"/>
                <a:cs typeface="Courier New"/>
              </a:rPr>
              <a:t>printf</a:t>
            </a:r>
            <a:r>
              <a:rPr sz="2000" spc="-5" dirty="0">
                <a:latin typeface="Courier New"/>
                <a:cs typeface="Courier New"/>
              </a:rPr>
              <a:t>("%d ", (</a:t>
            </a:r>
            <a:r>
              <a:rPr sz="2000" spc="-5" dirty="0">
                <a:solidFill>
                  <a:srgbClr val="00009A"/>
                </a:solidFill>
                <a:latin typeface="Courier New"/>
                <a:cs typeface="Courier New"/>
              </a:rPr>
              <a:t>int</a:t>
            </a:r>
            <a:r>
              <a:rPr sz="2000" spc="-5" dirty="0">
                <a:latin typeface="Courier New"/>
                <a:cs typeface="Courier New"/>
              </a:rPr>
              <a:t>)arr1[indx]);</a:t>
            </a:r>
            <a:endParaRPr sz="2000" dirty="0">
              <a:latin typeface="Courier New"/>
              <a:cs typeface="Courier New"/>
            </a:endParaRPr>
          </a:p>
          <a:p>
            <a:pPr marL="12700">
              <a:lnSpc>
                <a:spcPct val="100000"/>
              </a:lnSpc>
              <a:spcBef>
                <a:spcPts val="480"/>
              </a:spcBef>
            </a:pPr>
            <a:r>
              <a:rPr sz="2000" spc="-5" dirty="0">
                <a:latin typeface="Courier New"/>
                <a:cs typeface="Courier New"/>
              </a:rPr>
              <a:t>----------------------------------------</a:t>
            </a:r>
            <a:endParaRPr sz="2000" dirty="0">
              <a:latin typeface="Courier New"/>
              <a:cs typeface="Courier New"/>
            </a:endParaRPr>
          </a:p>
          <a:p>
            <a:pPr marL="12700">
              <a:lnSpc>
                <a:spcPct val="100000"/>
              </a:lnSpc>
              <a:spcBef>
                <a:spcPts val="555"/>
              </a:spcBef>
            </a:pPr>
            <a:r>
              <a:rPr sz="1800" dirty="0">
                <a:latin typeface="Calibri"/>
                <a:cs typeface="Calibri"/>
              </a:rPr>
              <a:t>The</a:t>
            </a:r>
            <a:r>
              <a:rPr sz="1800" spc="10" dirty="0">
                <a:latin typeface="Calibri"/>
                <a:cs typeface="Calibri"/>
              </a:rPr>
              <a:t> </a:t>
            </a:r>
            <a:r>
              <a:rPr sz="1800" dirty="0">
                <a:latin typeface="Calibri"/>
                <a:cs typeface="Calibri"/>
              </a:rPr>
              <a:t>output</a:t>
            </a:r>
            <a:r>
              <a:rPr sz="1800" spc="10" dirty="0">
                <a:latin typeface="Calibri"/>
                <a:cs typeface="Calibri"/>
              </a:rPr>
              <a:t> </a:t>
            </a:r>
            <a:r>
              <a:rPr sz="1800" spc="-5" dirty="0">
                <a:latin typeface="Calibri"/>
                <a:cs typeface="Calibri"/>
              </a:rPr>
              <a:t>is:</a:t>
            </a:r>
            <a:endParaRPr sz="1800" dirty="0">
              <a:latin typeface="Calibri"/>
              <a:cs typeface="Calibri"/>
            </a:endParaRPr>
          </a:p>
          <a:p>
            <a:pPr marL="12700">
              <a:lnSpc>
                <a:spcPct val="100000"/>
              </a:lnSpc>
              <a:spcBef>
                <a:spcPts val="305"/>
              </a:spcBef>
            </a:pPr>
            <a:r>
              <a:rPr sz="1600" dirty="0">
                <a:solidFill>
                  <a:srgbClr val="00339A"/>
                </a:solidFill>
                <a:latin typeface="Courier New"/>
                <a:cs typeface="Courier New"/>
              </a:rPr>
              <a:t>1 3 5 7 12 34 11 63 7 0</a:t>
            </a:r>
            <a:endParaRPr sz="1600" dirty="0">
              <a:latin typeface="Courier New"/>
              <a:cs typeface="Courier New"/>
            </a:endParaRPr>
          </a:p>
          <a:p>
            <a:pPr marL="12700">
              <a:lnSpc>
                <a:spcPct val="100000"/>
              </a:lnSpc>
              <a:spcBef>
                <a:spcPts val="430"/>
              </a:spcBef>
            </a:pPr>
            <a:r>
              <a:rPr sz="2000" spc="-5" dirty="0">
                <a:latin typeface="Courier New"/>
                <a:cs typeface="Courier New"/>
              </a:rPr>
              <a:t>----------------------------------------</a:t>
            </a:r>
            <a:endParaRPr sz="2000" dirty="0">
              <a:latin typeface="Courier New"/>
              <a:cs typeface="Courier New"/>
            </a:endParaRPr>
          </a:p>
          <a:p>
            <a:pPr marL="309880" indent="-297180">
              <a:lnSpc>
                <a:spcPct val="100000"/>
              </a:lnSpc>
              <a:spcBef>
                <a:spcPts val="484"/>
              </a:spcBef>
              <a:buClr>
                <a:srgbClr val="000000"/>
              </a:buClr>
              <a:buFont typeface="Comic Sans MS"/>
              <a:buAutoNum type="arabicPeriod"/>
              <a:tabLst>
                <a:tab pos="309880" algn="l"/>
                <a:tab pos="2777490" algn="l"/>
              </a:tabLst>
            </a:pPr>
            <a:r>
              <a:rPr sz="1800" spc="-5" dirty="0">
                <a:solidFill>
                  <a:srgbClr val="00339A"/>
                </a:solidFill>
                <a:latin typeface="Courier New"/>
                <a:cs typeface="Courier New"/>
              </a:rPr>
              <a:t>cha</a:t>
            </a:r>
            <a:r>
              <a:rPr sz="1800" dirty="0">
                <a:solidFill>
                  <a:srgbClr val="00339A"/>
                </a:solidFill>
                <a:latin typeface="Courier New"/>
                <a:cs typeface="Courier New"/>
              </a:rPr>
              <a:t>r</a:t>
            </a:r>
            <a:r>
              <a:rPr sz="1800" spc="-30" dirty="0">
                <a:solidFill>
                  <a:srgbClr val="00339A"/>
                </a:solidFill>
                <a:latin typeface="Courier New"/>
                <a:cs typeface="Courier New"/>
              </a:rPr>
              <a:t> </a:t>
            </a:r>
            <a:r>
              <a:rPr sz="1800" dirty="0">
                <a:latin typeface="Courier New"/>
                <a:cs typeface="Courier New"/>
              </a:rPr>
              <a:t>1</a:t>
            </a:r>
            <a:r>
              <a:rPr sz="1800" spc="-10" dirty="0">
                <a:latin typeface="Courier New"/>
                <a:cs typeface="Courier New"/>
              </a:rPr>
              <a:t> </a:t>
            </a:r>
            <a:r>
              <a:rPr sz="1800" dirty="0">
                <a:latin typeface="Calibri"/>
                <a:cs typeface="Calibri"/>
              </a:rPr>
              <a:t>is </a:t>
            </a:r>
            <a:r>
              <a:rPr sz="1800" spc="-20" dirty="0">
                <a:latin typeface="Calibri"/>
                <a:cs typeface="Calibri"/>
              </a:rPr>
              <a:t>c</a:t>
            </a:r>
            <a:r>
              <a:rPr sz="1800" spc="-5" dirty="0">
                <a:latin typeface="Calibri"/>
                <a:cs typeface="Calibri"/>
              </a:rPr>
              <a:t>o</a:t>
            </a:r>
            <a:r>
              <a:rPr sz="1800" spc="-30" dirty="0">
                <a:latin typeface="Calibri"/>
                <a:cs typeface="Calibri"/>
              </a:rPr>
              <a:t>n</a:t>
            </a:r>
            <a:r>
              <a:rPr sz="1800" spc="-20" dirty="0">
                <a:latin typeface="Calibri"/>
                <a:cs typeface="Calibri"/>
              </a:rPr>
              <a:t>v</a:t>
            </a:r>
            <a:r>
              <a:rPr sz="1800" spc="-10" dirty="0">
                <a:latin typeface="Calibri"/>
                <a:cs typeface="Calibri"/>
              </a:rPr>
              <a:t>e</a:t>
            </a:r>
            <a:r>
              <a:rPr sz="1800" spc="-5" dirty="0">
                <a:latin typeface="Calibri"/>
                <a:cs typeface="Calibri"/>
              </a:rPr>
              <a:t>r</a:t>
            </a:r>
            <a:r>
              <a:rPr sz="1800" spc="-25" dirty="0">
                <a:latin typeface="Calibri"/>
                <a:cs typeface="Calibri"/>
              </a:rPr>
              <a:t>t</a:t>
            </a:r>
            <a:r>
              <a:rPr sz="1800" spc="-10" dirty="0">
                <a:latin typeface="Calibri"/>
                <a:cs typeface="Calibri"/>
              </a:rPr>
              <a:t>e</a:t>
            </a:r>
            <a:r>
              <a:rPr sz="1800" dirty="0">
                <a:latin typeface="Calibri"/>
                <a:cs typeface="Calibri"/>
              </a:rPr>
              <a:t>d</a:t>
            </a:r>
            <a:r>
              <a:rPr sz="1800" spc="15" dirty="0">
                <a:latin typeface="Calibri"/>
                <a:cs typeface="Calibri"/>
              </a:rPr>
              <a:t> </a:t>
            </a:r>
            <a:r>
              <a:rPr sz="1800" spc="-25" dirty="0">
                <a:latin typeface="Calibri"/>
                <a:cs typeface="Calibri"/>
              </a:rPr>
              <a:t>t</a:t>
            </a:r>
            <a:r>
              <a:rPr sz="1800" dirty="0">
                <a:latin typeface="Calibri"/>
                <a:cs typeface="Calibri"/>
              </a:rPr>
              <a:t>o	</a:t>
            </a:r>
            <a:r>
              <a:rPr sz="1800" spc="-5" dirty="0" err="1">
                <a:solidFill>
                  <a:srgbClr val="00339A"/>
                </a:solidFill>
                <a:latin typeface="Courier New"/>
                <a:cs typeface="Courier New"/>
              </a:rPr>
              <a:t>in</a:t>
            </a:r>
            <a:r>
              <a:rPr sz="1800" dirty="0" err="1">
                <a:solidFill>
                  <a:srgbClr val="00339A"/>
                </a:solidFill>
                <a:latin typeface="Courier New"/>
                <a:cs typeface="Courier New"/>
              </a:rPr>
              <a:t>t</a:t>
            </a:r>
            <a:r>
              <a:rPr sz="1800" spc="-20" dirty="0">
                <a:solidFill>
                  <a:srgbClr val="00339A"/>
                </a:solidFill>
                <a:latin typeface="Courier New"/>
                <a:cs typeface="Courier New"/>
              </a:rPr>
              <a:t> </a:t>
            </a:r>
            <a:r>
              <a:rPr sz="1800" spc="-5" dirty="0">
                <a:latin typeface="Courier New"/>
                <a:cs typeface="Courier New"/>
              </a:rPr>
              <a:t>1</a:t>
            </a:r>
            <a:r>
              <a:rPr lang="en-AU" sz="1800" spc="-5" dirty="0">
                <a:latin typeface="Courier New"/>
                <a:cs typeface="Courier New"/>
              </a:rPr>
              <a:t>.</a:t>
            </a:r>
            <a:endParaRPr sz="1800" dirty="0">
              <a:latin typeface="Courier New"/>
              <a:cs typeface="Courier New"/>
            </a:endParaRPr>
          </a:p>
          <a:p>
            <a:pPr marL="346075" indent="-333375">
              <a:lnSpc>
                <a:spcPct val="100000"/>
              </a:lnSpc>
              <a:spcBef>
                <a:spcPts val="430"/>
              </a:spcBef>
              <a:buFont typeface="Comic Sans MS"/>
              <a:buAutoNum type="arabicPeriod"/>
              <a:tabLst>
                <a:tab pos="346710" algn="l"/>
                <a:tab pos="2991485" algn="l"/>
                <a:tab pos="4937760" algn="l"/>
              </a:tabLst>
            </a:pPr>
            <a:r>
              <a:rPr sz="1800" spc="-5" dirty="0">
                <a:latin typeface="Courier New"/>
                <a:cs typeface="Courier New"/>
              </a:rPr>
              <a:t>print</a:t>
            </a:r>
            <a:r>
              <a:rPr sz="1800" dirty="0">
                <a:latin typeface="Courier New"/>
                <a:cs typeface="Courier New"/>
              </a:rPr>
              <a:t>f</a:t>
            </a:r>
            <a:r>
              <a:rPr sz="1800" spc="-560" dirty="0">
                <a:latin typeface="Courier New"/>
                <a:cs typeface="Courier New"/>
              </a:rPr>
              <a:t> </a:t>
            </a:r>
            <a:r>
              <a:rPr sz="1800" dirty="0">
                <a:latin typeface="Calibri"/>
                <a:cs typeface="Calibri"/>
              </a:rPr>
              <a:t>function</a:t>
            </a:r>
            <a:r>
              <a:rPr sz="1800" spc="15" dirty="0">
                <a:latin typeface="Calibri"/>
                <a:cs typeface="Calibri"/>
              </a:rPr>
              <a:t> </a:t>
            </a:r>
            <a:r>
              <a:rPr sz="1800" spc="-20" dirty="0">
                <a:latin typeface="Calibri"/>
                <a:cs typeface="Calibri"/>
              </a:rPr>
              <a:t>c</a:t>
            </a:r>
            <a:r>
              <a:rPr sz="1800" spc="-5" dirty="0">
                <a:latin typeface="Calibri"/>
                <a:cs typeface="Calibri"/>
              </a:rPr>
              <a:t>o</a:t>
            </a:r>
            <a:r>
              <a:rPr sz="1800" spc="-30" dirty="0">
                <a:latin typeface="Calibri"/>
                <a:cs typeface="Calibri"/>
              </a:rPr>
              <a:t>n</a:t>
            </a:r>
            <a:r>
              <a:rPr sz="1800" spc="-20" dirty="0">
                <a:latin typeface="Calibri"/>
                <a:cs typeface="Calibri"/>
              </a:rPr>
              <a:t>v</a:t>
            </a:r>
            <a:r>
              <a:rPr sz="1800" spc="-10" dirty="0">
                <a:latin typeface="Calibri"/>
                <a:cs typeface="Calibri"/>
              </a:rPr>
              <a:t>e</a:t>
            </a:r>
            <a:r>
              <a:rPr sz="1800" spc="-5" dirty="0">
                <a:latin typeface="Calibri"/>
                <a:cs typeface="Calibri"/>
              </a:rPr>
              <a:t>rt</a:t>
            </a:r>
            <a:r>
              <a:rPr sz="1800" dirty="0">
                <a:latin typeface="Calibri"/>
                <a:cs typeface="Calibri"/>
              </a:rPr>
              <a:t>s	</a:t>
            </a:r>
            <a:r>
              <a:rPr sz="1800" spc="-5" dirty="0">
                <a:solidFill>
                  <a:srgbClr val="00339A"/>
                </a:solidFill>
                <a:latin typeface="Courier New"/>
                <a:cs typeface="Courier New"/>
              </a:rPr>
              <a:t>in</a:t>
            </a:r>
            <a:r>
              <a:rPr sz="1800" dirty="0">
                <a:solidFill>
                  <a:srgbClr val="00339A"/>
                </a:solidFill>
                <a:latin typeface="Courier New"/>
                <a:cs typeface="Courier New"/>
              </a:rPr>
              <a:t>t</a:t>
            </a:r>
            <a:r>
              <a:rPr sz="1800" spc="-20" dirty="0">
                <a:solidFill>
                  <a:srgbClr val="00339A"/>
                </a:solidFill>
                <a:latin typeface="Courier New"/>
                <a:cs typeface="Courier New"/>
              </a:rPr>
              <a:t> </a:t>
            </a:r>
            <a:r>
              <a:rPr sz="1800" dirty="0">
                <a:latin typeface="Courier New"/>
                <a:cs typeface="Courier New"/>
              </a:rPr>
              <a:t>1</a:t>
            </a:r>
            <a:r>
              <a:rPr sz="1800" spc="-15" dirty="0">
                <a:latin typeface="Courier New"/>
                <a:cs typeface="Courier New"/>
              </a:rPr>
              <a:t> </a:t>
            </a:r>
            <a:r>
              <a:rPr sz="1800" spc="-25" dirty="0">
                <a:latin typeface="Calibri"/>
                <a:cs typeface="Calibri"/>
              </a:rPr>
              <a:t>t</a:t>
            </a:r>
            <a:r>
              <a:rPr sz="1800" dirty="0">
                <a:latin typeface="Calibri"/>
                <a:cs typeface="Calibri"/>
              </a:rPr>
              <a:t>o</a:t>
            </a:r>
            <a:r>
              <a:rPr sz="1800" spc="10" dirty="0">
                <a:latin typeface="Calibri"/>
                <a:cs typeface="Calibri"/>
              </a:rPr>
              <a:t> </a:t>
            </a:r>
            <a:r>
              <a:rPr sz="1800" spc="-5" dirty="0">
                <a:latin typeface="Calibri"/>
                <a:cs typeface="Calibri"/>
              </a:rPr>
              <a:t>it</a:t>
            </a:r>
            <a:r>
              <a:rPr sz="1800" dirty="0">
                <a:latin typeface="Calibri"/>
                <a:cs typeface="Calibri"/>
              </a:rPr>
              <a:t>s ASCII	</a:t>
            </a:r>
            <a:r>
              <a:rPr sz="1800" spc="-5" dirty="0">
                <a:latin typeface="Courier New"/>
                <a:cs typeface="Courier New"/>
              </a:rPr>
              <a:t>49</a:t>
            </a:r>
            <a:r>
              <a:rPr lang="en-AU" sz="1800" spc="-5" dirty="0">
                <a:latin typeface="Courier New"/>
                <a:cs typeface="Courier New"/>
              </a:rPr>
              <a:t>.</a:t>
            </a:r>
            <a:endParaRPr sz="1800" dirty="0">
              <a:latin typeface="Courier New"/>
              <a:cs typeface="Courier New"/>
            </a:endParaRPr>
          </a:p>
          <a:p>
            <a:pPr marL="346075" indent="-333375">
              <a:lnSpc>
                <a:spcPct val="100000"/>
              </a:lnSpc>
              <a:spcBef>
                <a:spcPts val="625"/>
              </a:spcBef>
              <a:buFont typeface="Comic Sans MS"/>
              <a:buAutoNum type="arabicPeriod"/>
              <a:tabLst>
                <a:tab pos="346710" algn="l"/>
                <a:tab pos="3683635" algn="l"/>
                <a:tab pos="6202045" algn="l"/>
              </a:tabLst>
            </a:pPr>
            <a:r>
              <a:rPr sz="1800" spc="-5" dirty="0">
                <a:latin typeface="Calibri"/>
                <a:cs typeface="Calibri"/>
              </a:rPr>
              <a:t>A </a:t>
            </a:r>
            <a:r>
              <a:rPr sz="1800" spc="-25" dirty="0">
                <a:latin typeface="Calibri"/>
                <a:cs typeface="Calibri"/>
              </a:rPr>
              <a:t>c</a:t>
            </a:r>
            <a:r>
              <a:rPr sz="1800" spc="-5" dirty="0">
                <a:latin typeface="Calibri"/>
                <a:cs typeface="Calibri"/>
              </a:rPr>
              <a:t>o</a:t>
            </a:r>
            <a:r>
              <a:rPr sz="1800" dirty="0">
                <a:latin typeface="Calibri"/>
                <a:cs typeface="Calibri"/>
              </a:rPr>
              <a:t>mpu</a:t>
            </a:r>
            <a:r>
              <a:rPr sz="1800" spc="-25" dirty="0">
                <a:latin typeface="Calibri"/>
                <a:cs typeface="Calibri"/>
              </a:rPr>
              <a:t>t</a:t>
            </a:r>
            <a:r>
              <a:rPr sz="1800" spc="-5" dirty="0">
                <a:latin typeface="Calibri"/>
                <a:cs typeface="Calibri"/>
              </a:rPr>
              <a:t>er</a:t>
            </a:r>
            <a:r>
              <a:rPr sz="1800" spc="15" dirty="0">
                <a:latin typeface="Calibri"/>
                <a:cs typeface="Calibri"/>
              </a:rPr>
              <a:t> </a:t>
            </a:r>
            <a:r>
              <a:rPr sz="1800" dirty="0">
                <a:latin typeface="Calibri"/>
                <a:cs typeface="Calibri"/>
              </a:rPr>
              <a:t>moni</a:t>
            </a:r>
            <a:r>
              <a:rPr sz="1800" spc="-25" dirty="0">
                <a:latin typeface="Calibri"/>
                <a:cs typeface="Calibri"/>
              </a:rPr>
              <a:t>t</a:t>
            </a:r>
            <a:r>
              <a:rPr sz="1800" spc="-5" dirty="0">
                <a:latin typeface="Calibri"/>
                <a:cs typeface="Calibri"/>
              </a:rPr>
              <a:t>or</a:t>
            </a:r>
            <a:r>
              <a:rPr sz="1800" spc="5" dirty="0">
                <a:latin typeface="Calibri"/>
                <a:cs typeface="Calibri"/>
              </a:rPr>
              <a:t> </a:t>
            </a:r>
            <a:r>
              <a:rPr sz="1800" dirty="0">
                <a:latin typeface="Calibri"/>
                <a:cs typeface="Calibri"/>
              </a:rPr>
              <a:t>displ</a:t>
            </a:r>
            <a:r>
              <a:rPr sz="1800" spc="-35" dirty="0">
                <a:latin typeface="Calibri"/>
                <a:cs typeface="Calibri"/>
              </a:rPr>
              <a:t>a</a:t>
            </a:r>
            <a:r>
              <a:rPr sz="1800" spc="-25" dirty="0">
                <a:latin typeface="Calibri"/>
                <a:cs typeface="Calibri"/>
              </a:rPr>
              <a:t>y</a:t>
            </a:r>
            <a:r>
              <a:rPr sz="1800" dirty="0">
                <a:latin typeface="Calibri"/>
                <a:cs typeface="Calibri"/>
              </a:rPr>
              <a:t>s </a:t>
            </a:r>
            <a:r>
              <a:rPr lang="en-AU" spc="-20" dirty="0">
                <a:latin typeface="Courier New"/>
                <a:cs typeface="Courier New"/>
              </a:rPr>
              <a:t>1</a:t>
            </a:r>
            <a:r>
              <a:rPr lang="en-AU" sz="1800" dirty="0">
                <a:latin typeface="Calibri"/>
                <a:cs typeface="Calibri"/>
              </a:rPr>
              <a:t>  </a:t>
            </a:r>
            <a:r>
              <a:rPr sz="1800" dirty="0">
                <a:latin typeface="Calibri"/>
                <a:cs typeface="Calibri"/>
              </a:rPr>
              <a:t>as</a:t>
            </a:r>
            <a:r>
              <a:rPr sz="1800" spc="-5" dirty="0">
                <a:latin typeface="Calibri"/>
                <a:cs typeface="Calibri"/>
              </a:rPr>
              <a:t> </a:t>
            </a:r>
            <a:r>
              <a:rPr lang="en-US" sz="1800" dirty="0">
                <a:latin typeface="Calibri"/>
                <a:cs typeface="Calibri"/>
              </a:rPr>
              <a:t>the </a:t>
            </a:r>
            <a:r>
              <a:rPr sz="1800" spc="5" dirty="0">
                <a:latin typeface="Calibri"/>
                <a:cs typeface="Calibri"/>
              </a:rPr>
              <a:t> </a:t>
            </a:r>
            <a:r>
              <a:rPr sz="1800" spc="-5" dirty="0">
                <a:latin typeface="Calibri"/>
                <a:cs typeface="Calibri"/>
              </a:rPr>
              <a:t>g</a:t>
            </a:r>
            <a:r>
              <a:rPr sz="1800" spc="-40" dirty="0">
                <a:latin typeface="Calibri"/>
                <a:cs typeface="Calibri"/>
              </a:rPr>
              <a:t>r</a:t>
            </a:r>
            <a:r>
              <a:rPr sz="1800" dirty="0">
                <a:latin typeface="Calibri"/>
                <a:cs typeface="Calibri"/>
              </a:rPr>
              <a:t>aphi</a:t>
            </a:r>
            <a:r>
              <a:rPr sz="1800" spc="-20" dirty="0">
                <a:latin typeface="Calibri"/>
                <a:cs typeface="Calibri"/>
              </a:rPr>
              <a:t>c</a:t>
            </a:r>
            <a:r>
              <a:rPr sz="1800" dirty="0">
                <a:latin typeface="Calibri"/>
                <a:cs typeface="Calibri"/>
              </a:rPr>
              <a:t>al </a:t>
            </a:r>
            <a:r>
              <a:rPr sz="1800" spc="-40" dirty="0">
                <a:latin typeface="Calibri"/>
                <a:cs typeface="Calibri"/>
              </a:rPr>
              <a:t>symbol</a:t>
            </a:r>
            <a:r>
              <a:rPr lang="en-AU" dirty="0">
                <a:latin typeface="Calibri"/>
                <a:cs typeface="Calibri"/>
              </a:rPr>
              <a:t> of 49.</a:t>
            </a:r>
            <a:endParaRPr sz="1800" dirty="0">
              <a:latin typeface="Courier New"/>
              <a:cs typeface="Courier New"/>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61"/>
          <p:cNvSpPr txBox="1">
            <a:spLocks noGrp="1"/>
          </p:cNvSpPr>
          <p:nvPr>
            <p:ph type="title"/>
          </p:nvPr>
        </p:nvSpPr>
        <p:spPr>
          <a:xfrm>
            <a:off x="1079500" y="0"/>
            <a:ext cx="8808281" cy="615553"/>
          </a:xfrm>
          <a:prstGeom prst="rect">
            <a:avLst/>
          </a:prstGeom>
        </p:spPr>
        <p:txBody>
          <a:bodyPr vert="horz" wrap="square" lIns="0" tIns="0" rIns="0" bIns="0" rtlCol="0">
            <a:spAutoFit/>
          </a:bodyPr>
          <a:lstStyle/>
          <a:p>
            <a:pPr marL="12700" algn="ctr">
              <a:lnSpc>
                <a:spcPct val="100000"/>
              </a:lnSpc>
            </a:pPr>
            <a:r>
              <a:rPr lang="en-AU" spc="-5" dirty="0"/>
              <a:t>…Continued</a:t>
            </a:r>
            <a:endParaRPr spc="-5" dirty="0"/>
          </a:p>
        </p:txBody>
      </p:sp>
      <p:pic>
        <p:nvPicPr>
          <p:cNvPr id="4" name="Picture 3"/>
          <p:cNvPicPr>
            <a:picLocks noChangeAspect="1"/>
          </p:cNvPicPr>
          <p:nvPr/>
        </p:nvPicPr>
        <p:blipFill>
          <a:blip r:embed="rId2"/>
          <a:stretch>
            <a:fillRect/>
          </a:stretch>
        </p:blipFill>
        <p:spPr>
          <a:xfrm>
            <a:off x="876649" y="1404137"/>
            <a:ext cx="8667882" cy="5374415"/>
          </a:xfrm>
          <a:prstGeom prst="rect">
            <a:avLst/>
          </a:prstGeom>
        </p:spPr>
      </p:pic>
    </p:spTree>
    <p:extLst>
      <p:ext uri="{BB962C8B-B14F-4D97-AF65-F5344CB8AC3E}">
        <p14:creationId xmlns:p14="http://schemas.microsoft.com/office/powerpoint/2010/main" val="8569808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61"/>
          <p:cNvSpPr txBox="1">
            <a:spLocks noGrp="1"/>
          </p:cNvSpPr>
          <p:nvPr>
            <p:ph type="title"/>
          </p:nvPr>
        </p:nvSpPr>
        <p:spPr>
          <a:xfrm>
            <a:off x="1003300" y="246732"/>
            <a:ext cx="9080500" cy="615553"/>
          </a:xfrm>
          <a:prstGeom prst="rect">
            <a:avLst/>
          </a:prstGeom>
        </p:spPr>
        <p:txBody>
          <a:bodyPr vert="horz" wrap="square" lIns="0" tIns="0" rIns="0" bIns="0" rtlCol="0">
            <a:spAutoFit/>
          </a:bodyPr>
          <a:lstStyle/>
          <a:p>
            <a:pPr marL="12700" algn="ctr">
              <a:lnSpc>
                <a:spcPct val="100000"/>
              </a:lnSpc>
            </a:pPr>
            <a:r>
              <a:rPr lang="en-AU" spc="-5" dirty="0"/>
              <a:t>…Continued</a:t>
            </a:r>
            <a:endParaRPr spc="-5" dirty="0"/>
          </a:p>
        </p:txBody>
      </p:sp>
      <p:pic>
        <p:nvPicPr>
          <p:cNvPr id="2" name="Picture 1"/>
          <p:cNvPicPr>
            <a:picLocks noChangeAspect="1"/>
          </p:cNvPicPr>
          <p:nvPr/>
        </p:nvPicPr>
        <p:blipFill>
          <a:blip r:embed="rId2"/>
          <a:stretch>
            <a:fillRect/>
          </a:stretch>
        </p:blipFill>
        <p:spPr>
          <a:xfrm>
            <a:off x="698500" y="2028825"/>
            <a:ext cx="9269743" cy="4733295"/>
          </a:xfrm>
          <a:prstGeom prst="rect">
            <a:avLst/>
          </a:prstGeom>
        </p:spPr>
      </p:pic>
    </p:spTree>
    <p:extLst>
      <p:ext uri="{BB962C8B-B14F-4D97-AF65-F5344CB8AC3E}">
        <p14:creationId xmlns:p14="http://schemas.microsoft.com/office/powerpoint/2010/main" val="20810356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1_Page_12"/>
          <p:cNvPicPr>
            <a:picLocks noGrp="1" noChangeAspect="1"/>
          </p:cNvPicPr>
          <p:nvPr isPhoto="1"/>
        </p:nvPicPr>
        <p:blipFill rotWithShape="1">
          <a:blip r:embed="rId2" cstate="print">
            <a:lum/>
            <a:extLst>
              <a:ext uri="{28A0092B-C50C-407E-A947-70E740481C1C}">
                <a14:useLocalDpi xmlns:a14="http://schemas.microsoft.com/office/drawing/2010/main" val="0"/>
              </a:ext>
            </a:extLst>
          </a:blip>
          <a:srcRect t="5290" b="43325"/>
          <a:stretch/>
        </p:blipFill>
        <p:spPr>
          <a:xfrm>
            <a:off x="317500" y="1838325"/>
            <a:ext cx="9787939" cy="3886200"/>
          </a:xfrm>
          <a:prstGeom prst="rect">
            <a:avLst/>
          </a:prstGeom>
          <a:noFill/>
          <a:ln>
            <a:noFill/>
          </a:ln>
        </p:spPr>
      </p:pic>
      <p:sp>
        <p:nvSpPr>
          <p:cNvPr id="4" name="Title 3"/>
          <p:cNvSpPr>
            <a:spLocks noGrp="1"/>
          </p:cNvSpPr>
          <p:nvPr>
            <p:ph type="title" idx="4294967295"/>
          </p:nvPr>
        </p:nvSpPr>
        <p:spPr>
          <a:xfrm>
            <a:off x="2679700" y="123825"/>
            <a:ext cx="5867400" cy="406400"/>
          </a:xfrm>
        </p:spPr>
        <p:txBody>
          <a:bodyPr/>
          <a:lstStyle/>
          <a:p>
            <a:r>
              <a:rPr lang="en-GB" sz="4000" dirty="0">
                <a:solidFill>
                  <a:srgbClr val="7030A0"/>
                </a:solidFill>
              </a:rPr>
              <a:t>Text File Access Mode</a:t>
            </a:r>
          </a:p>
        </p:txBody>
      </p:sp>
    </p:spTree>
    <p:extLst>
      <p:ext uri="{BB962C8B-B14F-4D97-AF65-F5344CB8AC3E}">
        <p14:creationId xmlns:p14="http://schemas.microsoft.com/office/powerpoint/2010/main" val="40740757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2300" y="7051"/>
            <a:ext cx="9448800" cy="615553"/>
          </a:xfrm>
          <a:prstGeom prst="rect">
            <a:avLst/>
          </a:prstGeom>
        </p:spPr>
        <p:txBody>
          <a:bodyPr vert="horz" wrap="square" lIns="0" tIns="0" rIns="0" bIns="0" rtlCol="0">
            <a:spAutoFit/>
          </a:bodyPr>
          <a:lstStyle/>
          <a:p>
            <a:pPr marL="12700" algn="ctr">
              <a:lnSpc>
                <a:spcPct val="100000"/>
              </a:lnSpc>
            </a:pPr>
            <a:r>
              <a:rPr lang="en-US" spc="-5" dirty="0"/>
              <a:t> </a:t>
            </a:r>
            <a:r>
              <a:rPr spc="-5" dirty="0"/>
              <a:t>Common</a:t>
            </a:r>
            <a:r>
              <a:rPr spc="15" dirty="0"/>
              <a:t> </a:t>
            </a:r>
            <a:r>
              <a:rPr spc="-5" dirty="0"/>
              <a:t>P</a:t>
            </a:r>
            <a:r>
              <a:rPr spc="-75" dirty="0"/>
              <a:t>r</a:t>
            </a:r>
            <a:r>
              <a:rPr spc="-10" dirty="0"/>
              <a:t>og</a:t>
            </a:r>
            <a:r>
              <a:rPr spc="-90" dirty="0"/>
              <a:t>r</a:t>
            </a:r>
            <a:r>
              <a:rPr spc="-10" dirty="0"/>
              <a:t>a</a:t>
            </a:r>
            <a:r>
              <a:rPr spc="-5" dirty="0"/>
              <a:t>mming</a:t>
            </a:r>
            <a:r>
              <a:rPr spc="15" dirty="0"/>
              <a:t> </a:t>
            </a:r>
            <a:r>
              <a:rPr spc="-5" dirty="0"/>
              <a:t>Er</a:t>
            </a:r>
            <a:r>
              <a:rPr spc="-70" dirty="0"/>
              <a:t>r</a:t>
            </a:r>
            <a:r>
              <a:rPr dirty="0"/>
              <a:t>o</a:t>
            </a:r>
            <a:r>
              <a:rPr spc="-80" dirty="0"/>
              <a:t>r</a:t>
            </a:r>
            <a:r>
              <a:rPr spc="-5" dirty="0"/>
              <a:t>s</a:t>
            </a:r>
          </a:p>
        </p:txBody>
      </p:sp>
      <p:sp>
        <p:nvSpPr>
          <p:cNvPr id="3" name="object 3"/>
          <p:cNvSpPr txBox="1"/>
          <p:nvPr/>
        </p:nvSpPr>
        <p:spPr>
          <a:xfrm>
            <a:off x="241300" y="1952625"/>
            <a:ext cx="10363200" cy="3420616"/>
          </a:xfrm>
          <a:prstGeom prst="rect">
            <a:avLst/>
          </a:prstGeom>
        </p:spPr>
        <p:txBody>
          <a:bodyPr vert="horz" wrap="square" lIns="0" tIns="0" rIns="0" bIns="0" rtlCol="0">
            <a:spAutoFit/>
          </a:bodyPr>
          <a:lstStyle/>
          <a:p>
            <a:pPr marL="355600" indent="-342900">
              <a:lnSpc>
                <a:spcPct val="150000"/>
              </a:lnSpc>
              <a:buFont typeface="Arial" panose="020B0604020202020204" pitchFamily="34" charset="0"/>
              <a:buChar char="•"/>
            </a:pPr>
            <a:r>
              <a:rPr sz="2400" spc="110" dirty="0">
                <a:solidFill>
                  <a:srgbClr val="C0504D"/>
                </a:solidFill>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Misunde</a:t>
            </a:r>
            <a:r>
              <a:rPr sz="2400" spc="-50" dirty="0">
                <a:latin typeface="Times New Roman" panose="02020603050405020304" pitchFamily="18" charset="0"/>
                <a:cs typeface="Times New Roman" panose="02020603050405020304" pitchFamily="18" charset="0"/>
              </a:rPr>
              <a:t>r</a:t>
            </a:r>
            <a:r>
              <a:rPr sz="2400" spc="-35" dirty="0">
                <a:latin typeface="Times New Roman" panose="02020603050405020304" pitchFamily="18" charset="0"/>
                <a:cs typeface="Times New Roman" panose="02020603050405020304" pitchFamily="18" charset="0"/>
              </a:rPr>
              <a:t>s</a:t>
            </a:r>
            <a:r>
              <a:rPr sz="2400" spc="-30" dirty="0">
                <a:latin typeface="Times New Roman" panose="02020603050405020304" pitchFamily="18" charset="0"/>
                <a:cs typeface="Times New Roman" panose="02020603050405020304" pitchFamily="18" charset="0"/>
              </a:rPr>
              <a:t>t</a:t>
            </a:r>
            <a:r>
              <a:rPr sz="2400" dirty="0">
                <a:latin typeface="Times New Roman" panose="02020603050405020304" pitchFamily="18" charset="0"/>
                <a:cs typeface="Times New Roman" panose="02020603050405020304" pitchFamily="18" charset="0"/>
              </a:rPr>
              <a:t>a</a:t>
            </a:r>
            <a:r>
              <a:rPr sz="2400" spc="-5" dirty="0">
                <a:latin typeface="Times New Roman" panose="02020603050405020304" pitchFamily="18" charset="0"/>
                <a:cs typeface="Times New Roman" panose="02020603050405020304" pitchFamily="18" charset="0"/>
              </a:rPr>
              <a:t>ndin</a:t>
            </a:r>
            <a:r>
              <a:rPr sz="2400" dirty="0">
                <a:latin typeface="Times New Roman" panose="02020603050405020304" pitchFamily="18" charset="0"/>
                <a:cs typeface="Times New Roman" panose="02020603050405020304" pitchFamily="18" charset="0"/>
              </a:rPr>
              <a:t>g</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a:t>
            </a:r>
            <a:r>
              <a:rPr sz="2400" dirty="0">
                <a:latin typeface="Times New Roman" panose="02020603050405020304" pitchFamily="18" charset="0"/>
                <a:cs typeface="Times New Roman" panose="02020603050405020304" pitchFamily="18" charset="0"/>
              </a:rPr>
              <a:t>f</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file I/O</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functions</a:t>
            </a:r>
            <a:r>
              <a:rPr lang="en-AU" sz="2400" spc="-5"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355600" indent="-342900">
              <a:lnSpc>
                <a:spcPct val="150000"/>
              </a:lnSpc>
              <a:spcBef>
                <a:spcPts val="565"/>
              </a:spcBef>
              <a:buFont typeface="Arial" panose="020B0604020202020204" pitchFamily="34" charset="0"/>
              <a:buChar char="•"/>
            </a:pPr>
            <a:r>
              <a:rPr sz="2400" spc="-5" dirty="0">
                <a:latin typeface="Times New Roman" panose="02020603050405020304" pitchFamily="18" charset="0"/>
                <a:cs typeface="Times New Roman" panose="02020603050405020304" pitchFamily="18" charset="0"/>
              </a:rPr>
              <a:t>Confusin</a:t>
            </a:r>
            <a:r>
              <a:rPr sz="2400" dirty="0">
                <a:latin typeface="Times New Roman" panose="02020603050405020304" pitchFamily="18" charset="0"/>
                <a:cs typeface="Times New Roman" panose="02020603050405020304" pitchFamily="18" charset="0"/>
              </a:rPr>
              <a:t>g</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file </a:t>
            </a:r>
            <a:r>
              <a:rPr sz="2400" spc="-35" dirty="0">
                <a:latin typeface="Times New Roman" panose="02020603050405020304" pitchFamily="18" charset="0"/>
                <a:cs typeface="Times New Roman" panose="02020603050405020304" pitchFamily="18" charset="0"/>
              </a:rPr>
              <a:t>s</a:t>
            </a:r>
            <a:r>
              <a:rPr sz="2400" dirty="0">
                <a:latin typeface="Times New Roman" panose="02020603050405020304" pitchFamily="18" charset="0"/>
                <a:cs typeface="Times New Roman" panose="02020603050405020304" pitchFamily="18" charset="0"/>
              </a:rPr>
              <a:t>t</a:t>
            </a:r>
            <a:r>
              <a:rPr sz="2400" spc="-40"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e</a:t>
            </a:r>
            <a:r>
              <a:rPr sz="2400" dirty="0">
                <a:latin typeface="Times New Roman" panose="02020603050405020304" pitchFamily="18" charset="0"/>
                <a:cs typeface="Times New Roman" panose="02020603050405020304" pitchFamily="18" charset="0"/>
              </a:rPr>
              <a:t>a</a:t>
            </a:r>
            <a:r>
              <a:rPr sz="2400" spc="-5" dirty="0">
                <a:latin typeface="Times New Roman" panose="02020603050405020304" pitchFamily="18" charset="0"/>
                <a:cs typeface="Times New Roman" panose="02020603050405020304" pitchFamily="18" charset="0"/>
              </a:rPr>
              <a:t>m</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poi</a:t>
            </a:r>
            <a:r>
              <a:rPr sz="2400" spc="-30" dirty="0">
                <a:latin typeface="Times New Roman" panose="02020603050405020304" pitchFamily="18" charset="0"/>
                <a:cs typeface="Times New Roman" panose="02020603050405020304" pitchFamily="18" charset="0"/>
              </a:rPr>
              <a:t>n</a:t>
            </a:r>
            <a:r>
              <a:rPr sz="2400" spc="-25" dirty="0">
                <a:latin typeface="Times New Roman" panose="02020603050405020304" pitchFamily="18" charset="0"/>
                <a:cs typeface="Times New Roman" panose="02020603050405020304" pitchFamily="18" charset="0"/>
              </a:rPr>
              <a:t>t</a:t>
            </a:r>
            <a:r>
              <a:rPr sz="2400" spc="-5" dirty="0">
                <a:latin typeface="Times New Roman" panose="02020603050405020304" pitchFamily="18" charset="0"/>
                <a:cs typeface="Times New Roman" panose="02020603050405020304" pitchFamily="18" charset="0"/>
              </a:rPr>
              <a:t>e</a:t>
            </a:r>
            <a:r>
              <a:rPr sz="2400" spc="-50" dirty="0">
                <a:latin typeface="Times New Roman" panose="02020603050405020304" pitchFamily="18" charset="0"/>
                <a:cs typeface="Times New Roman" panose="02020603050405020304" pitchFamily="18" charset="0"/>
              </a:rPr>
              <a:t>r</a:t>
            </a:r>
            <a:r>
              <a:rPr sz="2400" dirty="0">
                <a:latin typeface="Times New Roman" panose="02020603050405020304" pitchFamily="18" charset="0"/>
                <a:cs typeface="Times New Roman" panose="02020603050405020304" pitchFamily="18" charset="0"/>
              </a:rPr>
              <a:t>s and</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file names</a:t>
            </a:r>
            <a:r>
              <a:rPr lang="en-AU" sz="240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354965" marR="1345565" indent="-342900">
              <a:lnSpc>
                <a:spcPct val="150000"/>
              </a:lnSpc>
              <a:buFont typeface="Arial" panose="020B0604020202020204" pitchFamily="34" charset="0"/>
              <a:buChar char="•"/>
            </a:pPr>
            <a:r>
              <a:rPr sz="2400" spc="-5" dirty="0">
                <a:latin typeface="Times New Roman" panose="02020603050405020304" pitchFamily="18" charset="0"/>
                <a:cs typeface="Times New Roman" panose="02020603050405020304" pitchFamily="18" charset="0"/>
              </a:rPr>
              <a:t>Not</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all</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possibl</a:t>
            </a:r>
            <a:r>
              <a:rPr sz="2400" dirty="0">
                <a:latin typeface="Times New Roman" panose="02020603050405020304" pitchFamily="18" charset="0"/>
                <a:cs typeface="Times New Roman" panose="02020603050405020304" pitchFamily="18" charset="0"/>
              </a:rPr>
              <a:t>e</a:t>
            </a:r>
            <a:r>
              <a:rPr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er</a:t>
            </a:r>
            <a:r>
              <a:rPr sz="2400" spc="-45"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o</a:t>
            </a:r>
            <a:r>
              <a:rPr sz="2400" spc="-50" dirty="0">
                <a:latin typeface="Times New Roman" panose="02020603050405020304" pitchFamily="18" charset="0"/>
                <a:cs typeface="Times New Roman" panose="02020603050405020304" pitchFamily="18" charset="0"/>
              </a:rPr>
              <a:t>r</a:t>
            </a:r>
            <a:r>
              <a:rPr sz="2400" dirty="0">
                <a:latin typeface="Times New Roman" panose="02020603050405020304" pitchFamily="18" charset="0"/>
                <a:cs typeface="Times New Roman" panose="02020603050405020304" pitchFamily="18" charset="0"/>
              </a:rPr>
              <a:t>s with</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file </a:t>
            </a:r>
            <a:r>
              <a:rPr sz="2400" spc="-5" dirty="0">
                <a:latin typeface="Times New Roman" panose="02020603050405020304" pitchFamily="18" charset="0"/>
                <a:cs typeface="Times New Roman" panose="02020603050405020304" pitchFamily="18" charset="0"/>
              </a:rPr>
              <a:t>ope</a:t>
            </a:r>
            <a:r>
              <a:rPr sz="2400" spc="-50" dirty="0">
                <a:latin typeface="Times New Roman" panose="02020603050405020304" pitchFamily="18" charset="0"/>
                <a:cs typeface="Times New Roman" panose="02020603050405020304" pitchFamily="18" charset="0"/>
              </a:rPr>
              <a:t>r</a:t>
            </a:r>
            <a:r>
              <a:rPr sz="2400" spc="-25" dirty="0">
                <a:latin typeface="Times New Roman" panose="02020603050405020304" pitchFamily="18" charset="0"/>
                <a:cs typeface="Times New Roman" panose="02020603050405020304" pitchFamily="18" charset="0"/>
              </a:rPr>
              <a:t>a</a:t>
            </a:r>
            <a:r>
              <a:rPr sz="2400" dirty="0">
                <a:latin typeface="Times New Roman" panose="02020603050405020304" pitchFamily="18" charset="0"/>
                <a:cs typeface="Times New Roman" panose="02020603050405020304" pitchFamily="18" charset="0"/>
              </a:rPr>
              <a:t>t</a:t>
            </a:r>
            <a:r>
              <a:rPr sz="2400" spc="-5" dirty="0">
                <a:latin typeface="Times New Roman" panose="02020603050405020304" pitchFamily="18" charset="0"/>
                <a:cs typeface="Times New Roman" panose="02020603050405020304" pitchFamily="18" charset="0"/>
              </a:rPr>
              <a:t>ion</a:t>
            </a:r>
            <a:r>
              <a:rPr sz="2400" dirty="0">
                <a:latin typeface="Times New Roman" panose="02020603050405020304" pitchFamily="18" charset="0"/>
                <a:cs typeface="Times New Roman" panose="02020603050405020304" pitchFamily="18" charset="0"/>
              </a:rPr>
              <a:t>s</a:t>
            </a:r>
            <a:r>
              <a:rPr sz="2400" spc="-5" dirty="0">
                <a:latin typeface="Times New Roman" panose="02020603050405020304" pitchFamily="18" charset="0"/>
                <a:cs typeface="Times New Roman" panose="02020603050405020304" pitchFamily="18" charset="0"/>
              </a:rPr>
              <a:t> a</a:t>
            </a:r>
            <a:r>
              <a:rPr sz="2400" spc="-40"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e </a:t>
            </a:r>
            <a:r>
              <a:rPr sz="2400" dirty="0">
                <a:latin typeface="Times New Roman" panose="02020603050405020304" pitchFamily="18" charset="0"/>
                <a:cs typeface="Times New Roman" panose="02020603050405020304" pitchFamily="18" charset="0"/>
              </a:rPr>
              <a:t>a</a:t>
            </a:r>
            <a:r>
              <a:rPr sz="2400" spc="-30" dirty="0">
                <a:latin typeface="Times New Roman" panose="02020603050405020304" pitchFamily="18" charset="0"/>
                <a:cs typeface="Times New Roman" panose="02020603050405020304" pitchFamily="18" charset="0"/>
              </a:rPr>
              <a:t>n</a:t>
            </a:r>
            <a:r>
              <a:rPr sz="2400" dirty="0">
                <a:latin typeface="Times New Roman" panose="02020603050405020304" pitchFamily="18" charset="0"/>
                <a:cs typeface="Times New Roman" panose="02020603050405020304" pitchFamily="18" charset="0"/>
              </a:rPr>
              <a:t>ticip</a:t>
            </a:r>
            <a:r>
              <a:rPr sz="2400" spc="-25" dirty="0">
                <a:latin typeface="Times New Roman" panose="02020603050405020304" pitchFamily="18" charset="0"/>
                <a:cs typeface="Times New Roman" panose="02020603050405020304" pitchFamily="18" charset="0"/>
              </a:rPr>
              <a:t>at</a:t>
            </a:r>
            <a:r>
              <a:rPr sz="2400" spc="-5" dirty="0">
                <a:latin typeface="Times New Roman" panose="02020603050405020304" pitchFamily="18" charset="0"/>
                <a:cs typeface="Times New Roman" panose="02020603050405020304" pitchFamily="18" charset="0"/>
              </a:rPr>
              <a:t>e</a:t>
            </a:r>
            <a:r>
              <a:rPr sz="2400" dirty="0">
                <a:latin typeface="Times New Roman" panose="02020603050405020304" pitchFamily="18" charset="0"/>
                <a:cs typeface="Times New Roman" panose="02020603050405020304" pitchFamily="18" charset="0"/>
              </a:rPr>
              <a:t>d</a:t>
            </a:r>
            <a:r>
              <a:rPr lang="en-AU" sz="240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355600" indent="-342900">
              <a:lnSpc>
                <a:spcPct val="150000"/>
              </a:lnSpc>
              <a:spcBef>
                <a:spcPts val="575"/>
              </a:spcBef>
              <a:buFont typeface="Arial" panose="020B0604020202020204" pitchFamily="34" charset="0"/>
              <a:buChar char="•"/>
            </a:pPr>
            <a:r>
              <a:rPr sz="2400" dirty="0">
                <a:latin typeface="Times New Roman" panose="02020603050405020304" pitchFamily="18" charset="0"/>
                <a:cs typeface="Times New Roman" panose="02020603050405020304" pitchFamily="18" charset="0"/>
              </a:rPr>
              <a:t>File</a:t>
            </a:r>
            <a:r>
              <a:rPr sz="2400" spc="-5" dirty="0">
                <a:latin typeface="Times New Roman" panose="02020603050405020304" pitchFamily="18" charset="0"/>
                <a:cs typeface="Times New Roman" panose="02020603050405020304" pitchFamily="18" charset="0"/>
              </a:rPr>
              <a:t> </a:t>
            </a:r>
            <a:r>
              <a:rPr sz="2400" spc="-35" dirty="0">
                <a:latin typeface="Times New Roman" panose="02020603050405020304" pitchFamily="18" charset="0"/>
                <a:cs typeface="Times New Roman" panose="02020603050405020304" pitchFamily="18" charset="0"/>
              </a:rPr>
              <a:t>s</a:t>
            </a:r>
            <a:r>
              <a:rPr sz="2400" dirty="0">
                <a:latin typeface="Times New Roman" panose="02020603050405020304" pitchFamily="18" charset="0"/>
                <a:cs typeface="Times New Roman" panose="02020603050405020304" pitchFamily="18" charset="0"/>
              </a:rPr>
              <a:t>t</a:t>
            </a:r>
            <a:r>
              <a:rPr sz="2400" spc="-40"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e</a:t>
            </a:r>
            <a:r>
              <a:rPr sz="2400" dirty="0">
                <a:latin typeface="Times New Roman" panose="02020603050405020304" pitchFamily="18" charset="0"/>
                <a:cs typeface="Times New Roman" panose="02020603050405020304" pitchFamily="18" charset="0"/>
              </a:rPr>
              <a:t>a</a:t>
            </a:r>
            <a:r>
              <a:rPr sz="2400" spc="-5" dirty="0">
                <a:latin typeface="Times New Roman" panose="02020603050405020304" pitchFamily="18" charset="0"/>
                <a:cs typeface="Times New Roman" panose="02020603050405020304" pitchFamily="18" charset="0"/>
              </a:rPr>
              <a:t>m</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is</a:t>
            </a:r>
            <a:r>
              <a:rPr sz="2400" spc="-5" dirty="0">
                <a:latin typeface="Times New Roman" panose="02020603050405020304" pitchFamily="18" charset="0"/>
                <a:cs typeface="Times New Roman" panose="02020603050405020304" pitchFamily="18" charset="0"/>
              </a:rPr>
              <a:t> no</a:t>
            </a:r>
            <a:r>
              <a:rPr sz="2400" dirty="0">
                <a:latin typeface="Times New Roman" panose="02020603050405020304" pitchFamily="18" charset="0"/>
                <a:cs typeface="Times New Roman" panose="02020603050405020304" pitchFamily="18" charset="0"/>
              </a:rPr>
              <a:t>t</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close</a:t>
            </a:r>
            <a:r>
              <a:rPr sz="2400" dirty="0">
                <a:latin typeface="Times New Roman" panose="02020603050405020304" pitchFamily="18" charset="0"/>
                <a:cs typeface="Times New Roman" panose="02020603050405020304" pitchFamily="18" charset="0"/>
              </a:rPr>
              <a:t>d</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when</a:t>
            </a:r>
            <a:r>
              <a:rPr sz="2400" spc="-5"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y</a:t>
            </a:r>
            <a:r>
              <a:rPr sz="2400" spc="-5" dirty="0">
                <a:latin typeface="Times New Roman" panose="02020603050405020304" pitchFamily="18" charset="0"/>
                <a:cs typeface="Times New Roman" panose="02020603050405020304" pitchFamily="18" charset="0"/>
              </a:rPr>
              <a:t>o</a:t>
            </a:r>
            <a:r>
              <a:rPr sz="2400" dirty="0">
                <a:latin typeface="Times New Roman" panose="02020603050405020304" pitchFamily="18" charset="0"/>
                <a:cs typeface="Times New Roman" panose="02020603050405020304" pitchFamily="18" charset="0"/>
              </a:rPr>
              <a:t>u</a:t>
            </a:r>
            <a:r>
              <a:rPr sz="2400" spc="-5" dirty="0">
                <a:latin typeface="Times New Roman" panose="02020603050405020304" pitchFamily="18" charset="0"/>
                <a:cs typeface="Times New Roman" panose="02020603050405020304" pitchFamily="18" charset="0"/>
              </a:rPr>
              <a:t> finis</a:t>
            </a:r>
            <a:r>
              <a:rPr sz="2400" dirty="0">
                <a:latin typeface="Times New Roman" panose="02020603050405020304" pitchFamily="18" charset="0"/>
                <a:cs typeface="Times New Roman" panose="02020603050405020304" pitchFamily="18" charset="0"/>
              </a:rPr>
              <a:t>h</a:t>
            </a:r>
            <a:r>
              <a:rPr sz="2400" spc="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w</a:t>
            </a:r>
            <a:r>
              <a:rPr sz="2400" spc="-5" dirty="0">
                <a:latin typeface="Times New Roman" panose="02020603050405020304" pitchFamily="18" charset="0"/>
                <a:cs typeface="Times New Roman" panose="02020603050405020304" pitchFamily="18" charset="0"/>
              </a:rPr>
              <a:t>o</a:t>
            </a:r>
            <a:r>
              <a:rPr sz="2400" spc="-10"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k</a:t>
            </a:r>
            <a:r>
              <a:rPr sz="2400" dirty="0">
                <a:latin typeface="Times New Roman" panose="02020603050405020304" pitchFamily="18" charset="0"/>
                <a:cs typeface="Times New Roman" panose="02020603050405020304" pitchFamily="18" charset="0"/>
              </a:rPr>
              <a:t>i</a:t>
            </a:r>
            <a:r>
              <a:rPr sz="2400" spc="-5" dirty="0">
                <a:latin typeface="Times New Roman" panose="02020603050405020304" pitchFamily="18" charset="0"/>
                <a:cs typeface="Times New Roman" panose="02020603050405020304" pitchFamily="18" charset="0"/>
              </a:rPr>
              <a:t>ng</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with</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it</a:t>
            </a:r>
            <a:r>
              <a:rPr lang="en-AU" sz="240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354965" marR="703580" indent="-342900">
              <a:lnSpc>
                <a:spcPct val="150000"/>
              </a:lnSpc>
              <a:buFont typeface="Arial" panose="020B0604020202020204" pitchFamily="34" charset="0"/>
              <a:buChar char="•"/>
            </a:pPr>
            <a:r>
              <a:rPr sz="2400" spc="-5" dirty="0">
                <a:latin typeface="Times New Roman" panose="02020603050405020304" pitchFamily="18" charset="0"/>
                <a:cs typeface="Times New Roman" panose="02020603050405020304" pitchFamily="18" charset="0"/>
              </a:rPr>
              <a:t>Openin</a:t>
            </a:r>
            <a:r>
              <a:rPr sz="2400" dirty="0">
                <a:latin typeface="Times New Roman" panose="02020603050405020304" pitchFamily="18" charset="0"/>
                <a:cs typeface="Times New Roman" panose="02020603050405020304" pitchFamily="18" charset="0"/>
              </a:rPr>
              <a:t>g</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file </a:t>
            </a:r>
            <a:r>
              <a:rPr sz="2400" spc="-50" dirty="0">
                <a:latin typeface="Times New Roman" panose="02020603050405020304" pitchFamily="18" charset="0"/>
                <a:cs typeface="Times New Roman" panose="02020603050405020304" pitchFamily="18" charset="0"/>
              </a:rPr>
              <a:t>f</a:t>
            </a:r>
            <a:r>
              <a:rPr sz="2400" spc="-5" dirty="0">
                <a:latin typeface="Times New Roman" panose="02020603050405020304" pitchFamily="18" charset="0"/>
                <a:cs typeface="Times New Roman" panose="02020603050405020304" pitchFamily="18" charset="0"/>
              </a:rPr>
              <a:t>or outpu</a:t>
            </a:r>
            <a:r>
              <a:rPr sz="2400" dirty="0">
                <a:latin typeface="Times New Roman" panose="02020603050405020304" pitchFamily="18" charset="0"/>
                <a:cs typeface="Times New Roman" panose="02020603050405020304" pitchFamily="18" charset="0"/>
              </a:rPr>
              <a:t>t</a:t>
            </a:r>
            <a:r>
              <a:rPr sz="2400" spc="-5" dirty="0">
                <a:latin typeface="Times New Roman" panose="02020603050405020304" pitchFamily="18" charset="0"/>
                <a:cs typeface="Times New Roman" panose="02020603050405020304" pitchFamily="18" charset="0"/>
              </a:rPr>
              <a:t> usin</a:t>
            </a:r>
            <a:r>
              <a:rPr sz="2400" dirty="0">
                <a:latin typeface="Times New Roman" panose="02020603050405020304" pitchFamily="18" charset="0"/>
                <a:cs typeface="Times New Roman" panose="02020603050405020304" pitchFamily="18" charset="0"/>
              </a:rPr>
              <a:t>g </a:t>
            </a:r>
            <a:r>
              <a:rPr sz="2400" spc="-10" dirty="0">
                <a:latin typeface="Times New Roman" panose="02020603050405020304" pitchFamily="18" charset="0"/>
                <a:cs typeface="Times New Roman" panose="02020603050405020304" pitchFamily="18" charset="0"/>
              </a:rPr>
              <a:t>"w</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mode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a:t>
            </a:r>
            <a:r>
              <a:rPr sz="2400" spc="-55" dirty="0">
                <a:latin typeface="Times New Roman" panose="02020603050405020304" pitchFamily="18" charset="0"/>
                <a:cs typeface="Times New Roman" panose="02020603050405020304" pitchFamily="18" charset="0"/>
              </a:rPr>
              <a:t>r</a:t>
            </a:r>
            <a:r>
              <a:rPr sz="2400" spc="-10" dirty="0">
                <a:latin typeface="Times New Roman" panose="02020603050405020304" pitchFamily="18" charset="0"/>
                <a:cs typeface="Times New Roman" panose="02020603050405020304" pitchFamily="18" charset="0"/>
              </a:rPr>
              <a:t>ase</a:t>
            </a:r>
            <a:r>
              <a:rPr sz="2400" spc="-5" dirty="0">
                <a:latin typeface="Times New Roman" panose="02020603050405020304" pitchFamily="18" charset="0"/>
                <a:cs typeface="Times New Roman" panose="02020603050405020304" pitchFamily="18" charset="0"/>
              </a:rPr>
              <a:t>s</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 p</a:t>
            </a:r>
            <a:r>
              <a:rPr sz="2400" spc="-35"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eviou</a:t>
            </a:r>
            <a:r>
              <a:rPr sz="2400" dirty="0">
                <a:latin typeface="Times New Roman" panose="02020603050405020304" pitchFamily="18" charset="0"/>
                <a:cs typeface="Times New Roman" panose="02020603050405020304" pitchFamily="18" charset="0"/>
              </a:rPr>
              <a:t>s file </a:t>
            </a:r>
            <a:r>
              <a:rPr sz="2400" spc="-25" dirty="0">
                <a:latin typeface="Times New Roman" panose="02020603050405020304" pitchFamily="18" charset="0"/>
                <a:cs typeface="Times New Roman" panose="02020603050405020304" pitchFamily="18" charset="0"/>
              </a:rPr>
              <a:t>c</a:t>
            </a:r>
            <a:r>
              <a:rPr sz="2400" spc="-5" dirty="0">
                <a:latin typeface="Times New Roman" panose="02020603050405020304" pitchFamily="18" charset="0"/>
                <a:cs typeface="Times New Roman" panose="02020603050405020304" pitchFamily="18" charset="0"/>
              </a:rPr>
              <a:t>o</a:t>
            </a:r>
            <a:r>
              <a:rPr sz="2400" spc="-25" dirty="0">
                <a:latin typeface="Times New Roman" panose="02020603050405020304" pitchFamily="18" charset="0"/>
                <a:cs typeface="Times New Roman" panose="02020603050405020304" pitchFamily="18" charset="0"/>
              </a:rPr>
              <a:t>nt</a:t>
            </a:r>
            <a:r>
              <a:rPr sz="2400" dirty="0">
                <a:latin typeface="Times New Roman" panose="02020603050405020304" pitchFamily="18" charset="0"/>
                <a:cs typeface="Times New Roman" panose="02020603050405020304" pitchFamily="18" charset="0"/>
              </a:rPr>
              <a:t>e</a:t>
            </a:r>
            <a:r>
              <a:rPr sz="2400" spc="-30" dirty="0">
                <a:latin typeface="Times New Roman" panose="02020603050405020304" pitchFamily="18" charset="0"/>
                <a:cs typeface="Times New Roman" panose="02020603050405020304" pitchFamily="18" charset="0"/>
              </a:rPr>
              <a:t>n</a:t>
            </a:r>
            <a:r>
              <a:rPr sz="2400" dirty="0">
                <a:latin typeface="Times New Roman" panose="02020603050405020304" pitchFamily="18" charset="0"/>
                <a:cs typeface="Times New Roman" panose="02020603050405020304" pitchFamily="18" charset="0"/>
              </a:rPr>
              <a:t>t</a:t>
            </a:r>
            <a:r>
              <a:rPr lang="en-AU" sz="240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354965" marR="48895" indent="-342900">
              <a:lnSpc>
                <a:spcPct val="150000"/>
              </a:lnSpc>
              <a:buFont typeface="Arial" panose="020B0604020202020204" pitchFamily="34" charset="0"/>
              <a:buChar char="•"/>
            </a:pPr>
            <a:r>
              <a:rPr sz="2400" spc="-70" dirty="0">
                <a:latin typeface="Times New Roman" panose="02020603050405020304" pitchFamily="18" charset="0"/>
                <a:cs typeface="Times New Roman" panose="02020603050405020304" pitchFamily="18" charset="0"/>
              </a:rPr>
              <a:t>A</a:t>
            </a:r>
            <a:r>
              <a:rPr sz="2400" spc="-45" dirty="0">
                <a:latin typeface="Times New Roman" panose="02020603050405020304" pitchFamily="18" charset="0"/>
                <a:cs typeface="Times New Roman" panose="02020603050405020304" pitchFamily="18" charset="0"/>
              </a:rPr>
              <a:t>t</a:t>
            </a:r>
            <a:r>
              <a:rPr sz="2400" spc="-25" dirty="0">
                <a:latin typeface="Times New Roman" panose="02020603050405020304" pitchFamily="18" charset="0"/>
                <a:cs typeface="Times New Roman" panose="02020603050405020304" pitchFamily="18" charset="0"/>
              </a:rPr>
              <a:t>t</a:t>
            </a:r>
            <a:r>
              <a:rPr sz="2400" spc="-5" dirty="0">
                <a:latin typeface="Times New Roman" panose="02020603050405020304" pitchFamily="18" charset="0"/>
                <a:cs typeface="Times New Roman" panose="02020603050405020304" pitchFamily="18" charset="0"/>
              </a:rPr>
              <a:t>em</a:t>
            </a:r>
            <a:r>
              <a:rPr sz="2400" spc="-15" dirty="0">
                <a:latin typeface="Times New Roman" panose="02020603050405020304" pitchFamily="18" charset="0"/>
                <a:cs typeface="Times New Roman" panose="02020603050405020304" pitchFamily="18" charset="0"/>
              </a:rPr>
              <a:t>p</a:t>
            </a:r>
            <a:r>
              <a:rPr sz="2400" dirty="0">
                <a:latin typeface="Times New Roman" panose="02020603050405020304" pitchFamily="18" charset="0"/>
                <a:cs typeface="Times New Roman" panose="02020603050405020304" pitchFamily="18" charset="0"/>
              </a:rPr>
              <a:t>ts</a:t>
            </a:r>
            <a:r>
              <a:rPr sz="2400" spc="-2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t</a:t>
            </a:r>
            <a:r>
              <a:rPr sz="2400" dirty="0">
                <a:latin typeface="Times New Roman" panose="02020603050405020304" pitchFamily="18" charset="0"/>
                <a:cs typeface="Times New Roman" panose="02020603050405020304" pitchFamily="18" charset="0"/>
              </a:rPr>
              <a:t>o</a:t>
            </a:r>
            <a:r>
              <a:rPr sz="2400" spc="-15" dirty="0">
                <a:latin typeface="Times New Roman" panose="02020603050405020304" pitchFamily="18" charset="0"/>
                <a:cs typeface="Times New Roman" panose="02020603050405020304" pitchFamily="18" charset="0"/>
              </a:rPr>
              <a:t> </a:t>
            </a:r>
            <a:r>
              <a:rPr sz="2400" spc="-40"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e</a:t>
            </a:r>
            <a:r>
              <a:rPr sz="2400" dirty="0">
                <a:latin typeface="Times New Roman" panose="02020603050405020304" pitchFamily="18" charset="0"/>
                <a:cs typeface="Times New Roman" panose="02020603050405020304" pitchFamily="18" charset="0"/>
              </a:rPr>
              <a:t>ad a file, which</a:t>
            </a:r>
            <a:r>
              <a:rPr sz="2400" spc="-5" dirty="0">
                <a:latin typeface="Times New Roman" panose="02020603050405020304" pitchFamily="18" charset="0"/>
                <a:cs typeface="Times New Roman" panose="02020603050405020304" pitchFamily="18" charset="0"/>
              </a:rPr>
              <a:t> ha</a:t>
            </a:r>
            <a:r>
              <a:rPr sz="2400" dirty="0">
                <a:latin typeface="Times New Roman" panose="02020603050405020304" pitchFamily="18" charset="0"/>
                <a:cs typeface="Times New Roman" panose="02020603050405020304" pitchFamily="18" charset="0"/>
              </a:rPr>
              <a:t>s</a:t>
            </a:r>
            <a:r>
              <a:rPr sz="2400" spc="-5" dirty="0">
                <a:latin typeface="Times New Roman" panose="02020603050405020304" pitchFamily="18" charset="0"/>
                <a:cs typeface="Times New Roman" panose="02020603050405020304" pitchFamily="18" charset="0"/>
              </a:rPr>
              <a:t> bee</a:t>
            </a:r>
            <a:r>
              <a:rPr sz="2400" dirty="0">
                <a:latin typeface="Times New Roman" panose="02020603050405020304" pitchFamily="18" charset="0"/>
                <a:cs typeface="Times New Roman" panose="02020603050405020304" pitchFamily="18" charset="0"/>
              </a:rPr>
              <a:t>n</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opene</a:t>
            </a:r>
            <a:r>
              <a:rPr sz="2400" dirty="0">
                <a:latin typeface="Times New Roman" panose="02020603050405020304" pitchFamily="18" charset="0"/>
                <a:cs typeface="Times New Roman" panose="02020603050405020304" pitchFamily="18" charset="0"/>
              </a:rPr>
              <a:t>d</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onl</a:t>
            </a:r>
            <a:r>
              <a:rPr sz="2400" dirty="0">
                <a:latin typeface="Times New Roman" panose="02020603050405020304" pitchFamily="18" charset="0"/>
                <a:cs typeface="Times New Roman" panose="02020603050405020304" pitchFamily="18" charset="0"/>
              </a:rPr>
              <a:t>y</a:t>
            </a:r>
            <a:r>
              <a:rPr sz="2400" spc="-5" dirty="0">
                <a:latin typeface="Times New Roman" panose="02020603050405020304" pitchFamily="18" charset="0"/>
                <a:cs typeface="Times New Roman" panose="02020603050405020304" pitchFamily="18" charset="0"/>
              </a:rPr>
              <a:t> </a:t>
            </a:r>
            <a:r>
              <a:rPr sz="2400" spc="-50" dirty="0">
                <a:latin typeface="Times New Roman" panose="02020603050405020304" pitchFamily="18" charset="0"/>
                <a:cs typeface="Times New Roman" panose="02020603050405020304" pitchFamily="18" charset="0"/>
              </a:rPr>
              <a:t>f</a:t>
            </a:r>
            <a:r>
              <a:rPr sz="2400" spc="-5" dirty="0">
                <a:latin typeface="Times New Roman" panose="02020603050405020304" pitchFamily="18" charset="0"/>
                <a:cs typeface="Times New Roman" panose="02020603050405020304" pitchFamily="18" charset="0"/>
              </a:rPr>
              <a:t>or output</a:t>
            </a:r>
            <a:r>
              <a:rPr lang="en-AU" sz="2400" dirty="0">
                <a:latin typeface="Times New Roman" panose="02020603050405020304" pitchFamily="18" charset="0"/>
                <a:cs typeface="Times New Roman" panose="02020603050405020304" pitchFamily="18" charset="0"/>
              </a:rPr>
              <a:t>.</a:t>
            </a:r>
            <a:endParaRPr sz="2400"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3008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1249" y="-17689"/>
            <a:ext cx="6550901" cy="902169"/>
          </a:xfrm>
          <a:prstGeom prst="rect">
            <a:avLst/>
          </a:prstGeom>
        </p:spPr>
        <p:txBody>
          <a:bodyPr vert="horz" wrap="square" lIns="0" tIns="283844" rIns="0" bIns="0" rtlCol="0">
            <a:spAutoFit/>
          </a:bodyPr>
          <a:lstStyle/>
          <a:p>
            <a:pPr indent="49213">
              <a:lnSpc>
                <a:spcPct val="100000"/>
              </a:lnSpc>
            </a:pPr>
            <a:r>
              <a:rPr spc="-85" dirty="0"/>
              <a:t>R</a:t>
            </a:r>
            <a:r>
              <a:rPr spc="-5" dirty="0"/>
              <a:t>em</a:t>
            </a:r>
            <a:r>
              <a:rPr spc="-20" dirty="0"/>
              <a:t>o</a:t>
            </a:r>
            <a:r>
              <a:rPr spc="-5" dirty="0"/>
              <a:t>ving</a:t>
            </a:r>
            <a:r>
              <a:rPr spc="15" dirty="0"/>
              <a:t> </a:t>
            </a:r>
            <a:r>
              <a:rPr lang="en-US" spc="15" dirty="0"/>
              <a:t>a </a:t>
            </a:r>
            <a:r>
              <a:rPr lang="en-AU" spc="15" dirty="0"/>
              <a:t>F</a:t>
            </a:r>
            <a:r>
              <a:rPr spc="-5" dirty="0" err="1"/>
              <a:t>ile</a:t>
            </a:r>
            <a:r>
              <a:rPr lang="en-US" spc="-5" dirty="0"/>
              <a:t>: remove()</a:t>
            </a:r>
            <a:endParaRPr spc="-5" dirty="0"/>
          </a:p>
        </p:txBody>
      </p:sp>
      <p:sp>
        <p:nvSpPr>
          <p:cNvPr id="3" name="object 3"/>
          <p:cNvSpPr txBox="1"/>
          <p:nvPr/>
        </p:nvSpPr>
        <p:spPr>
          <a:xfrm>
            <a:off x="137854" y="1266825"/>
            <a:ext cx="10417690" cy="5418406"/>
          </a:xfrm>
          <a:prstGeom prst="rect">
            <a:avLst/>
          </a:prstGeom>
        </p:spPr>
        <p:txBody>
          <a:bodyPr vert="horz" wrap="square" lIns="0" tIns="0" rIns="0" bIns="0" rtlCol="0">
            <a:spAutoFit/>
          </a:bodyPr>
          <a:lstStyle/>
          <a:p>
            <a:pPr marL="469900" marR="5080" indent="-457200">
              <a:lnSpc>
                <a:spcPct val="100000"/>
              </a:lnSpc>
              <a:buFont typeface="Arial" panose="020B0604020202020204" pitchFamily="34" charset="0"/>
              <a:buChar char="•"/>
            </a:pPr>
            <a:r>
              <a:rPr lang="en-US" sz="2400" spc="-5" dirty="0">
                <a:latin typeface="Calibri"/>
                <a:cs typeface="Calibri"/>
              </a:rPr>
              <a:t>C</a:t>
            </a:r>
            <a:r>
              <a:rPr sz="2400" spc="-5" dirty="0">
                <a:latin typeface="Calibri"/>
                <a:cs typeface="Calibri"/>
              </a:rPr>
              <a:t>losin</a:t>
            </a:r>
            <a:r>
              <a:rPr sz="2400" dirty="0">
                <a:latin typeface="Calibri"/>
                <a:cs typeface="Calibri"/>
              </a:rPr>
              <a:t>g</a:t>
            </a:r>
            <a:r>
              <a:rPr sz="2400" spc="190" dirty="0">
                <a:latin typeface="Calibri"/>
                <a:cs typeface="Calibri"/>
              </a:rPr>
              <a:t> </a:t>
            </a:r>
            <a:r>
              <a:rPr sz="2400" dirty="0">
                <a:latin typeface="Calibri"/>
                <a:cs typeface="Calibri"/>
              </a:rPr>
              <a:t>a</a:t>
            </a:r>
            <a:r>
              <a:rPr sz="2400" spc="195" dirty="0">
                <a:latin typeface="Calibri"/>
                <a:cs typeface="Calibri"/>
              </a:rPr>
              <a:t> </a:t>
            </a:r>
            <a:r>
              <a:rPr sz="2400" spc="-5" dirty="0">
                <a:latin typeface="Calibri"/>
                <a:cs typeface="Calibri"/>
              </a:rPr>
              <a:t>fil</a:t>
            </a:r>
            <a:r>
              <a:rPr sz="2400" dirty="0">
                <a:latin typeface="Calibri"/>
                <a:cs typeface="Calibri"/>
              </a:rPr>
              <a:t>e</a:t>
            </a:r>
            <a:r>
              <a:rPr sz="2400" spc="195" dirty="0">
                <a:latin typeface="Calibri"/>
                <a:cs typeface="Calibri"/>
              </a:rPr>
              <a:t> </a:t>
            </a:r>
            <a:r>
              <a:rPr sz="2400" spc="-35" dirty="0">
                <a:latin typeface="Calibri"/>
                <a:cs typeface="Calibri"/>
              </a:rPr>
              <a:t>s</a:t>
            </a:r>
            <a:r>
              <a:rPr sz="2400" spc="-5" dirty="0">
                <a:latin typeface="Calibri"/>
                <a:cs typeface="Calibri"/>
              </a:rPr>
              <a:t>t</a:t>
            </a:r>
            <a:r>
              <a:rPr sz="2400" spc="-40" dirty="0">
                <a:latin typeface="Calibri"/>
                <a:cs typeface="Calibri"/>
              </a:rPr>
              <a:t>r</a:t>
            </a:r>
            <a:r>
              <a:rPr sz="2400" spc="-15" dirty="0">
                <a:latin typeface="Calibri"/>
                <a:cs typeface="Calibri"/>
              </a:rPr>
              <a:t>e</a:t>
            </a:r>
            <a:r>
              <a:rPr sz="2400" spc="-5" dirty="0">
                <a:latin typeface="Calibri"/>
                <a:cs typeface="Calibri"/>
              </a:rPr>
              <a:t>a</a:t>
            </a:r>
            <a:r>
              <a:rPr sz="2400" dirty="0">
                <a:latin typeface="Calibri"/>
                <a:cs typeface="Calibri"/>
              </a:rPr>
              <a:t>m</a:t>
            </a:r>
            <a:r>
              <a:rPr sz="2400" spc="195" dirty="0">
                <a:latin typeface="Calibri"/>
                <a:cs typeface="Calibri"/>
              </a:rPr>
              <a:t> </a:t>
            </a:r>
            <a:r>
              <a:rPr sz="2400" spc="-5" dirty="0">
                <a:latin typeface="Calibri"/>
                <a:cs typeface="Calibri"/>
              </a:rPr>
              <a:t>d</a:t>
            </a:r>
            <a:r>
              <a:rPr sz="2400" dirty="0">
                <a:latin typeface="Calibri"/>
                <a:cs typeface="Calibri"/>
              </a:rPr>
              <a:t>o</a:t>
            </a:r>
            <a:r>
              <a:rPr sz="2400" spc="200" dirty="0">
                <a:latin typeface="Calibri"/>
                <a:cs typeface="Calibri"/>
              </a:rPr>
              <a:t> </a:t>
            </a:r>
            <a:r>
              <a:rPr sz="2400" spc="-5" dirty="0">
                <a:latin typeface="Calibri"/>
                <a:cs typeface="Calibri"/>
              </a:rPr>
              <a:t>n</a:t>
            </a:r>
            <a:r>
              <a:rPr sz="2400" spc="-10" dirty="0">
                <a:latin typeface="Calibri"/>
                <a:cs typeface="Calibri"/>
              </a:rPr>
              <a:t>o</a:t>
            </a:r>
            <a:r>
              <a:rPr sz="2400" dirty="0">
                <a:latin typeface="Calibri"/>
                <a:cs typeface="Calibri"/>
              </a:rPr>
              <a:t>t</a:t>
            </a:r>
            <a:r>
              <a:rPr sz="2400" spc="195" dirty="0">
                <a:latin typeface="Calibri"/>
                <a:cs typeface="Calibri"/>
              </a:rPr>
              <a:t> </a:t>
            </a:r>
            <a:r>
              <a:rPr sz="2400" spc="-40" dirty="0">
                <a:latin typeface="Calibri"/>
                <a:cs typeface="Calibri"/>
              </a:rPr>
              <a:t>r</a:t>
            </a:r>
            <a:r>
              <a:rPr sz="2400" spc="-10" dirty="0">
                <a:latin typeface="Calibri"/>
                <a:cs typeface="Calibri"/>
              </a:rPr>
              <a:t>e</a:t>
            </a:r>
            <a:r>
              <a:rPr sz="2400" spc="-5" dirty="0">
                <a:latin typeface="Calibri"/>
                <a:cs typeface="Calibri"/>
              </a:rPr>
              <a:t>mo</a:t>
            </a:r>
            <a:r>
              <a:rPr sz="2400" spc="-30" dirty="0">
                <a:latin typeface="Calibri"/>
                <a:cs typeface="Calibri"/>
              </a:rPr>
              <a:t>v</a:t>
            </a:r>
            <a:r>
              <a:rPr sz="2400" spc="-5" dirty="0">
                <a:latin typeface="Calibri"/>
                <a:cs typeface="Calibri"/>
              </a:rPr>
              <a:t>e</a:t>
            </a:r>
            <a:r>
              <a:rPr sz="2400" spc="190" dirty="0">
                <a:latin typeface="Calibri"/>
                <a:cs typeface="Calibri"/>
              </a:rPr>
              <a:t> </a:t>
            </a:r>
            <a:r>
              <a:rPr sz="2400" dirty="0">
                <a:latin typeface="Calibri"/>
                <a:cs typeface="Calibri"/>
              </a:rPr>
              <a:t>a</a:t>
            </a:r>
            <a:r>
              <a:rPr sz="2400" spc="195" dirty="0">
                <a:latin typeface="Calibri"/>
                <a:cs typeface="Calibri"/>
              </a:rPr>
              <a:t> </a:t>
            </a:r>
            <a:r>
              <a:rPr sz="2400" dirty="0">
                <a:latin typeface="Calibri"/>
                <a:cs typeface="Calibri"/>
              </a:rPr>
              <a:t>p</a:t>
            </a:r>
            <a:r>
              <a:rPr sz="2400" spc="-60" dirty="0">
                <a:latin typeface="Calibri"/>
                <a:cs typeface="Calibri"/>
              </a:rPr>
              <a:t>h</a:t>
            </a:r>
            <a:r>
              <a:rPr sz="2400" spc="-35" dirty="0">
                <a:latin typeface="Calibri"/>
                <a:cs typeface="Calibri"/>
              </a:rPr>
              <a:t>y</a:t>
            </a:r>
            <a:r>
              <a:rPr sz="2400" spc="-5" dirty="0">
                <a:latin typeface="Calibri"/>
                <a:cs typeface="Calibri"/>
              </a:rPr>
              <a:t>si</a:t>
            </a:r>
            <a:r>
              <a:rPr sz="2400" spc="-30" dirty="0">
                <a:latin typeface="Calibri"/>
                <a:cs typeface="Calibri"/>
              </a:rPr>
              <a:t>c</a:t>
            </a:r>
            <a:r>
              <a:rPr sz="2400" dirty="0">
                <a:latin typeface="Calibri"/>
                <a:cs typeface="Calibri"/>
              </a:rPr>
              <a:t>al</a:t>
            </a:r>
            <a:r>
              <a:rPr sz="2400" spc="185" dirty="0">
                <a:latin typeface="Calibri"/>
                <a:cs typeface="Calibri"/>
              </a:rPr>
              <a:t> </a:t>
            </a:r>
            <a:r>
              <a:rPr sz="2400" spc="-5" dirty="0">
                <a:latin typeface="Calibri"/>
                <a:cs typeface="Calibri"/>
              </a:rPr>
              <a:t>f</a:t>
            </a:r>
            <a:r>
              <a:rPr sz="2400" spc="-10" dirty="0">
                <a:latin typeface="Calibri"/>
                <a:cs typeface="Calibri"/>
              </a:rPr>
              <a:t>ile </a:t>
            </a:r>
            <a:r>
              <a:rPr sz="2400" spc="-5" dirty="0">
                <a:latin typeface="Calibri"/>
                <a:cs typeface="Calibri"/>
              </a:rPr>
              <a:t>f</a:t>
            </a:r>
            <a:r>
              <a:rPr sz="2400" spc="-50" dirty="0">
                <a:latin typeface="Calibri"/>
                <a:cs typeface="Calibri"/>
              </a:rPr>
              <a:t>r</a:t>
            </a:r>
            <a:r>
              <a:rPr sz="2400" spc="-5" dirty="0">
                <a:latin typeface="Calibri"/>
                <a:cs typeface="Calibri"/>
              </a:rPr>
              <a:t>o</a:t>
            </a:r>
            <a:r>
              <a:rPr sz="2400" dirty="0">
                <a:latin typeface="Calibri"/>
                <a:cs typeface="Calibri"/>
              </a:rPr>
              <a:t>m</a:t>
            </a:r>
            <a:r>
              <a:rPr sz="2400" spc="-5" dirty="0">
                <a:latin typeface="Calibri"/>
                <a:cs typeface="Calibri"/>
              </a:rPr>
              <a:t> </a:t>
            </a:r>
            <a:r>
              <a:rPr sz="2400" dirty="0">
                <a:latin typeface="Calibri"/>
                <a:cs typeface="Calibri"/>
              </a:rPr>
              <a:t>a</a:t>
            </a:r>
            <a:r>
              <a:rPr sz="2400" spc="-5" dirty="0">
                <a:latin typeface="Calibri"/>
                <a:cs typeface="Calibri"/>
              </a:rPr>
              <a:t> </a:t>
            </a:r>
            <a:r>
              <a:rPr sz="2400" dirty="0">
                <a:latin typeface="Calibri"/>
                <a:cs typeface="Calibri"/>
              </a:rPr>
              <a:t>f</a:t>
            </a:r>
            <a:r>
              <a:rPr sz="2400" spc="-5" dirty="0">
                <a:latin typeface="Calibri"/>
                <a:cs typeface="Calibri"/>
              </a:rPr>
              <a:t>il</a:t>
            </a:r>
            <a:r>
              <a:rPr sz="2400" dirty="0">
                <a:latin typeface="Calibri"/>
                <a:cs typeface="Calibri"/>
              </a:rPr>
              <a:t>e</a:t>
            </a:r>
            <a:r>
              <a:rPr sz="2400" spc="-5" dirty="0">
                <a:latin typeface="Calibri"/>
                <a:cs typeface="Calibri"/>
              </a:rPr>
              <a:t> </a:t>
            </a:r>
            <a:r>
              <a:rPr sz="2400" spc="-50" dirty="0">
                <a:latin typeface="Calibri"/>
                <a:cs typeface="Calibri"/>
              </a:rPr>
              <a:t>s</a:t>
            </a:r>
            <a:r>
              <a:rPr sz="2400" spc="-35" dirty="0">
                <a:latin typeface="Calibri"/>
                <a:cs typeface="Calibri"/>
              </a:rPr>
              <a:t>y</a:t>
            </a:r>
            <a:r>
              <a:rPr sz="2400" spc="-30" dirty="0">
                <a:latin typeface="Calibri"/>
                <a:cs typeface="Calibri"/>
              </a:rPr>
              <a:t>s</a:t>
            </a:r>
            <a:r>
              <a:rPr sz="2400" spc="-35" dirty="0">
                <a:latin typeface="Calibri"/>
                <a:cs typeface="Calibri"/>
              </a:rPr>
              <a:t>t</a:t>
            </a:r>
            <a:r>
              <a:rPr sz="2400" spc="-5" dirty="0">
                <a:latin typeface="Calibri"/>
                <a:cs typeface="Calibri"/>
              </a:rPr>
              <a:t>em</a:t>
            </a:r>
            <a:r>
              <a:rPr lang="en-AU" sz="2400" spc="-5" dirty="0">
                <a:latin typeface="Calibri"/>
                <a:cs typeface="Calibri"/>
              </a:rPr>
              <a:t>.</a:t>
            </a:r>
            <a:endParaRPr sz="2400" dirty="0">
              <a:latin typeface="Calibri"/>
              <a:cs typeface="Calibri"/>
            </a:endParaRPr>
          </a:p>
          <a:p>
            <a:pPr marL="469900" indent="-457200">
              <a:lnSpc>
                <a:spcPct val="100000"/>
              </a:lnSpc>
              <a:spcBef>
                <a:spcPts val="560"/>
              </a:spcBef>
              <a:buFont typeface="Arial" panose="020B0604020202020204" pitchFamily="34" charset="0"/>
              <a:buChar char="•"/>
            </a:pPr>
            <a:r>
              <a:rPr lang="en-US" sz="2400" dirty="0">
                <a:latin typeface="Calibri"/>
                <a:cs typeface="Calibri"/>
              </a:rPr>
              <a:t>T</a:t>
            </a:r>
            <a:r>
              <a:rPr sz="2400" dirty="0">
                <a:latin typeface="Calibri"/>
                <a:cs typeface="Calibri"/>
              </a:rPr>
              <a:t>o </a:t>
            </a:r>
            <a:r>
              <a:rPr sz="2400" spc="-40" dirty="0">
                <a:latin typeface="Calibri"/>
                <a:cs typeface="Calibri"/>
              </a:rPr>
              <a:t>r</a:t>
            </a:r>
            <a:r>
              <a:rPr sz="2400" spc="-10" dirty="0">
                <a:latin typeface="Calibri"/>
                <a:cs typeface="Calibri"/>
              </a:rPr>
              <a:t>e</a:t>
            </a:r>
            <a:r>
              <a:rPr sz="2400" spc="-5" dirty="0">
                <a:latin typeface="Calibri"/>
                <a:cs typeface="Calibri"/>
              </a:rPr>
              <a:t>mo</a:t>
            </a:r>
            <a:r>
              <a:rPr sz="2400" spc="-30" dirty="0">
                <a:latin typeface="Calibri"/>
                <a:cs typeface="Calibri"/>
              </a:rPr>
              <a:t>v</a:t>
            </a:r>
            <a:r>
              <a:rPr sz="2400" spc="-5" dirty="0">
                <a:latin typeface="Calibri"/>
                <a:cs typeface="Calibri"/>
              </a:rPr>
              <a:t>e</a:t>
            </a:r>
            <a:r>
              <a:rPr sz="2400" spc="-20" dirty="0">
                <a:latin typeface="Calibri"/>
                <a:cs typeface="Calibri"/>
              </a:rPr>
              <a:t> </a:t>
            </a:r>
            <a:r>
              <a:rPr sz="2400" dirty="0">
                <a:latin typeface="Calibri"/>
                <a:cs typeface="Calibri"/>
              </a:rPr>
              <a:t>a</a:t>
            </a:r>
            <a:r>
              <a:rPr sz="2400" spc="-5" dirty="0">
                <a:latin typeface="Calibri"/>
                <a:cs typeface="Calibri"/>
              </a:rPr>
              <a:t> </a:t>
            </a:r>
            <a:r>
              <a:rPr sz="2400" dirty="0">
                <a:latin typeface="Calibri"/>
                <a:cs typeface="Calibri"/>
              </a:rPr>
              <a:t>f</a:t>
            </a:r>
            <a:r>
              <a:rPr sz="2400" spc="-5" dirty="0">
                <a:latin typeface="Calibri"/>
                <a:cs typeface="Calibri"/>
              </a:rPr>
              <a:t>il</a:t>
            </a:r>
            <a:r>
              <a:rPr sz="2400" dirty="0">
                <a:latin typeface="Calibri"/>
                <a:cs typeface="Calibri"/>
              </a:rPr>
              <a:t>e</a:t>
            </a:r>
            <a:r>
              <a:rPr sz="2400" spc="-20" dirty="0">
                <a:latin typeface="Calibri"/>
                <a:cs typeface="Calibri"/>
              </a:rPr>
              <a:t> </a:t>
            </a:r>
            <a:r>
              <a:rPr sz="2400" spc="-5" dirty="0">
                <a:latin typeface="Calibri"/>
                <a:cs typeface="Calibri"/>
              </a:rPr>
              <a:t>us</a:t>
            </a:r>
            <a:r>
              <a:rPr sz="2400" dirty="0">
                <a:latin typeface="Calibri"/>
                <a:cs typeface="Calibri"/>
              </a:rPr>
              <a:t>e</a:t>
            </a:r>
            <a:r>
              <a:rPr sz="2400" spc="204" dirty="0">
                <a:latin typeface="Calibri"/>
                <a:cs typeface="Calibri"/>
              </a:rPr>
              <a:t> </a:t>
            </a:r>
            <a:r>
              <a:rPr sz="2400" b="1" spc="-5" dirty="0">
                <a:latin typeface="Courier New"/>
                <a:cs typeface="Courier New"/>
              </a:rPr>
              <a:t>remove(</a:t>
            </a:r>
            <a:r>
              <a:rPr sz="2400" i="1" spc="-10" dirty="0">
                <a:latin typeface="Courier New"/>
                <a:cs typeface="Courier New"/>
              </a:rPr>
              <a:t>file_nam</a:t>
            </a:r>
            <a:r>
              <a:rPr sz="2400" i="1" spc="-5" dirty="0">
                <a:latin typeface="Courier New"/>
                <a:cs typeface="Courier New"/>
              </a:rPr>
              <a:t>e</a:t>
            </a:r>
            <a:r>
              <a:rPr sz="2400" b="1" dirty="0">
                <a:latin typeface="Courier New"/>
                <a:cs typeface="Courier New"/>
              </a:rPr>
              <a:t>)</a:t>
            </a:r>
            <a:r>
              <a:rPr sz="2400" b="1" spc="-869" dirty="0">
                <a:latin typeface="Courier New"/>
                <a:cs typeface="Courier New"/>
              </a:rPr>
              <a:t> </a:t>
            </a:r>
            <a:r>
              <a:rPr sz="2400" spc="-5" dirty="0">
                <a:latin typeface="Calibri"/>
                <a:cs typeface="Calibri"/>
              </a:rPr>
              <a:t>function</a:t>
            </a:r>
            <a:r>
              <a:rPr lang="en-AU" sz="2800" spc="-5" dirty="0">
                <a:latin typeface="Calibri"/>
                <a:cs typeface="Calibri"/>
              </a:rPr>
              <a:t>:</a:t>
            </a:r>
            <a:endParaRPr sz="2800" dirty="0">
              <a:latin typeface="Calibri"/>
              <a:cs typeface="Calibri"/>
            </a:endParaRPr>
          </a:p>
          <a:p>
            <a:pPr marL="926465" marR="401955" indent="-457200">
              <a:lnSpc>
                <a:spcPct val="150000"/>
              </a:lnSpc>
            </a:pPr>
            <a:r>
              <a:rPr sz="2300" spc="-5" dirty="0">
                <a:solidFill>
                  <a:srgbClr val="0000FF"/>
                </a:solidFill>
                <a:latin typeface="Courier New"/>
                <a:cs typeface="Courier New"/>
              </a:rPr>
              <a:t>if</a:t>
            </a:r>
            <a:r>
              <a:rPr sz="2300" spc="-5" dirty="0">
                <a:latin typeface="Courier New"/>
                <a:cs typeface="Courier New"/>
              </a:rPr>
              <a:t>( </a:t>
            </a:r>
            <a:r>
              <a:rPr sz="2300" b="1" spc="-5" dirty="0">
                <a:solidFill>
                  <a:srgbClr val="0033CC"/>
                </a:solidFill>
                <a:latin typeface="Courier New"/>
                <a:cs typeface="Courier New"/>
              </a:rPr>
              <a:t>remove</a:t>
            </a:r>
            <a:r>
              <a:rPr sz="2300" spc="-5" dirty="0">
                <a:latin typeface="Courier New"/>
                <a:cs typeface="Courier New"/>
              </a:rPr>
              <a:t>("tempfile.txt") == -1 ) </a:t>
            </a:r>
            <a:endParaRPr lang="en-US" sz="2300" spc="-5" dirty="0">
              <a:latin typeface="Courier New"/>
              <a:cs typeface="Courier New"/>
            </a:endParaRPr>
          </a:p>
          <a:p>
            <a:pPr marL="926465" marR="401955" indent="-457200">
              <a:lnSpc>
                <a:spcPct val="150000"/>
              </a:lnSpc>
            </a:pPr>
            <a:r>
              <a:rPr sz="2300" b="1" spc="-5" dirty="0" err="1">
                <a:solidFill>
                  <a:srgbClr val="0033CC"/>
                </a:solidFill>
                <a:latin typeface="Courier New"/>
                <a:cs typeface="Courier New"/>
              </a:rPr>
              <a:t>fprintf</a:t>
            </a:r>
            <a:r>
              <a:rPr sz="2300" spc="-5" dirty="0">
                <a:latin typeface="Courier New"/>
                <a:cs typeface="Courier New"/>
              </a:rPr>
              <a:t>(stderr," Error removing tempfile \n");</a:t>
            </a:r>
            <a:endParaRPr sz="2300" dirty="0">
              <a:latin typeface="Courier New"/>
              <a:cs typeface="Courier New"/>
            </a:endParaRPr>
          </a:p>
          <a:p>
            <a:pPr>
              <a:lnSpc>
                <a:spcPct val="100000"/>
              </a:lnSpc>
            </a:pPr>
            <a:endParaRPr sz="2000" dirty="0">
              <a:latin typeface="Times New Roman"/>
              <a:cs typeface="Times New Roman"/>
            </a:endParaRPr>
          </a:p>
          <a:p>
            <a:pPr marL="469900" indent="-457200">
              <a:lnSpc>
                <a:spcPct val="150000"/>
              </a:lnSpc>
              <a:spcBef>
                <a:spcPts val="1310"/>
              </a:spcBef>
              <a:buFont typeface="Arial" panose="020B0604020202020204" pitchFamily="34" charset="0"/>
              <a:buChar char="•"/>
            </a:pPr>
            <a:r>
              <a:rPr lang="en-AU" sz="2400" dirty="0"/>
              <a:t>remove : On success, zero is returned. On error, -1 is returned</a:t>
            </a:r>
            <a:endParaRPr lang="en-US" sz="2400" spc="-50" dirty="0">
              <a:latin typeface="Calibri"/>
              <a:cs typeface="Calibri"/>
            </a:endParaRPr>
          </a:p>
          <a:p>
            <a:pPr marL="469900" indent="-457200">
              <a:lnSpc>
                <a:spcPct val="150000"/>
              </a:lnSpc>
              <a:spcBef>
                <a:spcPts val="1310"/>
              </a:spcBef>
              <a:buFont typeface="Arial" panose="020B0604020202020204" pitchFamily="34" charset="0"/>
              <a:buChar char="•"/>
            </a:pPr>
            <a:r>
              <a:rPr sz="2400" spc="-50" dirty="0">
                <a:latin typeface="Calibri"/>
                <a:cs typeface="Calibri"/>
              </a:rPr>
              <a:t>R</a:t>
            </a:r>
            <a:r>
              <a:rPr sz="2400" spc="-5" dirty="0">
                <a:latin typeface="Calibri"/>
                <a:cs typeface="Calibri"/>
              </a:rPr>
              <a:t>e</a:t>
            </a:r>
            <a:r>
              <a:rPr sz="2400" dirty="0">
                <a:latin typeface="Calibri"/>
                <a:cs typeface="Calibri"/>
              </a:rPr>
              <a:t>m</a:t>
            </a:r>
            <a:r>
              <a:rPr sz="2400" spc="-15" dirty="0">
                <a:latin typeface="Calibri"/>
                <a:cs typeface="Calibri"/>
              </a:rPr>
              <a:t>o</a:t>
            </a:r>
            <a:r>
              <a:rPr sz="2400" spc="-30" dirty="0">
                <a:latin typeface="Calibri"/>
                <a:cs typeface="Calibri"/>
              </a:rPr>
              <a:t>v</a:t>
            </a:r>
            <a:r>
              <a:rPr sz="2400" spc="-5" dirty="0">
                <a:latin typeface="Calibri"/>
                <a:cs typeface="Calibri"/>
              </a:rPr>
              <a:t>e</a:t>
            </a:r>
            <a:r>
              <a:rPr sz="2400" spc="-10" dirty="0">
                <a:latin typeface="Calibri"/>
                <a:cs typeface="Calibri"/>
              </a:rPr>
              <a:t> </a:t>
            </a:r>
            <a:r>
              <a:rPr sz="2400" spc="-50" dirty="0">
                <a:latin typeface="Calibri"/>
                <a:cs typeface="Calibri"/>
              </a:rPr>
              <a:t>f</a:t>
            </a:r>
            <a:r>
              <a:rPr sz="2400" dirty="0">
                <a:latin typeface="Calibri"/>
                <a:cs typeface="Calibri"/>
              </a:rPr>
              <a:t>a</a:t>
            </a:r>
            <a:r>
              <a:rPr sz="2400" spc="-5" dirty="0">
                <a:latin typeface="Calibri"/>
                <a:cs typeface="Calibri"/>
              </a:rPr>
              <a:t>i</a:t>
            </a:r>
            <a:r>
              <a:rPr sz="2400" spc="-10" dirty="0">
                <a:latin typeface="Calibri"/>
                <a:cs typeface="Calibri"/>
              </a:rPr>
              <a:t>l</a:t>
            </a:r>
            <a:r>
              <a:rPr sz="2400" dirty="0">
                <a:latin typeface="Calibri"/>
                <a:cs typeface="Calibri"/>
              </a:rPr>
              <a:t>s</a:t>
            </a:r>
            <a:r>
              <a:rPr sz="2400" spc="-10" dirty="0">
                <a:latin typeface="Calibri"/>
                <a:cs typeface="Calibri"/>
              </a:rPr>
              <a:t> </a:t>
            </a:r>
            <a:r>
              <a:rPr sz="2400" spc="-5" dirty="0">
                <a:latin typeface="Calibri"/>
                <a:cs typeface="Calibri"/>
              </a:rPr>
              <a:t>i</a:t>
            </a:r>
            <a:r>
              <a:rPr sz="2400" dirty="0">
                <a:latin typeface="Calibri"/>
                <a:cs typeface="Calibri"/>
              </a:rPr>
              <a:t>f</a:t>
            </a:r>
            <a:r>
              <a:rPr sz="2400" spc="-5" dirty="0">
                <a:latin typeface="Calibri"/>
                <a:cs typeface="Calibri"/>
              </a:rPr>
              <a:t>:</a:t>
            </a:r>
            <a:endParaRPr sz="2400" dirty="0">
              <a:latin typeface="Calibri"/>
              <a:cs typeface="Calibri"/>
            </a:endParaRPr>
          </a:p>
          <a:p>
            <a:pPr marL="604520" indent="-134620">
              <a:lnSpc>
                <a:spcPct val="150000"/>
              </a:lnSpc>
              <a:spcBef>
                <a:spcPts val="530"/>
              </a:spcBef>
              <a:buFont typeface="Calibri"/>
              <a:buChar char="−"/>
              <a:tabLst>
                <a:tab pos="605155" algn="l"/>
              </a:tabLst>
            </a:pPr>
            <a:r>
              <a:rPr sz="2300" spc="-10" dirty="0">
                <a:latin typeface="Calibri"/>
                <a:cs typeface="Calibri"/>
              </a:rPr>
              <a:t>fil</a:t>
            </a:r>
            <a:r>
              <a:rPr sz="2300" spc="-5" dirty="0">
                <a:latin typeface="Calibri"/>
                <a:cs typeface="Calibri"/>
              </a:rPr>
              <a:t>e</a:t>
            </a:r>
            <a:r>
              <a:rPr sz="2300" spc="15" dirty="0">
                <a:latin typeface="Calibri"/>
                <a:cs typeface="Calibri"/>
              </a:rPr>
              <a:t> </a:t>
            </a:r>
            <a:r>
              <a:rPr sz="2300" spc="-5" dirty="0">
                <a:latin typeface="Calibri"/>
                <a:cs typeface="Calibri"/>
              </a:rPr>
              <a:t>i</a:t>
            </a:r>
            <a:r>
              <a:rPr sz="2300" dirty="0">
                <a:latin typeface="Calibri"/>
                <a:cs typeface="Calibri"/>
              </a:rPr>
              <a:t>s</a:t>
            </a:r>
            <a:r>
              <a:rPr sz="2300" spc="5" dirty="0">
                <a:latin typeface="Calibri"/>
                <a:cs typeface="Calibri"/>
              </a:rPr>
              <a:t> </a:t>
            </a:r>
            <a:r>
              <a:rPr sz="2300" spc="-5" dirty="0">
                <a:latin typeface="Calibri"/>
                <a:cs typeface="Calibri"/>
              </a:rPr>
              <a:t>cur</a:t>
            </a:r>
            <a:r>
              <a:rPr sz="2300" spc="-30" dirty="0">
                <a:latin typeface="Calibri"/>
                <a:cs typeface="Calibri"/>
              </a:rPr>
              <a:t>r</a:t>
            </a:r>
            <a:r>
              <a:rPr sz="2300" spc="-5" dirty="0">
                <a:latin typeface="Calibri"/>
                <a:cs typeface="Calibri"/>
              </a:rPr>
              <a:t>e</a:t>
            </a:r>
            <a:r>
              <a:rPr sz="2300" spc="-25" dirty="0">
                <a:latin typeface="Calibri"/>
                <a:cs typeface="Calibri"/>
              </a:rPr>
              <a:t>n</a:t>
            </a:r>
            <a:r>
              <a:rPr sz="2300" spc="-10" dirty="0">
                <a:latin typeface="Calibri"/>
                <a:cs typeface="Calibri"/>
              </a:rPr>
              <a:t>tl</a:t>
            </a:r>
            <a:r>
              <a:rPr sz="2300" spc="-5" dirty="0">
                <a:latin typeface="Calibri"/>
                <a:cs typeface="Calibri"/>
              </a:rPr>
              <a:t>y</a:t>
            </a:r>
            <a:r>
              <a:rPr sz="2300" spc="15" dirty="0">
                <a:latin typeface="Calibri"/>
                <a:cs typeface="Calibri"/>
              </a:rPr>
              <a:t> </a:t>
            </a:r>
            <a:r>
              <a:rPr sz="2300" spc="-10" dirty="0">
                <a:latin typeface="Calibri"/>
                <a:cs typeface="Calibri"/>
              </a:rPr>
              <a:t>use</a:t>
            </a:r>
            <a:r>
              <a:rPr sz="2300" spc="-5" dirty="0">
                <a:latin typeface="Calibri"/>
                <a:cs typeface="Calibri"/>
              </a:rPr>
              <a:t>d</a:t>
            </a:r>
            <a:r>
              <a:rPr sz="2300" spc="10" dirty="0">
                <a:latin typeface="Calibri"/>
                <a:cs typeface="Calibri"/>
              </a:rPr>
              <a:t> </a:t>
            </a:r>
            <a:r>
              <a:rPr sz="2300" spc="-20" dirty="0">
                <a:latin typeface="Calibri"/>
                <a:cs typeface="Calibri"/>
              </a:rPr>
              <a:t>b</a:t>
            </a:r>
            <a:r>
              <a:rPr sz="2300" spc="-5" dirty="0">
                <a:latin typeface="Calibri"/>
                <a:cs typeface="Calibri"/>
              </a:rPr>
              <a:t>y</a:t>
            </a:r>
            <a:r>
              <a:rPr sz="2300" spc="-10" dirty="0">
                <a:latin typeface="Calibri"/>
                <a:cs typeface="Calibri"/>
              </a:rPr>
              <a:t> </a:t>
            </a:r>
            <a:r>
              <a:rPr sz="2300" spc="-5" dirty="0">
                <a:latin typeface="Calibri"/>
                <a:cs typeface="Calibri"/>
              </a:rPr>
              <a:t>a</a:t>
            </a:r>
            <a:r>
              <a:rPr sz="2300" spc="5" dirty="0">
                <a:latin typeface="Calibri"/>
                <a:cs typeface="Calibri"/>
              </a:rPr>
              <a:t> </a:t>
            </a:r>
            <a:r>
              <a:rPr sz="2300" spc="-10" dirty="0">
                <a:latin typeface="Calibri"/>
                <a:cs typeface="Calibri"/>
              </a:rPr>
              <a:t>p</a:t>
            </a:r>
            <a:r>
              <a:rPr sz="2300" spc="-35" dirty="0">
                <a:latin typeface="Calibri"/>
                <a:cs typeface="Calibri"/>
              </a:rPr>
              <a:t>r</a:t>
            </a:r>
            <a:r>
              <a:rPr sz="2300" spc="-10" dirty="0">
                <a:latin typeface="Calibri"/>
                <a:cs typeface="Calibri"/>
              </a:rPr>
              <a:t>og</a:t>
            </a:r>
            <a:r>
              <a:rPr sz="2300" spc="-50" dirty="0">
                <a:latin typeface="Calibri"/>
                <a:cs typeface="Calibri"/>
              </a:rPr>
              <a:t>r</a:t>
            </a:r>
            <a:r>
              <a:rPr sz="2300" spc="-5" dirty="0">
                <a:latin typeface="Calibri"/>
                <a:cs typeface="Calibri"/>
              </a:rPr>
              <a:t>am</a:t>
            </a:r>
            <a:endParaRPr sz="2300" dirty="0">
              <a:latin typeface="Calibri"/>
              <a:cs typeface="Calibri"/>
            </a:endParaRPr>
          </a:p>
          <a:p>
            <a:pPr marL="604520" indent="-134620">
              <a:lnSpc>
                <a:spcPct val="150000"/>
              </a:lnSpc>
              <a:spcBef>
                <a:spcPts val="480"/>
              </a:spcBef>
              <a:buFont typeface="Calibri"/>
              <a:buChar char="−"/>
              <a:tabLst>
                <a:tab pos="605155" algn="l"/>
              </a:tabLst>
            </a:pPr>
            <a:r>
              <a:rPr sz="2300" spc="-30" dirty="0">
                <a:latin typeface="Calibri"/>
                <a:cs typeface="Calibri"/>
              </a:rPr>
              <a:t>y</a:t>
            </a:r>
            <a:r>
              <a:rPr sz="2300" spc="-5" dirty="0">
                <a:latin typeface="Calibri"/>
                <a:cs typeface="Calibri"/>
              </a:rPr>
              <a:t>ou</a:t>
            </a:r>
            <a:r>
              <a:rPr sz="2300" spc="-15" dirty="0">
                <a:latin typeface="Calibri"/>
                <a:cs typeface="Calibri"/>
              </a:rPr>
              <a:t> </a:t>
            </a:r>
            <a:r>
              <a:rPr sz="2300" spc="-10" dirty="0">
                <a:latin typeface="Calibri"/>
                <a:cs typeface="Calibri"/>
              </a:rPr>
              <a:t>d</a:t>
            </a:r>
            <a:r>
              <a:rPr sz="2300" spc="-5" dirty="0">
                <a:latin typeface="Calibri"/>
                <a:cs typeface="Calibri"/>
              </a:rPr>
              <a:t>o</a:t>
            </a:r>
            <a:r>
              <a:rPr sz="2300" spc="-10" dirty="0">
                <a:latin typeface="Calibri"/>
                <a:cs typeface="Calibri"/>
              </a:rPr>
              <a:t> n</a:t>
            </a:r>
            <a:r>
              <a:rPr sz="2300" spc="-5" dirty="0">
                <a:latin typeface="Calibri"/>
                <a:cs typeface="Calibri"/>
              </a:rPr>
              <a:t>ot</a:t>
            </a:r>
            <a:r>
              <a:rPr sz="2300" dirty="0">
                <a:latin typeface="Calibri"/>
                <a:cs typeface="Calibri"/>
              </a:rPr>
              <a:t> </a:t>
            </a:r>
            <a:r>
              <a:rPr sz="2300" spc="-5" dirty="0">
                <a:latin typeface="Calibri"/>
                <a:cs typeface="Calibri"/>
              </a:rPr>
              <a:t>h</a:t>
            </a:r>
            <a:r>
              <a:rPr sz="2300" spc="-40" dirty="0">
                <a:latin typeface="Calibri"/>
                <a:cs typeface="Calibri"/>
              </a:rPr>
              <a:t>a</a:t>
            </a:r>
            <a:r>
              <a:rPr sz="2300" spc="-25" dirty="0">
                <a:latin typeface="Calibri"/>
                <a:cs typeface="Calibri"/>
              </a:rPr>
              <a:t>v</a:t>
            </a:r>
            <a:r>
              <a:rPr sz="2300" spc="-5" dirty="0">
                <a:latin typeface="Calibri"/>
                <a:cs typeface="Calibri"/>
              </a:rPr>
              <a:t>e</a:t>
            </a:r>
            <a:r>
              <a:rPr sz="2300" spc="5" dirty="0">
                <a:latin typeface="Calibri"/>
                <a:cs typeface="Calibri"/>
              </a:rPr>
              <a:t> </a:t>
            </a:r>
            <a:r>
              <a:rPr sz="2300" spc="-5" dirty="0">
                <a:latin typeface="Calibri"/>
                <a:cs typeface="Calibri"/>
              </a:rPr>
              <a:t>a</a:t>
            </a:r>
            <a:r>
              <a:rPr sz="2300" dirty="0">
                <a:latin typeface="Calibri"/>
                <a:cs typeface="Calibri"/>
              </a:rPr>
              <a:t> </a:t>
            </a:r>
            <a:r>
              <a:rPr sz="2300" spc="-10" dirty="0">
                <a:latin typeface="Calibri"/>
                <a:cs typeface="Calibri"/>
              </a:rPr>
              <a:t>p</a:t>
            </a:r>
            <a:r>
              <a:rPr sz="2300" spc="-5" dirty="0">
                <a:latin typeface="Calibri"/>
                <a:cs typeface="Calibri"/>
              </a:rPr>
              <a:t>ermission</a:t>
            </a:r>
            <a:endParaRPr sz="2300" dirty="0">
              <a:latin typeface="Calibri"/>
              <a:cs typeface="Calibri"/>
            </a:endParaRPr>
          </a:p>
          <a:p>
            <a:pPr marL="604520" indent="-134620">
              <a:lnSpc>
                <a:spcPct val="150000"/>
              </a:lnSpc>
              <a:spcBef>
                <a:spcPts val="480"/>
              </a:spcBef>
              <a:buFont typeface="Calibri"/>
              <a:buChar char="−"/>
              <a:tabLst>
                <a:tab pos="605155" algn="l"/>
              </a:tabLst>
            </a:pPr>
            <a:r>
              <a:rPr sz="2300" spc="-10" dirty="0">
                <a:latin typeface="Calibri"/>
                <a:cs typeface="Calibri"/>
              </a:rPr>
              <a:t>fil</a:t>
            </a:r>
            <a:r>
              <a:rPr sz="2300" spc="-5" dirty="0">
                <a:latin typeface="Calibri"/>
                <a:cs typeface="Calibri"/>
              </a:rPr>
              <a:t>e</a:t>
            </a:r>
            <a:r>
              <a:rPr sz="2300" spc="15" dirty="0">
                <a:latin typeface="Calibri"/>
                <a:cs typeface="Calibri"/>
              </a:rPr>
              <a:t> </a:t>
            </a:r>
            <a:r>
              <a:rPr sz="2300" spc="-10" dirty="0">
                <a:latin typeface="Calibri"/>
                <a:cs typeface="Calibri"/>
              </a:rPr>
              <a:t>doe</a:t>
            </a:r>
            <a:r>
              <a:rPr sz="2300" spc="-5" dirty="0">
                <a:latin typeface="Calibri"/>
                <a:cs typeface="Calibri"/>
              </a:rPr>
              <a:t>s</a:t>
            </a:r>
            <a:r>
              <a:rPr sz="2300" dirty="0">
                <a:latin typeface="Calibri"/>
                <a:cs typeface="Calibri"/>
              </a:rPr>
              <a:t> </a:t>
            </a:r>
            <a:r>
              <a:rPr sz="2300" spc="-10" dirty="0">
                <a:latin typeface="Calibri"/>
                <a:cs typeface="Calibri"/>
              </a:rPr>
              <a:t>no</a:t>
            </a:r>
            <a:r>
              <a:rPr sz="2300" spc="-5" dirty="0">
                <a:latin typeface="Calibri"/>
                <a:cs typeface="Calibri"/>
              </a:rPr>
              <a:t>t </a:t>
            </a:r>
            <a:r>
              <a:rPr sz="2300" spc="-35" dirty="0">
                <a:latin typeface="Calibri"/>
                <a:cs typeface="Calibri"/>
              </a:rPr>
              <a:t>e</a:t>
            </a:r>
            <a:r>
              <a:rPr sz="2300" spc="-10" dirty="0">
                <a:latin typeface="Calibri"/>
                <a:cs typeface="Calibri"/>
              </a:rPr>
              <a:t>xi</a:t>
            </a:r>
            <a:r>
              <a:rPr sz="2300" spc="-35" dirty="0">
                <a:latin typeface="Calibri"/>
                <a:cs typeface="Calibri"/>
              </a:rPr>
              <a:t>s</a:t>
            </a:r>
            <a:r>
              <a:rPr sz="2300" spc="-5" dirty="0">
                <a:latin typeface="Calibri"/>
                <a:cs typeface="Calibri"/>
              </a:rPr>
              <a:t>t</a:t>
            </a:r>
            <a:endParaRPr sz="2300" dirty="0">
              <a:latin typeface="Calibri"/>
              <a:cs typeface="Calibri"/>
            </a:endParaRPr>
          </a:p>
        </p:txBody>
      </p:sp>
    </p:spTree>
    <p:extLst>
      <p:ext uri="{BB962C8B-B14F-4D97-AF65-F5344CB8AC3E}">
        <p14:creationId xmlns:p14="http://schemas.microsoft.com/office/powerpoint/2010/main" val="1722152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21578" y="956732"/>
            <a:ext cx="10679552" cy="2853795"/>
          </a:xfrm>
          <a:prstGeom prst="rect">
            <a:avLst/>
          </a:prstGeom>
        </p:spPr>
        <p:txBody>
          <a:bodyPr vert="horz" wrap="square" lIns="0" tIns="0" rIns="0" bIns="0" rtlCol="0">
            <a:spAutoFit/>
          </a:bodyPr>
          <a:lstStyle/>
          <a:p>
            <a:pPr marL="537845" indent="-342900">
              <a:lnSpc>
                <a:spcPct val="150000"/>
              </a:lnSpc>
              <a:buFont typeface="Arial" panose="020B0604020202020204" pitchFamily="34" charset="0"/>
              <a:buChar char="•"/>
            </a:pPr>
            <a:r>
              <a:rPr sz="2400" spc="-5" dirty="0">
                <a:latin typeface="+mn-lt"/>
              </a:rPr>
              <a:t>Once</a:t>
            </a:r>
            <a:r>
              <a:rPr sz="2400" spc="10" dirty="0">
                <a:latin typeface="+mn-lt"/>
              </a:rPr>
              <a:t> </a:t>
            </a:r>
            <a:r>
              <a:rPr sz="2400" spc="-5" dirty="0">
                <a:latin typeface="+mn-lt"/>
              </a:rPr>
              <a:t>the</a:t>
            </a:r>
            <a:r>
              <a:rPr sz="2400" spc="5" dirty="0">
                <a:latin typeface="+mn-lt"/>
              </a:rPr>
              <a:t> </a:t>
            </a:r>
            <a:r>
              <a:rPr sz="2400" spc="-35" dirty="0">
                <a:latin typeface="+mn-lt"/>
              </a:rPr>
              <a:t>s</a:t>
            </a:r>
            <a:r>
              <a:rPr sz="2400" spc="-5" dirty="0">
                <a:latin typeface="+mn-lt"/>
              </a:rPr>
              <a:t>t</a:t>
            </a:r>
            <a:r>
              <a:rPr sz="2400" spc="-30" dirty="0">
                <a:latin typeface="+mn-lt"/>
              </a:rPr>
              <a:t>r</a:t>
            </a:r>
            <a:r>
              <a:rPr sz="2400" spc="-5" dirty="0">
                <a:latin typeface="+mn-lt"/>
              </a:rPr>
              <a:t>eam</a:t>
            </a:r>
            <a:r>
              <a:rPr sz="2400" spc="20" dirty="0">
                <a:latin typeface="+mn-lt"/>
              </a:rPr>
              <a:t> </a:t>
            </a:r>
            <a:r>
              <a:rPr sz="2400" spc="-5" dirty="0">
                <a:latin typeface="+mn-lt"/>
              </a:rPr>
              <a:t>is</a:t>
            </a:r>
            <a:r>
              <a:rPr sz="2400" spc="10" dirty="0">
                <a:latin typeface="+mn-lt"/>
              </a:rPr>
              <a:t> </a:t>
            </a:r>
            <a:r>
              <a:rPr sz="2400" spc="-5" dirty="0">
                <a:latin typeface="+mn-lt"/>
              </a:rPr>
              <a:t>in</a:t>
            </a:r>
            <a:r>
              <a:rPr sz="2400" dirty="0">
                <a:latin typeface="+mn-lt"/>
              </a:rPr>
              <a:t> </a:t>
            </a:r>
            <a:r>
              <a:rPr sz="2400" spc="-5" dirty="0">
                <a:latin typeface="+mn-lt"/>
              </a:rPr>
              <a:t>t</a:t>
            </a:r>
            <a:r>
              <a:rPr sz="2400" spc="-10" dirty="0">
                <a:latin typeface="+mn-lt"/>
              </a:rPr>
              <a:t>h</a:t>
            </a:r>
            <a:r>
              <a:rPr sz="2400" spc="-5" dirty="0">
                <a:latin typeface="+mn-lt"/>
              </a:rPr>
              <a:t>e</a:t>
            </a:r>
            <a:r>
              <a:rPr sz="2400" spc="5" dirty="0">
                <a:latin typeface="+mn-lt"/>
              </a:rPr>
              <a:t> </a:t>
            </a:r>
            <a:r>
              <a:rPr sz="2400" spc="-5" dirty="0">
                <a:latin typeface="+mn-lt"/>
              </a:rPr>
              <a:t>er</a:t>
            </a:r>
            <a:r>
              <a:rPr sz="2400" spc="-35" dirty="0">
                <a:latin typeface="+mn-lt"/>
              </a:rPr>
              <a:t>r</a:t>
            </a:r>
            <a:r>
              <a:rPr sz="2400" spc="-5" dirty="0">
                <a:latin typeface="+mn-lt"/>
              </a:rPr>
              <a:t>or</a:t>
            </a:r>
            <a:r>
              <a:rPr sz="2400" dirty="0">
                <a:latin typeface="+mn-lt"/>
              </a:rPr>
              <a:t> </a:t>
            </a:r>
            <a:r>
              <a:rPr sz="2400" spc="-35" dirty="0">
                <a:latin typeface="+mn-lt"/>
              </a:rPr>
              <a:t>s</a:t>
            </a:r>
            <a:r>
              <a:rPr sz="2400" spc="-30" dirty="0">
                <a:latin typeface="+mn-lt"/>
              </a:rPr>
              <a:t>t</a:t>
            </a:r>
            <a:r>
              <a:rPr sz="2400" spc="-20" dirty="0">
                <a:latin typeface="+mn-lt"/>
              </a:rPr>
              <a:t>a</a:t>
            </a:r>
            <a:r>
              <a:rPr sz="2400" spc="-30" dirty="0">
                <a:latin typeface="+mn-lt"/>
              </a:rPr>
              <a:t>t</a:t>
            </a:r>
            <a:r>
              <a:rPr sz="2400" spc="-5" dirty="0">
                <a:latin typeface="+mn-lt"/>
              </a:rPr>
              <a:t>e,</a:t>
            </a:r>
            <a:r>
              <a:rPr sz="2400" spc="20" dirty="0">
                <a:latin typeface="+mn-lt"/>
              </a:rPr>
              <a:t> </a:t>
            </a:r>
            <a:r>
              <a:rPr sz="2400" spc="-5" dirty="0">
                <a:latin typeface="+mn-lt"/>
              </a:rPr>
              <a:t>it</a:t>
            </a:r>
            <a:r>
              <a:rPr sz="2400" spc="10" dirty="0">
                <a:latin typeface="+mn-lt"/>
              </a:rPr>
              <a:t> </a:t>
            </a:r>
            <a:r>
              <a:rPr sz="2400" spc="-5" dirty="0">
                <a:latin typeface="+mn-lt"/>
              </a:rPr>
              <a:t>wil</a:t>
            </a:r>
            <a:r>
              <a:rPr sz="2400" dirty="0">
                <a:latin typeface="+mn-lt"/>
              </a:rPr>
              <a:t>l</a:t>
            </a:r>
            <a:r>
              <a:rPr sz="2400" spc="10" dirty="0">
                <a:latin typeface="+mn-lt"/>
              </a:rPr>
              <a:t> </a:t>
            </a:r>
            <a:r>
              <a:rPr sz="2400" spc="-35" dirty="0">
                <a:latin typeface="+mn-lt"/>
              </a:rPr>
              <a:t>s</a:t>
            </a:r>
            <a:r>
              <a:rPr sz="2400" spc="-30" dirty="0">
                <a:latin typeface="+mn-lt"/>
              </a:rPr>
              <a:t>t</a:t>
            </a:r>
            <a:r>
              <a:rPr sz="2400" spc="-40" dirty="0">
                <a:latin typeface="+mn-lt"/>
              </a:rPr>
              <a:t>a</a:t>
            </a:r>
            <a:r>
              <a:rPr sz="2400" spc="-5" dirty="0">
                <a:latin typeface="+mn-lt"/>
              </a:rPr>
              <a:t>y</a:t>
            </a:r>
            <a:r>
              <a:rPr sz="2400" spc="5" dirty="0">
                <a:latin typeface="+mn-lt"/>
              </a:rPr>
              <a:t> </a:t>
            </a:r>
            <a:r>
              <a:rPr sz="2400" spc="-5" dirty="0">
                <a:latin typeface="+mn-lt"/>
              </a:rPr>
              <a:t>th</a:t>
            </a:r>
            <a:r>
              <a:rPr sz="2400" spc="-25" dirty="0">
                <a:latin typeface="+mn-lt"/>
              </a:rPr>
              <a:t>a</a:t>
            </a:r>
            <a:r>
              <a:rPr sz="2400" spc="-5" dirty="0">
                <a:latin typeface="+mn-lt"/>
              </a:rPr>
              <a:t>t</a:t>
            </a:r>
            <a:r>
              <a:rPr sz="2400" spc="5" dirty="0">
                <a:latin typeface="+mn-lt"/>
              </a:rPr>
              <a:t> </a:t>
            </a:r>
            <a:r>
              <a:rPr sz="2400" spc="-30" dirty="0">
                <a:latin typeface="+mn-lt"/>
              </a:rPr>
              <a:t>w</a:t>
            </a:r>
            <a:r>
              <a:rPr sz="2400" spc="-40" dirty="0">
                <a:latin typeface="+mn-lt"/>
              </a:rPr>
              <a:t>a</a:t>
            </a:r>
            <a:r>
              <a:rPr sz="2400" spc="-5" dirty="0">
                <a:latin typeface="+mn-lt"/>
              </a:rPr>
              <a:t>y</a:t>
            </a:r>
            <a:r>
              <a:rPr lang="en-AU" sz="2400" spc="-5" dirty="0">
                <a:latin typeface="+mn-lt"/>
              </a:rPr>
              <a:t>.</a:t>
            </a:r>
            <a:endParaRPr sz="2400" dirty="0">
              <a:latin typeface="+mn-lt"/>
              <a:cs typeface="Webdings"/>
            </a:endParaRPr>
          </a:p>
          <a:p>
            <a:pPr marL="537845" marR="7620" indent="-342900">
              <a:lnSpc>
                <a:spcPct val="150000"/>
              </a:lnSpc>
              <a:spcBef>
                <a:spcPts val="480"/>
              </a:spcBef>
              <a:buFont typeface="Arial" panose="020B0604020202020204" pitchFamily="34" charset="0"/>
              <a:buChar char="•"/>
            </a:pPr>
            <a:r>
              <a:rPr sz="2400" spc="-5" dirty="0">
                <a:latin typeface="+mn-lt"/>
              </a:rPr>
              <a:t>All </a:t>
            </a:r>
            <a:r>
              <a:rPr sz="2400" spc="-60" dirty="0">
                <a:latin typeface="+mn-lt"/>
              </a:rPr>
              <a:t> </a:t>
            </a:r>
            <a:r>
              <a:rPr sz="2400" spc="-5" dirty="0">
                <a:latin typeface="+mn-lt"/>
              </a:rPr>
              <a:t>subseque</a:t>
            </a:r>
            <a:r>
              <a:rPr sz="2400" spc="-15" dirty="0">
                <a:latin typeface="+mn-lt"/>
              </a:rPr>
              <a:t>n</a:t>
            </a:r>
            <a:r>
              <a:rPr sz="2400" spc="-5" dirty="0">
                <a:latin typeface="+mn-lt"/>
              </a:rPr>
              <a:t>t</a:t>
            </a:r>
            <a:r>
              <a:rPr sz="2400" dirty="0">
                <a:latin typeface="+mn-lt"/>
              </a:rPr>
              <a:t> </a:t>
            </a:r>
            <a:r>
              <a:rPr sz="2400" spc="-60" dirty="0">
                <a:latin typeface="+mn-lt"/>
              </a:rPr>
              <a:t> </a:t>
            </a:r>
            <a:r>
              <a:rPr sz="2400" spc="-5" dirty="0">
                <a:latin typeface="+mn-lt"/>
              </a:rPr>
              <a:t>ope</a:t>
            </a:r>
            <a:r>
              <a:rPr sz="2400" spc="-40" dirty="0">
                <a:latin typeface="+mn-lt"/>
              </a:rPr>
              <a:t>r</a:t>
            </a:r>
            <a:r>
              <a:rPr sz="2400" spc="-20" dirty="0">
                <a:latin typeface="+mn-lt"/>
              </a:rPr>
              <a:t>a</a:t>
            </a:r>
            <a:r>
              <a:rPr sz="2400" spc="-5" dirty="0">
                <a:latin typeface="+mn-lt"/>
              </a:rPr>
              <a:t>tions</a:t>
            </a:r>
            <a:r>
              <a:rPr sz="2400" dirty="0">
                <a:latin typeface="+mn-lt"/>
              </a:rPr>
              <a:t> </a:t>
            </a:r>
            <a:r>
              <a:rPr sz="2400" spc="-55" dirty="0">
                <a:latin typeface="+mn-lt"/>
              </a:rPr>
              <a:t> </a:t>
            </a:r>
            <a:r>
              <a:rPr sz="2400" spc="-5" dirty="0">
                <a:latin typeface="+mn-lt"/>
              </a:rPr>
              <a:t>m</a:t>
            </a:r>
            <a:r>
              <a:rPr sz="2400" spc="-40" dirty="0">
                <a:latin typeface="+mn-lt"/>
              </a:rPr>
              <a:t>a</a:t>
            </a:r>
            <a:r>
              <a:rPr sz="2400" spc="-5" dirty="0">
                <a:latin typeface="+mn-lt"/>
              </a:rPr>
              <a:t>y</a:t>
            </a:r>
            <a:r>
              <a:rPr sz="2400" dirty="0">
                <a:latin typeface="+mn-lt"/>
              </a:rPr>
              <a:t> </a:t>
            </a:r>
            <a:r>
              <a:rPr sz="2400" spc="-60" dirty="0">
                <a:latin typeface="+mn-lt"/>
              </a:rPr>
              <a:t> </a:t>
            </a:r>
            <a:r>
              <a:rPr sz="2400" spc="-5" dirty="0">
                <a:latin typeface="+mn-lt"/>
              </a:rPr>
              <a:t>h</a:t>
            </a:r>
            <a:r>
              <a:rPr sz="2400" spc="-40" dirty="0">
                <a:latin typeface="+mn-lt"/>
              </a:rPr>
              <a:t>a</a:t>
            </a:r>
            <a:r>
              <a:rPr sz="2400" spc="-25" dirty="0">
                <a:latin typeface="+mn-lt"/>
              </a:rPr>
              <a:t>v</a:t>
            </a:r>
            <a:r>
              <a:rPr sz="2400" spc="-5" dirty="0">
                <a:latin typeface="+mn-lt"/>
              </a:rPr>
              <a:t>e</a:t>
            </a:r>
            <a:r>
              <a:rPr sz="2400" dirty="0">
                <a:latin typeface="+mn-lt"/>
              </a:rPr>
              <a:t> </a:t>
            </a:r>
            <a:r>
              <a:rPr sz="2400" spc="-50" dirty="0">
                <a:latin typeface="+mn-lt"/>
              </a:rPr>
              <a:t> </a:t>
            </a:r>
            <a:r>
              <a:rPr sz="2400" spc="-5" dirty="0">
                <a:latin typeface="+mn-lt"/>
              </a:rPr>
              <a:t>unp</a:t>
            </a:r>
            <a:r>
              <a:rPr sz="2400" spc="-30" dirty="0">
                <a:latin typeface="+mn-lt"/>
              </a:rPr>
              <a:t>r</a:t>
            </a:r>
            <a:r>
              <a:rPr sz="2400" spc="-5" dirty="0">
                <a:latin typeface="+mn-lt"/>
              </a:rPr>
              <a:t>edic</a:t>
            </a:r>
            <a:r>
              <a:rPr sz="2400" spc="-25" dirty="0">
                <a:latin typeface="+mn-lt"/>
              </a:rPr>
              <a:t>t</a:t>
            </a:r>
            <a:r>
              <a:rPr sz="2400" spc="-5" dirty="0">
                <a:latin typeface="+mn-lt"/>
              </a:rPr>
              <a:t>able</a:t>
            </a:r>
            <a:r>
              <a:rPr sz="2400" dirty="0">
                <a:latin typeface="+mn-lt"/>
              </a:rPr>
              <a:t> </a:t>
            </a:r>
            <a:r>
              <a:rPr sz="2400" spc="-50" dirty="0">
                <a:latin typeface="+mn-lt"/>
              </a:rPr>
              <a:t> </a:t>
            </a:r>
            <a:r>
              <a:rPr sz="2400" dirty="0">
                <a:latin typeface="+mn-lt"/>
              </a:rPr>
              <a:t>b</a:t>
            </a:r>
            <a:r>
              <a:rPr sz="2400" spc="-5" dirty="0">
                <a:latin typeface="+mn-lt"/>
              </a:rPr>
              <a:t>eh</a:t>
            </a:r>
            <a:r>
              <a:rPr sz="2400" spc="-40" dirty="0">
                <a:latin typeface="+mn-lt"/>
              </a:rPr>
              <a:t>a</a:t>
            </a:r>
            <a:r>
              <a:rPr sz="2400" spc="-5" dirty="0">
                <a:latin typeface="+mn-lt"/>
              </a:rPr>
              <a:t>viour</a:t>
            </a:r>
            <a:r>
              <a:rPr sz="2400" dirty="0">
                <a:latin typeface="+mn-lt"/>
              </a:rPr>
              <a:t> </a:t>
            </a:r>
            <a:r>
              <a:rPr sz="2400" spc="-55" dirty="0">
                <a:latin typeface="+mn-lt"/>
              </a:rPr>
              <a:t> </a:t>
            </a:r>
            <a:r>
              <a:rPr sz="2400" spc="-5" dirty="0">
                <a:latin typeface="+mn-lt"/>
              </a:rPr>
              <a:t>no</a:t>
            </a:r>
            <a:r>
              <a:rPr sz="2400" dirty="0">
                <a:latin typeface="+mn-lt"/>
              </a:rPr>
              <a:t> </a:t>
            </a:r>
            <a:r>
              <a:rPr sz="2400" spc="-60" dirty="0">
                <a:latin typeface="+mn-lt"/>
              </a:rPr>
              <a:t> </a:t>
            </a:r>
            <a:r>
              <a:rPr sz="2400" spc="-5" dirty="0">
                <a:latin typeface="+mn-lt"/>
              </a:rPr>
              <a:t>ma</a:t>
            </a:r>
            <a:r>
              <a:rPr sz="2400" spc="-30" dirty="0">
                <a:latin typeface="+mn-lt"/>
              </a:rPr>
              <a:t>tt</a:t>
            </a:r>
            <a:r>
              <a:rPr sz="2400" dirty="0">
                <a:latin typeface="+mn-lt"/>
              </a:rPr>
              <a:t>e</a:t>
            </a:r>
            <a:r>
              <a:rPr sz="2400" spc="-5" dirty="0">
                <a:latin typeface="+mn-lt"/>
              </a:rPr>
              <a:t>r</a:t>
            </a:r>
            <a:r>
              <a:rPr lang="en-AU" sz="2400" spc="-5" dirty="0">
                <a:latin typeface="+mn-lt"/>
              </a:rPr>
              <a:t>      </a:t>
            </a:r>
            <a:r>
              <a:rPr sz="2400" spc="-5" dirty="0">
                <a:latin typeface="+mn-lt"/>
              </a:rPr>
              <a:t>wh</a:t>
            </a:r>
            <a:r>
              <a:rPr sz="2400" spc="-25" dirty="0">
                <a:latin typeface="+mn-lt"/>
              </a:rPr>
              <a:t>a</a:t>
            </a:r>
            <a:r>
              <a:rPr sz="2400" spc="-5" dirty="0">
                <a:latin typeface="+mn-lt"/>
              </a:rPr>
              <a:t>t</a:t>
            </a:r>
            <a:r>
              <a:rPr sz="2400" dirty="0">
                <a:latin typeface="+mn-lt"/>
              </a:rPr>
              <a:t> </a:t>
            </a:r>
            <a:r>
              <a:rPr sz="2400" spc="-5" dirty="0">
                <a:latin typeface="+mn-lt"/>
              </a:rPr>
              <a:t>th</a:t>
            </a:r>
            <a:r>
              <a:rPr sz="2400" spc="-20" dirty="0">
                <a:latin typeface="+mn-lt"/>
              </a:rPr>
              <a:t>e</a:t>
            </a:r>
            <a:r>
              <a:rPr sz="2400" spc="-5" dirty="0">
                <a:latin typeface="+mn-lt"/>
              </a:rPr>
              <a:t>y</a:t>
            </a:r>
            <a:r>
              <a:rPr sz="2400" dirty="0">
                <a:latin typeface="+mn-lt"/>
              </a:rPr>
              <a:t> </a:t>
            </a:r>
            <a:r>
              <a:rPr sz="2400" spc="-5" dirty="0">
                <a:latin typeface="+mn-lt"/>
              </a:rPr>
              <a:t>a</a:t>
            </a:r>
            <a:r>
              <a:rPr sz="2400" spc="-30" dirty="0">
                <a:latin typeface="+mn-lt"/>
              </a:rPr>
              <a:t>r</a:t>
            </a:r>
            <a:r>
              <a:rPr sz="2400" spc="-5" dirty="0">
                <a:latin typeface="+mn-lt"/>
              </a:rPr>
              <a:t>e</a:t>
            </a:r>
            <a:r>
              <a:rPr sz="2400" spc="10" dirty="0">
                <a:latin typeface="+mn-lt"/>
              </a:rPr>
              <a:t> </a:t>
            </a:r>
            <a:r>
              <a:rPr sz="2400" spc="-5" dirty="0">
                <a:latin typeface="+mn-lt"/>
              </a:rPr>
              <a:t>or</a:t>
            </a:r>
            <a:r>
              <a:rPr sz="2400" spc="-10" dirty="0">
                <a:latin typeface="+mn-lt"/>
              </a:rPr>
              <a:t> </a:t>
            </a:r>
            <a:r>
              <a:rPr sz="2400" spc="-5" dirty="0">
                <a:latin typeface="+mn-lt"/>
              </a:rPr>
              <a:t>w</a:t>
            </a:r>
            <a:r>
              <a:rPr sz="2400" spc="-10" dirty="0">
                <a:latin typeface="+mn-lt"/>
              </a:rPr>
              <a:t>h</a:t>
            </a:r>
            <a:r>
              <a:rPr sz="2400" spc="-20" dirty="0">
                <a:latin typeface="+mn-lt"/>
              </a:rPr>
              <a:t>a</a:t>
            </a:r>
            <a:r>
              <a:rPr sz="2400" spc="-5" dirty="0">
                <a:latin typeface="+mn-lt"/>
              </a:rPr>
              <a:t>t</a:t>
            </a:r>
            <a:r>
              <a:rPr sz="2400" spc="5" dirty="0">
                <a:latin typeface="+mn-lt"/>
              </a:rPr>
              <a:t> </a:t>
            </a:r>
            <a:r>
              <a:rPr sz="2400" spc="-5" dirty="0">
                <a:latin typeface="+mn-lt"/>
              </a:rPr>
              <a:t>is</a:t>
            </a:r>
            <a:r>
              <a:rPr sz="2400" spc="5" dirty="0">
                <a:latin typeface="+mn-lt"/>
              </a:rPr>
              <a:t> </a:t>
            </a:r>
            <a:r>
              <a:rPr sz="2400" spc="-5" dirty="0">
                <a:latin typeface="+mn-lt"/>
              </a:rPr>
              <a:t>in</a:t>
            </a:r>
            <a:r>
              <a:rPr sz="2400" dirty="0">
                <a:latin typeface="+mn-lt"/>
              </a:rPr>
              <a:t> </a:t>
            </a:r>
            <a:r>
              <a:rPr sz="2400" spc="-5" dirty="0">
                <a:latin typeface="+mn-lt"/>
              </a:rPr>
              <a:t>t</a:t>
            </a:r>
            <a:r>
              <a:rPr sz="2400" spc="-10" dirty="0">
                <a:latin typeface="+mn-lt"/>
              </a:rPr>
              <a:t>h</a:t>
            </a:r>
            <a:r>
              <a:rPr sz="2400" spc="-5" dirty="0">
                <a:latin typeface="+mn-lt"/>
              </a:rPr>
              <a:t>e</a:t>
            </a:r>
            <a:r>
              <a:rPr sz="2400" spc="5" dirty="0">
                <a:latin typeface="+mn-lt"/>
              </a:rPr>
              <a:t> </a:t>
            </a:r>
            <a:r>
              <a:rPr sz="2400" spc="-10" dirty="0">
                <a:latin typeface="+mn-lt"/>
              </a:rPr>
              <a:t>input</a:t>
            </a:r>
            <a:r>
              <a:rPr lang="en-AU" sz="2400" spc="-10" dirty="0">
                <a:latin typeface="+mn-lt"/>
              </a:rPr>
              <a:t>.</a:t>
            </a:r>
            <a:endParaRPr sz="2400" dirty="0">
              <a:latin typeface="+mn-lt"/>
              <a:cs typeface="Webdings"/>
            </a:endParaRPr>
          </a:p>
          <a:p>
            <a:pPr marL="537210" marR="5080" indent="-342900">
              <a:lnSpc>
                <a:spcPct val="150000"/>
              </a:lnSpc>
              <a:spcBef>
                <a:spcPts val="620"/>
              </a:spcBef>
              <a:buFont typeface="Arial" panose="020B0604020202020204" pitchFamily="34" charset="0"/>
              <a:buChar char="•"/>
            </a:pPr>
            <a:r>
              <a:rPr sz="2400" spc="-5" dirty="0">
                <a:latin typeface="+mn-lt"/>
              </a:rPr>
              <a:t>If</a:t>
            </a:r>
            <a:r>
              <a:rPr sz="2400" spc="15" dirty="0">
                <a:latin typeface="+mn-lt"/>
              </a:rPr>
              <a:t> </a:t>
            </a:r>
            <a:r>
              <a:rPr sz="2400" spc="-35" dirty="0">
                <a:latin typeface="+mn-lt"/>
              </a:rPr>
              <a:t>y</a:t>
            </a:r>
            <a:r>
              <a:rPr sz="2400" spc="-5" dirty="0">
                <a:latin typeface="+mn-lt"/>
              </a:rPr>
              <a:t>ou</a:t>
            </a:r>
            <a:r>
              <a:rPr sz="2400" spc="15" dirty="0">
                <a:latin typeface="+mn-lt"/>
              </a:rPr>
              <a:t> </a:t>
            </a:r>
            <a:r>
              <a:rPr sz="2400" spc="-5" dirty="0">
                <a:latin typeface="+mn-lt"/>
              </a:rPr>
              <a:t>i</a:t>
            </a:r>
            <a:r>
              <a:rPr sz="2400" spc="-25" dirty="0">
                <a:latin typeface="+mn-lt"/>
              </a:rPr>
              <a:t>nt</a:t>
            </a:r>
            <a:r>
              <a:rPr sz="2400" spc="-5" dirty="0">
                <a:latin typeface="+mn-lt"/>
              </a:rPr>
              <a:t>e</a:t>
            </a:r>
            <a:r>
              <a:rPr sz="2400" spc="-10" dirty="0">
                <a:latin typeface="+mn-lt"/>
              </a:rPr>
              <a:t>n</a:t>
            </a:r>
            <a:r>
              <a:rPr sz="2400" spc="-5" dirty="0">
                <a:latin typeface="+mn-lt"/>
              </a:rPr>
              <a:t>d</a:t>
            </a:r>
            <a:r>
              <a:rPr sz="2400" spc="15" dirty="0">
                <a:latin typeface="+mn-lt"/>
              </a:rPr>
              <a:t> </a:t>
            </a:r>
            <a:r>
              <a:rPr sz="2400" spc="-15" dirty="0">
                <a:latin typeface="+mn-lt"/>
              </a:rPr>
              <a:t>t</a:t>
            </a:r>
            <a:r>
              <a:rPr sz="2400" spc="-5" dirty="0">
                <a:latin typeface="+mn-lt"/>
              </a:rPr>
              <a:t>o</a:t>
            </a:r>
            <a:r>
              <a:rPr sz="2400" spc="15" dirty="0">
                <a:latin typeface="+mn-lt"/>
              </a:rPr>
              <a:t> </a:t>
            </a:r>
            <a:r>
              <a:rPr sz="2400" spc="-5" dirty="0">
                <a:latin typeface="+mn-lt"/>
              </a:rPr>
              <a:t>u</a:t>
            </a:r>
            <a:r>
              <a:rPr sz="2400" spc="-10" dirty="0">
                <a:latin typeface="+mn-lt"/>
              </a:rPr>
              <a:t>s</a:t>
            </a:r>
            <a:r>
              <a:rPr sz="2400" spc="-5" dirty="0">
                <a:latin typeface="+mn-lt"/>
              </a:rPr>
              <a:t>e</a:t>
            </a:r>
            <a:r>
              <a:rPr sz="2400" spc="20" dirty="0">
                <a:latin typeface="+mn-lt"/>
              </a:rPr>
              <a:t> </a:t>
            </a:r>
            <a:r>
              <a:rPr sz="2400" spc="-5" dirty="0">
                <a:latin typeface="+mn-lt"/>
              </a:rPr>
              <a:t>a</a:t>
            </a:r>
            <a:r>
              <a:rPr sz="2400" spc="30" dirty="0">
                <a:latin typeface="+mn-lt"/>
              </a:rPr>
              <a:t> </a:t>
            </a:r>
            <a:r>
              <a:rPr sz="2400" spc="-35" dirty="0">
                <a:latin typeface="+mn-lt"/>
              </a:rPr>
              <a:t>s</a:t>
            </a:r>
            <a:r>
              <a:rPr sz="2400" spc="-5" dirty="0">
                <a:latin typeface="+mn-lt"/>
              </a:rPr>
              <a:t>t</a:t>
            </a:r>
            <a:r>
              <a:rPr sz="2400" spc="-25" dirty="0">
                <a:latin typeface="+mn-lt"/>
              </a:rPr>
              <a:t>r</a:t>
            </a:r>
            <a:r>
              <a:rPr sz="2400" dirty="0">
                <a:latin typeface="+mn-lt"/>
              </a:rPr>
              <a:t>ea</a:t>
            </a:r>
            <a:r>
              <a:rPr sz="2400" spc="-5" dirty="0">
                <a:latin typeface="+mn-lt"/>
              </a:rPr>
              <a:t>m</a:t>
            </a:r>
            <a:r>
              <a:rPr sz="2400" spc="15" dirty="0">
                <a:latin typeface="+mn-lt"/>
              </a:rPr>
              <a:t> </a:t>
            </a:r>
            <a:r>
              <a:rPr sz="2400" spc="-15" dirty="0">
                <a:latin typeface="+mn-lt"/>
              </a:rPr>
              <a:t>a</a:t>
            </a:r>
            <a:r>
              <a:rPr sz="2400" dirty="0">
                <a:latin typeface="+mn-lt"/>
              </a:rPr>
              <a:t>f</a:t>
            </a:r>
            <a:r>
              <a:rPr sz="2400" spc="-25" dirty="0">
                <a:latin typeface="+mn-lt"/>
              </a:rPr>
              <a:t>t</a:t>
            </a:r>
            <a:r>
              <a:rPr sz="2400" dirty="0">
                <a:latin typeface="+mn-lt"/>
              </a:rPr>
              <a:t>e</a:t>
            </a:r>
            <a:r>
              <a:rPr sz="2400" spc="-5" dirty="0">
                <a:latin typeface="+mn-lt"/>
              </a:rPr>
              <a:t>r</a:t>
            </a:r>
            <a:r>
              <a:rPr sz="2400" spc="20" dirty="0">
                <a:latin typeface="+mn-lt"/>
              </a:rPr>
              <a:t> </a:t>
            </a:r>
            <a:r>
              <a:rPr sz="2400" spc="-5" dirty="0">
                <a:latin typeface="+mn-lt"/>
              </a:rPr>
              <a:t>a</a:t>
            </a:r>
            <a:r>
              <a:rPr sz="2400" spc="15" dirty="0">
                <a:latin typeface="+mn-lt"/>
              </a:rPr>
              <a:t> </a:t>
            </a:r>
            <a:r>
              <a:rPr sz="2400" spc="-40" dirty="0">
                <a:latin typeface="+mn-lt"/>
              </a:rPr>
              <a:t>f</a:t>
            </a:r>
            <a:r>
              <a:rPr sz="2400" dirty="0">
                <a:latin typeface="+mn-lt"/>
              </a:rPr>
              <a:t>ai</a:t>
            </a:r>
            <a:r>
              <a:rPr sz="2400" spc="-5" dirty="0">
                <a:latin typeface="+mn-lt"/>
              </a:rPr>
              <a:t>l</a:t>
            </a:r>
            <a:r>
              <a:rPr sz="2400" spc="-10" dirty="0">
                <a:latin typeface="+mn-lt"/>
              </a:rPr>
              <a:t>u</a:t>
            </a:r>
            <a:r>
              <a:rPr sz="2400" spc="-25" dirty="0">
                <a:latin typeface="+mn-lt"/>
              </a:rPr>
              <a:t>r</a:t>
            </a:r>
            <a:r>
              <a:rPr sz="2400" spc="-5" dirty="0">
                <a:latin typeface="+mn-lt"/>
              </a:rPr>
              <a:t>e,</a:t>
            </a:r>
            <a:r>
              <a:rPr sz="2400" spc="15" dirty="0">
                <a:latin typeface="+mn-lt"/>
              </a:rPr>
              <a:t> </a:t>
            </a:r>
            <a:r>
              <a:rPr sz="2400" spc="-30" dirty="0">
                <a:latin typeface="+mn-lt"/>
              </a:rPr>
              <a:t>y</a:t>
            </a:r>
            <a:r>
              <a:rPr sz="2400" spc="-5" dirty="0">
                <a:latin typeface="+mn-lt"/>
              </a:rPr>
              <a:t>ou</a:t>
            </a:r>
            <a:r>
              <a:rPr sz="2400" spc="15" dirty="0">
                <a:latin typeface="+mn-lt"/>
              </a:rPr>
              <a:t> </a:t>
            </a:r>
            <a:r>
              <a:rPr sz="2400" spc="-10" dirty="0">
                <a:latin typeface="+mn-lt"/>
              </a:rPr>
              <a:t>h</a:t>
            </a:r>
            <a:r>
              <a:rPr sz="2400" spc="-40" dirty="0">
                <a:latin typeface="+mn-lt"/>
              </a:rPr>
              <a:t>a</a:t>
            </a:r>
            <a:r>
              <a:rPr sz="2400" spc="-25" dirty="0">
                <a:latin typeface="+mn-lt"/>
              </a:rPr>
              <a:t>v</a:t>
            </a:r>
            <a:r>
              <a:rPr sz="2400" spc="-5" dirty="0">
                <a:latin typeface="+mn-lt"/>
              </a:rPr>
              <a:t>e</a:t>
            </a:r>
            <a:r>
              <a:rPr sz="2400" spc="20" dirty="0">
                <a:latin typeface="+mn-lt"/>
              </a:rPr>
              <a:t> </a:t>
            </a:r>
            <a:r>
              <a:rPr sz="2400" spc="-25" dirty="0">
                <a:latin typeface="+mn-lt"/>
              </a:rPr>
              <a:t>t</a:t>
            </a:r>
            <a:r>
              <a:rPr sz="2400" spc="-5" dirty="0">
                <a:latin typeface="+mn-lt"/>
              </a:rPr>
              <a:t>o</a:t>
            </a:r>
            <a:r>
              <a:rPr sz="2400" spc="15" dirty="0">
                <a:latin typeface="+mn-lt"/>
              </a:rPr>
              <a:t> </a:t>
            </a:r>
            <a:r>
              <a:rPr sz="2400" b="1" spc="-5" dirty="0">
                <a:latin typeface="+mn-lt"/>
                <a:cs typeface="Calibri"/>
              </a:rPr>
              <a:t>clear</a:t>
            </a:r>
            <a:r>
              <a:rPr sz="2400" b="1" spc="20" dirty="0">
                <a:latin typeface="+mn-lt"/>
                <a:cs typeface="Calibri"/>
              </a:rPr>
              <a:t> </a:t>
            </a:r>
            <a:r>
              <a:rPr sz="2400" spc="-5" dirty="0">
                <a:latin typeface="+mn-lt"/>
              </a:rPr>
              <a:t>the</a:t>
            </a:r>
            <a:r>
              <a:rPr sz="2400" spc="20" dirty="0">
                <a:latin typeface="+mn-lt"/>
              </a:rPr>
              <a:t> </a:t>
            </a:r>
            <a:r>
              <a:rPr sz="2400" spc="-25" dirty="0">
                <a:latin typeface="+mn-lt"/>
              </a:rPr>
              <a:t>s</a:t>
            </a:r>
            <a:r>
              <a:rPr sz="2400" spc="-5" dirty="0">
                <a:latin typeface="+mn-lt"/>
              </a:rPr>
              <a:t>t</a:t>
            </a:r>
            <a:r>
              <a:rPr sz="2400" spc="-25" dirty="0">
                <a:latin typeface="+mn-lt"/>
              </a:rPr>
              <a:t>r</a:t>
            </a:r>
            <a:r>
              <a:rPr sz="2400" dirty="0">
                <a:latin typeface="+mn-lt"/>
              </a:rPr>
              <a:t>ea</a:t>
            </a:r>
            <a:r>
              <a:rPr sz="2400" spc="-5" dirty="0">
                <a:latin typeface="+mn-lt"/>
              </a:rPr>
              <a:t>m</a:t>
            </a:r>
            <a:r>
              <a:rPr sz="2400" spc="20" dirty="0">
                <a:latin typeface="+mn-lt"/>
              </a:rPr>
              <a:t> </a:t>
            </a:r>
            <a:r>
              <a:rPr sz="2400" spc="-25" dirty="0">
                <a:latin typeface="+mn-lt"/>
              </a:rPr>
              <a:t>b</a:t>
            </a:r>
            <a:r>
              <a:rPr sz="2400" spc="-5" dirty="0">
                <a:latin typeface="+mn-lt"/>
              </a:rPr>
              <a:t>y</a:t>
            </a:r>
            <a:r>
              <a:rPr lang="en-AU" sz="2400" spc="-5" dirty="0">
                <a:latin typeface="+mn-lt"/>
              </a:rPr>
              <a:t>     </a:t>
            </a:r>
            <a:r>
              <a:rPr sz="2400" spc="-25" dirty="0">
                <a:latin typeface="+mn-lt"/>
              </a:rPr>
              <a:t>c</a:t>
            </a:r>
            <a:r>
              <a:rPr sz="2400" spc="-5" dirty="0">
                <a:latin typeface="+mn-lt"/>
              </a:rPr>
              <a:t>allin</a:t>
            </a:r>
            <a:r>
              <a:rPr sz="2400" dirty="0">
                <a:latin typeface="+mn-lt"/>
              </a:rPr>
              <a:t>g</a:t>
            </a:r>
            <a:r>
              <a:rPr sz="2400" spc="25" dirty="0">
                <a:latin typeface="+mn-lt"/>
              </a:rPr>
              <a:t> </a:t>
            </a:r>
            <a:r>
              <a:rPr sz="2400" b="1" spc="-5" dirty="0">
                <a:solidFill>
                  <a:srgbClr val="0033CC"/>
                </a:solidFill>
                <a:latin typeface="+mn-lt"/>
                <a:cs typeface="Courier New"/>
              </a:rPr>
              <a:t>clearerr()</a:t>
            </a:r>
            <a:r>
              <a:rPr sz="2400" b="1" spc="-750" dirty="0">
                <a:solidFill>
                  <a:srgbClr val="0033CC"/>
                </a:solidFill>
                <a:latin typeface="+mn-lt"/>
                <a:cs typeface="Courier New"/>
              </a:rPr>
              <a:t> </a:t>
            </a:r>
            <a:r>
              <a:rPr sz="2400" spc="-5" dirty="0">
                <a:latin typeface="+mn-lt"/>
              </a:rPr>
              <a:t>function</a:t>
            </a:r>
            <a:r>
              <a:rPr lang="en-AU" sz="2400" spc="-5" dirty="0">
                <a:latin typeface="+mn-lt"/>
              </a:rPr>
              <a:t>.</a:t>
            </a:r>
            <a:endParaRPr sz="2400" dirty="0">
              <a:latin typeface="+mn-lt"/>
              <a:cs typeface="Courier New"/>
            </a:endParaRPr>
          </a:p>
        </p:txBody>
      </p:sp>
      <p:sp>
        <p:nvSpPr>
          <p:cNvPr id="5" name="object 5"/>
          <p:cNvSpPr txBox="1"/>
          <p:nvPr/>
        </p:nvSpPr>
        <p:spPr>
          <a:xfrm>
            <a:off x="268611" y="5819710"/>
            <a:ext cx="10413426" cy="1050737"/>
          </a:xfrm>
          <a:prstGeom prst="rect">
            <a:avLst/>
          </a:prstGeom>
        </p:spPr>
        <p:txBody>
          <a:bodyPr vert="horz" wrap="square" lIns="0" tIns="0" rIns="0" bIns="0" rtlCol="0">
            <a:spAutoFit/>
          </a:bodyPr>
          <a:lstStyle/>
          <a:p>
            <a:pPr marL="469900" marR="5080" indent="-457200">
              <a:lnSpc>
                <a:spcPct val="150000"/>
              </a:lnSpc>
              <a:buFont typeface="Arial" panose="020B0604020202020204" pitchFamily="34" charset="0"/>
              <a:buChar char="•"/>
              <a:tabLst>
                <a:tab pos="470534" algn="l"/>
              </a:tabLst>
            </a:pPr>
            <a:r>
              <a:rPr sz="2400" spc="-5" dirty="0">
                <a:latin typeface="Calibri"/>
                <a:cs typeface="Calibri"/>
              </a:rPr>
              <a:t>Thi</a:t>
            </a:r>
            <a:r>
              <a:rPr sz="2400" dirty="0">
                <a:latin typeface="Calibri"/>
                <a:cs typeface="Calibri"/>
              </a:rPr>
              <a:t>s will</a:t>
            </a:r>
            <a:r>
              <a:rPr sz="2400" spc="-15" dirty="0">
                <a:latin typeface="Calibri"/>
                <a:cs typeface="Calibri"/>
              </a:rPr>
              <a:t> </a:t>
            </a:r>
            <a:r>
              <a:rPr sz="2400" spc="-5" dirty="0">
                <a:latin typeface="Calibri"/>
                <a:cs typeface="Calibri"/>
              </a:rPr>
              <a:t>clear</a:t>
            </a:r>
            <a:r>
              <a:rPr sz="2400" spc="-10" dirty="0">
                <a:latin typeface="Calibri"/>
                <a:cs typeface="Calibri"/>
              </a:rPr>
              <a:t> </a:t>
            </a:r>
            <a:r>
              <a:rPr sz="2400" spc="-5" dirty="0">
                <a:latin typeface="Calibri"/>
                <a:cs typeface="Calibri"/>
              </a:rPr>
              <a:t>th</a:t>
            </a:r>
            <a:r>
              <a:rPr sz="2400" dirty="0">
                <a:latin typeface="Calibri"/>
                <a:cs typeface="Calibri"/>
              </a:rPr>
              <a:t>e</a:t>
            </a:r>
            <a:r>
              <a:rPr sz="2400" spc="-5" dirty="0">
                <a:latin typeface="Calibri"/>
                <a:cs typeface="Calibri"/>
              </a:rPr>
              <a:t> </a:t>
            </a:r>
            <a:r>
              <a:rPr lang="en-US" sz="2400" spc="-5" dirty="0">
                <a:latin typeface="Calibri"/>
                <a:cs typeface="Calibri"/>
              </a:rPr>
              <a:t>two file </a:t>
            </a:r>
            <a:r>
              <a:rPr sz="2400" spc="-5" dirty="0">
                <a:latin typeface="Calibri"/>
                <a:cs typeface="Calibri"/>
              </a:rPr>
              <a:t>indi</a:t>
            </a:r>
            <a:r>
              <a:rPr sz="2400" spc="-20" dirty="0">
                <a:latin typeface="Calibri"/>
                <a:cs typeface="Calibri"/>
              </a:rPr>
              <a:t>c</a:t>
            </a:r>
            <a:r>
              <a:rPr sz="2400" spc="-25" dirty="0">
                <a:latin typeface="Calibri"/>
                <a:cs typeface="Calibri"/>
              </a:rPr>
              <a:t>at</a:t>
            </a:r>
            <a:r>
              <a:rPr sz="2400" spc="-5" dirty="0">
                <a:latin typeface="Calibri"/>
                <a:cs typeface="Calibri"/>
              </a:rPr>
              <a:t>o</a:t>
            </a:r>
            <a:r>
              <a:rPr sz="2400" spc="-50" dirty="0">
                <a:latin typeface="Calibri"/>
                <a:cs typeface="Calibri"/>
              </a:rPr>
              <a:t>r</a:t>
            </a:r>
            <a:r>
              <a:rPr sz="2400" dirty="0">
                <a:latin typeface="Calibri"/>
                <a:cs typeface="Calibri"/>
              </a:rPr>
              <a:t>s</a:t>
            </a:r>
            <a:r>
              <a:rPr sz="2400" spc="-10" dirty="0">
                <a:latin typeface="Calibri"/>
                <a:cs typeface="Calibri"/>
              </a:rPr>
              <a:t> </a:t>
            </a:r>
            <a:r>
              <a:rPr sz="2400" dirty="0">
                <a:latin typeface="Calibri"/>
                <a:cs typeface="Calibri"/>
              </a:rPr>
              <a:t>and</a:t>
            </a:r>
            <a:r>
              <a:rPr sz="2400" spc="-5" dirty="0">
                <a:latin typeface="Calibri"/>
                <a:cs typeface="Calibri"/>
              </a:rPr>
              <a:t> </a:t>
            </a:r>
            <a:r>
              <a:rPr sz="2400" spc="-35" dirty="0">
                <a:latin typeface="Calibri"/>
                <a:cs typeface="Calibri"/>
              </a:rPr>
              <a:t>r</a:t>
            </a:r>
            <a:r>
              <a:rPr sz="2400" spc="-5" dirty="0">
                <a:latin typeface="Calibri"/>
                <a:cs typeface="Calibri"/>
              </a:rPr>
              <a:t>e</a:t>
            </a:r>
            <a:r>
              <a:rPr sz="2400" spc="-25" dirty="0">
                <a:latin typeface="Calibri"/>
                <a:cs typeface="Calibri"/>
              </a:rPr>
              <a:t>c</a:t>
            </a:r>
            <a:r>
              <a:rPr sz="2400" spc="-15" dirty="0">
                <a:latin typeface="Calibri"/>
                <a:cs typeface="Calibri"/>
              </a:rPr>
              <a:t>o</a:t>
            </a:r>
            <a:r>
              <a:rPr sz="2400" spc="-35" dirty="0">
                <a:latin typeface="Calibri"/>
                <a:cs typeface="Calibri"/>
              </a:rPr>
              <a:t>v</a:t>
            </a:r>
            <a:r>
              <a:rPr sz="2400" spc="-5" dirty="0">
                <a:latin typeface="Calibri"/>
                <a:cs typeface="Calibri"/>
              </a:rPr>
              <a:t>er</a:t>
            </a:r>
            <a:r>
              <a:rPr sz="2400" dirty="0">
                <a:latin typeface="Calibri"/>
                <a:cs typeface="Calibri"/>
              </a:rPr>
              <a:t> </a:t>
            </a:r>
            <a:r>
              <a:rPr sz="2400" spc="-5" dirty="0">
                <a:latin typeface="Calibri"/>
                <a:cs typeface="Calibri"/>
              </a:rPr>
              <a:t>th</a:t>
            </a:r>
            <a:r>
              <a:rPr sz="2400" dirty="0">
                <a:latin typeface="Calibri"/>
                <a:cs typeface="Calibri"/>
              </a:rPr>
              <a:t>e file</a:t>
            </a:r>
            <a:r>
              <a:rPr sz="2400" spc="-5" dirty="0">
                <a:latin typeface="Calibri"/>
                <a:cs typeface="Calibri"/>
              </a:rPr>
              <a:t> </a:t>
            </a:r>
            <a:r>
              <a:rPr sz="2400" spc="-35" dirty="0">
                <a:latin typeface="Calibri"/>
                <a:cs typeface="Calibri"/>
              </a:rPr>
              <a:t>s</a:t>
            </a:r>
            <a:r>
              <a:rPr sz="2400" dirty="0">
                <a:latin typeface="Calibri"/>
                <a:cs typeface="Calibri"/>
              </a:rPr>
              <a:t>t</a:t>
            </a:r>
            <a:r>
              <a:rPr sz="2400" spc="-40" dirty="0">
                <a:latin typeface="Calibri"/>
                <a:cs typeface="Calibri"/>
              </a:rPr>
              <a:t>r</a:t>
            </a:r>
            <a:r>
              <a:rPr sz="2400" spc="-5" dirty="0">
                <a:latin typeface="Calibri"/>
                <a:cs typeface="Calibri"/>
              </a:rPr>
              <a:t>e</a:t>
            </a:r>
            <a:r>
              <a:rPr sz="2400" dirty="0">
                <a:latin typeface="Calibri"/>
                <a:cs typeface="Calibri"/>
              </a:rPr>
              <a:t>a</a:t>
            </a:r>
            <a:r>
              <a:rPr sz="2400" spc="-5" dirty="0">
                <a:latin typeface="Calibri"/>
                <a:cs typeface="Calibri"/>
              </a:rPr>
              <a:t>m </a:t>
            </a:r>
            <a:r>
              <a:rPr sz="2400" spc="-10" dirty="0">
                <a:latin typeface="Calibri"/>
                <a:cs typeface="Calibri"/>
              </a:rPr>
              <a:t>f</a:t>
            </a:r>
            <a:r>
              <a:rPr sz="2400" spc="-45" dirty="0">
                <a:latin typeface="Calibri"/>
                <a:cs typeface="Calibri"/>
              </a:rPr>
              <a:t>r</a:t>
            </a:r>
            <a:r>
              <a:rPr sz="2400" spc="-5" dirty="0">
                <a:latin typeface="Calibri"/>
                <a:cs typeface="Calibri"/>
              </a:rPr>
              <a:t>o</a:t>
            </a:r>
            <a:r>
              <a:rPr sz="2400" dirty="0">
                <a:latin typeface="Calibri"/>
                <a:cs typeface="Calibri"/>
              </a:rPr>
              <a:t>m</a:t>
            </a:r>
            <a:r>
              <a:rPr sz="2400" spc="-10" dirty="0">
                <a:latin typeface="Calibri"/>
                <a:cs typeface="Calibri"/>
              </a:rPr>
              <a:t> </a:t>
            </a:r>
            <a:r>
              <a:rPr sz="2400" spc="-5" dirty="0">
                <a:latin typeface="Calibri"/>
                <a:cs typeface="Calibri"/>
              </a:rPr>
              <a:t>th</a:t>
            </a:r>
            <a:r>
              <a:rPr sz="2400" dirty="0">
                <a:latin typeface="Calibri"/>
                <a:cs typeface="Calibri"/>
              </a:rPr>
              <a:t>e</a:t>
            </a:r>
            <a:r>
              <a:rPr sz="2400" spc="-5" dirty="0">
                <a:latin typeface="Calibri"/>
                <a:cs typeface="Calibri"/>
              </a:rPr>
              <a:t> </a:t>
            </a:r>
            <a:r>
              <a:rPr sz="2400" spc="-10" dirty="0">
                <a:latin typeface="Calibri"/>
                <a:cs typeface="Calibri"/>
              </a:rPr>
              <a:t>er</a:t>
            </a:r>
            <a:r>
              <a:rPr sz="2400" spc="-45" dirty="0">
                <a:latin typeface="Calibri"/>
                <a:cs typeface="Calibri"/>
              </a:rPr>
              <a:t>r</a:t>
            </a:r>
            <a:r>
              <a:rPr sz="2400" spc="-5" dirty="0">
                <a:latin typeface="Calibri"/>
                <a:cs typeface="Calibri"/>
              </a:rPr>
              <a:t>or</a:t>
            </a:r>
            <a:r>
              <a:rPr sz="2400" dirty="0">
                <a:latin typeface="Calibri"/>
                <a:cs typeface="Calibri"/>
              </a:rPr>
              <a:t> </a:t>
            </a:r>
            <a:r>
              <a:rPr sz="2400" spc="-35" dirty="0">
                <a:latin typeface="Calibri"/>
                <a:cs typeface="Calibri"/>
              </a:rPr>
              <a:t>stat</a:t>
            </a:r>
            <a:r>
              <a:rPr sz="2400" spc="-5" dirty="0">
                <a:latin typeface="Calibri"/>
                <a:cs typeface="Calibri"/>
              </a:rPr>
              <a:t>e</a:t>
            </a:r>
            <a:r>
              <a:rPr sz="2400" dirty="0">
                <a:latin typeface="Calibri"/>
                <a:cs typeface="Calibri"/>
              </a:rPr>
              <a:t>.</a:t>
            </a:r>
            <a:r>
              <a:rPr sz="2400" spc="-15" dirty="0">
                <a:latin typeface="Calibri"/>
                <a:cs typeface="Calibri"/>
              </a:rPr>
              <a:t> </a:t>
            </a:r>
            <a:r>
              <a:rPr sz="2400" spc="-10" dirty="0">
                <a:latin typeface="Calibri"/>
                <a:cs typeface="Calibri"/>
              </a:rPr>
              <a:t>Ho</a:t>
            </a:r>
            <a:r>
              <a:rPr sz="2400" spc="-25" dirty="0">
                <a:latin typeface="Calibri"/>
                <a:cs typeface="Calibri"/>
              </a:rPr>
              <a:t>w</a:t>
            </a:r>
            <a:r>
              <a:rPr sz="2400" spc="-20" dirty="0">
                <a:latin typeface="Calibri"/>
                <a:cs typeface="Calibri"/>
              </a:rPr>
              <a:t>e</a:t>
            </a:r>
            <a:r>
              <a:rPr sz="2400" spc="-30" dirty="0">
                <a:latin typeface="Calibri"/>
                <a:cs typeface="Calibri"/>
              </a:rPr>
              <a:t>v</a:t>
            </a:r>
            <a:r>
              <a:rPr sz="2400" spc="-5" dirty="0">
                <a:latin typeface="Calibri"/>
                <a:cs typeface="Calibri"/>
              </a:rPr>
              <a:t>e</a:t>
            </a:r>
            <a:r>
              <a:rPr sz="2400" spc="-215" dirty="0">
                <a:latin typeface="Calibri"/>
                <a:cs typeface="Calibri"/>
              </a:rPr>
              <a:t>r</a:t>
            </a:r>
            <a:r>
              <a:rPr sz="2400" spc="-5" dirty="0">
                <a:latin typeface="Calibri"/>
                <a:cs typeface="Calibri"/>
              </a:rPr>
              <a:t>,</a:t>
            </a:r>
            <a:r>
              <a:rPr sz="2400" spc="10" dirty="0">
                <a:latin typeface="Calibri"/>
                <a:cs typeface="Calibri"/>
              </a:rPr>
              <a:t> </a:t>
            </a:r>
            <a:r>
              <a:rPr sz="2400" spc="-5" dirty="0">
                <a:latin typeface="Calibri"/>
                <a:cs typeface="Calibri"/>
              </a:rPr>
              <a:t>furthe</a:t>
            </a:r>
            <a:r>
              <a:rPr sz="2400" dirty="0">
                <a:latin typeface="Calibri"/>
                <a:cs typeface="Calibri"/>
              </a:rPr>
              <a:t>r</a:t>
            </a:r>
            <a:r>
              <a:rPr sz="2400" spc="15" dirty="0">
                <a:latin typeface="Calibri"/>
                <a:cs typeface="Calibri"/>
              </a:rPr>
              <a:t> </a:t>
            </a:r>
            <a:r>
              <a:rPr sz="2400" spc="-40" dirty="0">
                <a:latin typeface="Calibri"/>
                <a:cs typeface="Calibri"/>
              </a:rPr>
              <a:t>r</a:t>
            </a:r>
            <a:r>
              <a:rPr sz="2400" spc="-5" dirty="0">
                <a:latin typeface="Calibri"/>
                <a:cs typeface="Calibri"/>
              </a:rPr>
              <a:t>e</a:t>
            </a:r>
            <a:r>
              <a:rPr sz="2400" dirty="0">
                <a:latin typeface="Calibri"/>
                <a:cs typeface="Calibri"/>
              </a:rPr>
              <a:t>a</a:t>
            </a:r>
            <a:r>
              <a:rPr sz="2400" spc="-5" dirty="0">
                <a:latin typeface="Calibri"/>
                <a:cs typeface="Calibri"/>
              </a:rPr>
              <a:t>d</a:t>
            </a:r>
            <a:r>
              <a:rPr sz="2400" dirty="0">
                <a:latin typeface="Calibri"/>
                <a:cs typeface="Calibri"/>
              </a:rPr>
              <a:t>i</a:t>
            </a:r>
            <a:r>
              <a:rPr sz="2400" spc="-5" dirty="0">
                <a:latin typeface="Calibri"/>
                <a:cs typeface="Calibri"/>
              </a:rPr>
              <a:t>ng</a:t>
            </a:r>
            <a:r>
              <a:rPr sz="2400" dirty="0">
                <a:latin typeface="Calibri"/>
                <a:cs typeface="Calibri"/>
              </a:rPr>
              <a:t> </a:t>
            </a:r>
            <a:r>
              <a:rPr sz="2400" spc="-5" dirty="0">
                <a:latin typeface="Calibri"/>
                <a:cs typeface="Calibri"/>
              </a:rPr>
              <a:t>o</a:t>
            </a:r>
            <a:r>
              <a:rPr sz="2400" dirty="0">
                <a:latin typeface="Calibri"/>
                <a:cs typeface="Calibri"/>
              </a:rPr>
              <a:t>f</a:t>
            </a:r>
            <a:r>
              <a:rPr sz="2400" spc="-10" dirty="0">
                <a:latin typeface="Calibri"/>
                <a:cs typeface="Calibri"/>
              </a:rPr>
              <a:t> </a:t>
            </a:r>
            <a:r>
              <a:rPr sz="2400" spc="-5" dirty="0">
                <a:latin typeface="Calibri"/>
                <a:cs typeface="Calibri"/>
              </a:rPr>
              <a:t>d</a:t>
            </a:r>
            <a:r>
              <a:rPr sz="2400" spc="-25" dirty="0">
                <a:latin typeface="Calibri"/>
                <a:cs typeface="Calibri"/>
              </a:rPr>
              <a:t>a</a:t>
            </a:r>
            <a:r>
              <a:rPr sz="2400" spc="-30" dirty="0">
                <a:latin typeface="Calibri"/>
                <a:cs typeface="Calibri"/>
              </a:rPr>
              <a:t>t</a:t>
            </a:r>
            <a:r>
              <a:rPr sz="2400" dirty="0">
                <a:latin typeface="Calibri"/>
                <a:cs typeface="Calibri"/>
              </a:rPr>
              <a:t>a </a:t>
            </a:r>
            <a:r>
              <a:rPr sz="2400" spc="-5" dirty="0">
                <a:latin typeface="Calibri"/>
                <a:cs typeface="Calibri"/>
              </a:rPr>
              <a:t>m</a:t>
            </a:r>
            <a:r>
              <a:rPr sz="2400" spc="-45" dirty="0">
                <a:latin typeface="Calibri"/>
                <a:cs typeface="Calibri"/>
              </a:rPr>
              <a:t>a</a:t>
            </a:r>
            <a:r>
              <a:rPr sz="2400" spc="-5" dirty="0">
                <a:latin typeface="Calibri"/>
                <a:cs typeface="Calibri"/>
              </a:rPr>
              <a:t>y</a:t>
            </a:r>
            <a:r>
              <a:rPr sz="2400" spc="-20" dirty="0">
                <a:latin typeface="Calibri"/>
                <a:cs typeface="Calibri"/>
              </a:rPr>
              <a:t> </a:t>
            </a:r>
            <a:r>
              <a:rPr sz="2400" spc="-5" dirty="0">
                <a:latin typeface="Calibri"/>
                <a:cs typeface="Calibri"/>
              </a:rPr>
              <a:t>b</a:t>
            </a:r>
            <a:r>
              <a:rPr sz="2400" dirty="0">
                <a:latin typeface="Calibri"/>
                <a:cs typeface="Calibri"/>
              </a:rPr>
              <a:t>e </a:t>
            </a:r>
            <a:r>
              <a:rPr sz="2400" spc="-5" dirty="0">
                <a:latin typeface="Calibri"/>
                <a:cs typeface="Calibri"/>
              </a:rPr>
              <a:t>useless</a:t>
            </a:r>
            <a:r>
              <a:rPr lang="en-AU" sz="2400" spc="-5" dirty="0">
                <a:latin typeface="Calibri"/>
                <a:cs typeface="Calibri"/>
              </a:rPr>
              <a:t>.</a:t>
            </a:r>
            <a:endParaRPr sz="2400" dirty="0">
              <a:latin typeface="Calibri"/>
              <a:cs typeface="Calibri"/>
            </a:endParaRPr>
          </a:p>
        </p:txBody>
      </p:sp>
      <p:sp>
        <p:nvSpPr>
          <p:cNvPr id="7" name="Title 6">
            <a:extLst>
              <a:ext uri="{FF2B5EF4-FFF2-40B4-BE49-F238E27FC236}">
                <a16:creationId xmlns:a16="http://schemas.microsoft.com/office/drawing/2014/main" id="{6B5AA22A-8EF6-4CBD-8993-FFF1D8681613}"/>
              </a:ext>
            </a:extLst>
          </p:cNvPr>
          <p:cNvSpPr>
            <a:spLocks noGrp="1"/>
          </p:cNvSpPr>
          <p:nvPr>
            <p:ph type="title"/>
          </p:nvPr>
        </p:nvSpPr>
        <p:spPr>
          <a:xfrm>
            <a:off x="3441701" y="86276"/>
            <a:ext cx="3657600" cy="615553"/>
          </a:xfrm>
        </p:spPr>
        <p:txBody>
          <a:bodyPr/>
          <a:lstStyle/>
          <a:p>
            <a:r>
              <a:rPr lang="en-US" dirty="0"/>
              <a:t>Error Clearing</a:t>
            </a:r>
          </a:p>
        </p:txBody>
      </p:sp>
      <p:sp>
        <p:nvSpPr>
          <p:cNvPr id="9" name="Rectangle 8">
            <a:extLst>
              <a:ext uri="{FF2B5EF4-FFF2-40B4-BE49-F238E27FC236}">
                <a16:creationId xmlns:a16="http://schemas.microsoft.com/office/drawing/2014/main" id="{E2044651-88E5-4CFF-91F9-83B59F03B4C8}"/>
              </a:ext>
            </a:extLst>
          </p:cNvPr>
          <p:cNvSpPr/>
          <p:nvPr/>
        </p:nvSpPr>
        <p:spPr>
          <a:xfrm>
            <a:off x="774700" y="3933825"/>
            <a:ext cx="8607425" cy="1697068"/>
          </a:xfrm>
          <a:prstGeom prst="rect">
            <a:avLst/>
          </a:prstGeom>
        </p:spPr>
        <p:txBody>
          <a:bodyPr wrap="square">
            <a:spAutoFit/>
          </a:bodyPr>
          <a:lstStyle/>
          <a:p>
            <a:pPr>
              <a:lnSpc>
                <a:spcPct val="150000"/>
              </a:lnSpc>
            </a:pPr>
            <a:r>
              <a:rPr lang="en-US" sz="2400" b="1" dirty="0" err="1">
                <a:solidFill>
                  <a:srgbClr val="0033CC"/>
                </a:solidFill>
              </a:rPr>
              <a:t>fscanf</a:t>
            </a:r>
            <a:r>
              <a:rPr lang="en-US" sz="2400" dirty="0"/>
              <a:t>(</a:t>
            </a:r>
            <a:r>
              <a:rPr lang="en-US" sz="2400" dirty="0" err="1"/>
              <a:t>inFile</a:t>
            </a:r>
            <a:r>
              <a:rPr lang="en-US" sz="2400" dirty="0"/>
              <a:t>, “%f”, price);</a:t>
            </a:r>
          </a:p>
          <a:p>
            <a:pPr>
              <a:lnSpc>
                <a:spcPct val="150000"/>
              </a:lnSpc>
            </a:pPr>
            <a:r>
              <a:rPr lang="en-US" sz="2400" b="1" dirty="0">
                <a:solidFill>
                  <a:srgbClr val="0033CC"/>
                </a:solidFill>
              </a:rPr>
              <a:t>If</a:t>
            </a:r>
            <a:r>
              <a:rPr lang="en-US" sz="2400" dirty="0"/>
              <a:t>(</a:t>
            </a:r>
            <a:r>
              <a:rPr lang="en-US" sz="2400" b="1" dirty="0" err="1">
                <a:solidFill>
                  <a:srgbClr val="0033CC"/>
                </a:solidFill>
              </a:rPr>
              <a:t>ferror</a:t>
            </a:r>
            <a:r>
              <a:rPr lang="en-US" sz="2400" dirty="0"/>
              <a:t>(</a:t>
            </a:r>
            <a:r>
              <a:rPr lang="en-US" sz="2400" dirty="0" err="1"/>
              <a:t>inFile</a:t>
            </a:r>
            <a:r>
              <a:rPr lang="en-US" sz="2400" dirty="0"/>
              <a:t>))   /* check the error indicator */</a:t>
            </a:r>
          </a:p>
          <a:p>
            <a:pPr>
              <a:lnSpc>
                <a:spcPct val="150000"/>
              </a:lnSpc>
            </a:pPr>
            <a:r>
              <a:rPr lang="en-US" sz="2400" b="1" dirty="0">
                <a:solidFill>
                  <a:srgbClr val="0033CC"/>
                </a:solidFill>
              </a:rPr>
              <a:t>  </a:t>
            </a:r>
            <a:r>
              <a:rPr lang="en-US" sz="2400" b="1" dirty="0" err="1">
                <a:solidFill>
                  <a:srgbClr val="0033CC"/>
                </a:solidFill>
              </a:rPr>
              <a:t>clearerr</a:t>
            </a:r>
            <a:r>
              <a:rPr lang="en-US" sz="2400" b="1" dirty="0">
                <a:solidFill>
                  <a:srgbClr val="0033CC"/>
                </a:solidFill>
              </a:rPr>
              <a:t>(</a:t>
            </a:r>
            <a:r>
              <a:rPr lang="en-US" sz="2400" dirty="0" err="1"/>
              <a:t>inFile</a:t>
            </a:r>
            <a:r>
              <a:rPr lang="en-US" sz="2400" dirty="0"/>
              <a:t>);</a:t>
            </a:r>
          </a:p>
        </p:txBody>
      </p:sp>
    </p:spTree>
    <p:extLst>
      <p:ext uri="{BB962C8B-B14F-4D97-AF65-F5344CB8AC3E}">
        <p14:creationId xmlns:p14="http://schemas.microsoft.com/office/powerpoint/2010/main" val="17032041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B5AA22A-8EF6-4CBD-8993-FFF1D8681613}"/>
              </a:ext>
            </a:extLst>
          </p:cNvPr>
          <p:cNvSpPr>
            <a:spLocks noGrp="1"/>
          </p:cNvSpPr>
          <p:nvPr>
            <p:ph type="title"/>
          </p:nvPr>
        </p:nvSpPr>
        <p:spPr>
          <a:xfrm>
            <a:off x="1536700" y="13648"/>
            <a:ext cx="8077200" cy="643973"/>
          </a:xfrm>
        </p:spPr>
        <p:txBody>
          <a:bodyPr/>
          <a:lstStyle/>
          <a:p>
            <a:r>
              <a:rPr lang="en-US" dirty="0" err="1"/>
              <a:t>fgets</a:t>
            </a:r>
            <a:r>
              <a:rPr lang="en-US" dirty="0"/>
              <a:t>, </a:t>
            </a:r>
            <a:r>
              <a:rPr lang="en-US" dirty="0" err="1"/>
              <a:t>fgetc,fputs</a:t>
            </a:r>
            <a:r>
              <a:rPr lang="en-US" dirty="0"/>
              <a:t>, </a:t>
            </a:r>
            <a:r>
              <a:rPr lang="en-US" dirty="0" err="1"/>
              <a:t>fputc</a:t>
            </a:r>
            <a:r>
              <a:rPr lang="en-US" dirty="0"/>
              <a:t> functions</a:t>
            </a:r>
          </a:p>
        </p:txBody>
      </p:sp>
      <p:sp>
        <p:nvSpPr>
          <p:cNvPr id="2" name="Rectangle 1">
            <a:extLst>
              <a:ext uri="{FF2B5EF4-FFF2-40B4-BE49-F238E27FC236}">
                <a16:creationId xmlns:a16="http://schemas.microsoft.com/office/drawing/2014/main" id="{D01A8DDE-74A2-418F-B4C2-EAF69BFFAA85}"/>
              </a:ext>
            </a:extLst>
          </p:cNvPr>
          <p:cNvSpPr/>
          <p:nvPr/>
        </p:nvSpPr>
        <p:spPr>
          <a:xfrm>
            <a:off x="0" y="809625"/>
            <a:ext cx="10693400" cy="7017306"/>
          </a:xfrm>
          <a:prstGeom prst="rect">
            <a:avLst/>
          </a:prstGeom>
        </p:spPr>
        <p:txBody>
          <a:bodyPr wrap="square">
            <a:spAutoFit/>
          </a:bodyPr>
          <a:lstStyle/>
          <a:p>
            <a:pPr marL="285750" indent="-285750">
              <a:buFont typeface="Arial" panose="020B0604020202020204" pitchFamily="34" charset="0"/>
              <a:buChar char="•"/>
            </a:pPr>
            <a:r>
              <a:rPr lang="en-US" b="1" dirty="0"/>
              <a:t>int </a:t>
            </a:r>
            <a:r>
              <a:rPr lang="en-US" b="1" dirty="0" err="1"/>
              <a:t>fgetc</a:t>
            </a:r>
            <a:r>
              <a:rPr lang="en-US" b="1" dirty="0"/>
              <a:t>(FILE* stream);: </a:t>
            </a:r>
            <a:r>
              <a:rPr lang="en-AU" dirty="0" err="1"/>
              <a:t>fgetc</a:t>
            </a:r>
            <a:r>
              <a:rPr lang="en-AU" dirty="0"/>
              <a:t> cast the character to an integer</a:t>
            </a:r>
          </a:p>
          <a:p>
            <a:r>
              <a:rPr lang="en-US" dirty="0"/>
              <a:t>On success, the </a:t>
            </a:r>
            <a:r>
              <a:rPr lang="en-US" dirty="0" err="1"/>
              <a:t>fgetc</a:t>
            </a:r>
            <a:r>
              <a:rPr lang="en-US" dirty="0"/>
              <a:t>() function returns the read character.</a:t>
            </a:r>
          </a:p>
          <a:p>
            <a:r>
              <a:rPr lang="en-US" dirty="0"/>
              <a:t>On failure it returns EOF. If the failure is caused due to end of file, it sets the </a:t>
            </a:r>
            <a:r>
              <a:rPr lang="en-US" dirty="0" err="1"/>
              <a:t>eof</a:t>
            </a:r>
            <a:r>
              <a:rPr lang="en-US" dirty="0"/>
              <a:t> indicator. If the failure is caused by other errors, it sets the error indicator</a:t>
            </a:r>
          </a:p>
          <a:p>
            <a:pPr marL="285750" indent="-285750">
              <a:buFont typeface="Arial" panose="020B0604020202020204" pitchFamily="34" charset="0"/>
              <a:buChar char="•"/>
            </a:pPr>
            <a:r>
              <a:rPr lang="en-AU" b="1" dirty="0"/>
              <a:t>int </a:t>
            </a:r>
            <a:r>
              <a:rPr lang="en-AU" b="1" dirty="0" err="1"/>
              <a:t>putc</a:t>
            </a:r>
            <a:r>
              <a:rPr lang="en-AU" b="1" dirty="0"/>
              <a:t>(int char, FILE *stream)</a:t>
            </a:r>
            <a:r>
              <a:rPr lang="en-AU" dirty="0"/>
              <a:t> writes a character (an unsigned char) specified by the argument </a:t>
            </a:r>
            <a:r>
              <a:rPr lang="en-AU" b="1" dirty="0"/>
              <a:t>char</a:t>
            </a:r>
            <a:r>
              <a:rPr lang="en-AU" dirty="0"/>
              <a:t> to the specified stream and advances the position indicator for the stream. This function returns the character written as an unsigned char cast to an int or EOF on error.</a:t>
            </a:r>
          </a:p>
          <a:p>
            <a:r>
              <a:rPr lang="en-US" dirty="0"/>
              <a:t>On an error sets the error indicator on stream.</a:t>
            </a:r>
          </a:p>
          <a:p>
            <a:pPr marL="285750" indent="-285750">
              <a:buFont typeface="Arial" panose="020B0604020202020204" pitchFamily="34" charset="0"/>
              <a:buChar char="•"/>
            </a:pPr>
            <a:r>
              <a:rPr lang="en-US" b="1" dirty="0" err="1"/>
              <a:t>fgets</a:t>
            </a:r>
            <a:r>
              <a:rPr lang="en-US" b="1" dirty="0"/>
              <a:t>() prototype</a:t>
            </a:r>
          </a:p>
          <a:p>
            <a:r>
              <a:rPr lang="en-US" dirty="0"/>
              <a:t>char* </a:t>
            </a:r>
            <a:r>
              <a:rPr lang="en-US" dirty="0" err="1"/>
              <a:t>fgets</a:t>
            </a:r>
            <a:r>
              <a:rPr lang="en-US" dirty="0"/>
              <a:t>(char* </a:t>
            </a:r>
            <a:r>
              <a:rPr lang="en-US" dirty="0" err="1"/>
              <a:t>str,int</a:t>
            </a:r>
            <a:r>
              <a:rPr lang="en-US" dirty="0"/>
              <a:t> </a:t>
            </a:r>
            <a:r>
              <a:rPr lang="en-US" dirty="0" err="1"/>
              <a:t>count,FILE</a:t>
            </a:r>
            <a:r>
              <a:rPr lang="en-US" dirty="0"/>
              <a:t>* stream);</a:t>
            </a:r>
          </a:p>
          <a:p>
            <a:r>
              <a:rPr lang="en-US" dirty="0"/>
              <a:t>The </a:t>
            </a:r>
            <a:r>
              <a:rPr lang="en-US" dirty="0" err="1"/>
              <a:t>fgets</a:t>
            </a:r>
            <a:r>
              <a:rPr lang="en-US" dirty="0"/>
              <a:t>() function reads a maximum of count-1 characters from the given file stream and stores them in the array pointed to by </a:t>
            </a:r>
            <a:r>
              <a:rPr lang="en-US" i="1" dirty="0"/>
              <a:t>str</a:t>
            </a:r>
            <a:r>
              <a:rPr lang="en-US" dirty="0"/>
              <a:t>.</a:t>
            </a:r>
          </a:p>
          <a:p>
            <a:r>
              <a:rPr lang="en-US" dirty="0"/>
              <a:t>The parsing continues until the end of file occurs or a newline character (\n) is found. The array </a:t>
            </a:r>
            <a:r>
              <a:rPr lang="en-US" i="1" dirty="0"/>
              <a:t>str</a:t>
            </a:r>
            <a:r>
              <a:rPr lang="en-US" dirty="0"/>
              <a:t> will contain the newline character too in case it is found. If no error occurs, a null character is written at the end of </a:t>
            </a:r>
            <a:r>
              <a:rPr lang="en-US" i="1" dirty="0"/>
              <a:t>str</a:t>
            </a:r>
          </a:p>
          <a:p>
            <a:r>
              <a:rPr lang="en-US" dirty="0"/>
              <a:t>On success, the </a:t>
            </a:r>
            <a:r>
              <a:rPr lang="en-US" dirty="0" err="1"/>
              <a:t>fgets</a:t>
            </a:r>
            <a:r>
              <a:rPr lang="en-US" dirty="0"/>
              <a:t>() function returns </a:t>
            </a:r>
            <a:r>
              <a:rPr lang="en-US" i="1" dirty="0"/>
              <a:t>str</a:t>
            </a:r>
            <a:r>
              <a:rPr lang="en-US" dirty="0"/>
              <a:t> and on failure it returns null pointer.</a:t>
            </a:r>
          </a:p>
          <a:p>
            <a:r>
              <a:rPr lang="en-US" dirty="0"/>
              <a:t>If the failure is caused due to end of file condition, it sets the </a:t>
            </a:r>
            <a:r>
              <a:rPr lang="en-US" dirty="0" err="1"/>
              <a:t>eof</a:t>
            </a:r>
            <a:r>
              <a:rPr lang="en-US" dirty="0"/>
              <a:t> indicator. In this case, the contents of </a:t>
            </a:r>
            <a:r>
              <a:rPr lang="en-US" i="1" dirty="0"/>
              <a:t>str</a:t>
            </a:r>
            <a:r>
              <a:rPr lang="en-US" dirty="0"/>
              <a:t> are not changed.</a:t>
            </a:r>
          </a:p>
          <a:p>
            <a:r>
              <a:rPr lang="en-US" dirty="0"/>
              <a:t>If the failure is caused due to some other error, it sets the error indicator. In this case, the contents of </a:t>
            </a:r>
            <a:r>
              <a:rPr lang="en-US" i="1" dirty="0"/>
              <a:t>str</a:t>
            </a:r>
            <a:r>
              <a:rPr lang="en-US" dirty="0"/>
              <a:t> are indeterminate. They may not even be null terminated.</a:t>
            </a:r>
          </a:p>
          <a:p>
            <a:pPr marL="285750" indent="-285750">
              <a:buFont typeface="Arial" panose="020B0604020202020204" pitchFamily="34" charset="0"/>
              <a:buChar char="•"/>
            </a:pPr>
            <a:r>
              <a:rPr lang="en-US" b="1" dirty="0" err="1"/>
              <a:t>fputs</a:t>
            </a:r>
            <a:r>
              <a:rPr lang="en-US" b="1" dirty="0"/>
              <a:t>() prototype</a:t>
            </a:r>
          </a:p>
          <a:p>
            <a:r>
              <a:rPr lang="en-US" dirty="0"/>
              <a:t>int </a:t>
            </a:r>
            <a:r>
              <a:rPr lang="en-US" dirty="0" err="1"/>
              <a:t>fputs</a:t>
            </a:r>
            <a:r>
              <a:rPr lang="en-US" dirty="0"/>
              <a:t>(const char* str, FILE* stream); The </a:t>
            </a:r>
            <a:r>
              <a:rPr lang="en-US" dirty="0" err="1"/>
              <a:t>fputs</a:t>
            </a:r>
            <a:r>
              <a:rPr lang="en-US" dirty="0"/>
              <a:t>() function writes all the character stored in the string </a:t>
            </a:r>
            <a:r>
              <a:rPr lang="en-US" i="1" dirty="0"/>
              <a:t>str</a:t>
            </a:r>
            <a:r>
              <a:rPr lang="en-US" dirty="0"/>
              <a:t> to the output file stream except the terminating null character.</a:t>
            </a:r>
          </a:p>
          <a:p>
            <a:r>
              <a:rPr lang="en-US" dirty="0"/>
              <a:t>On success, the </a:t>
            </a:r>
            <a:r>
              <a:rPr lang="en-US" dirty="0" err="1"/>
              <a:t>fputs</a:t>
            </a:r>
            <a:r>
              <a:rPr lang="en-US" dirty="0"/>
              <a:t>() function returns a non-negative value. On failure it returns </a:t>
            </a:r>
            <a:r>
              <a:rPr lang="en-US" i="1" dirty="0"/>
              <a:t>EOF</a:t>
            </a:r>
            <a:r>
              <a:rPr lang="en-US" dirty="0"/>
              <a:t> and sets the error indicator on stream.</a:t>
            </a:r>
          </a:p>
          <a:p>
            <a:endParaRPr lang="en-AU" dirty="0"/>
          </a:p>
        </p:txBody>
      </p:sp>
    </p:spTree>
    <p:extLst>
      <p:ext uri="{BB962C8B-B14F-4D97-AF65-F5344CB8AC3E}">
        <p14:creationId xmlns:p14="http://schemas.microsoft.com/office/powerpoint/2010/main" val="42695005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4615" rIns="0" bIns="0" rtlCol="0">
            <a:spAutoFit/>
          </a:bodyPr>
          <a:lstStyle/>
          <a:p>
            <a:pPr marL="596265">
              <a:lnSpc>
                <a:spcPct val="100000"/>
              </a:lnSpc>
            </a:pPr>
            <a:r>
              <a:rPr spc="-10" dirty="0"/>
              <a:t>Cha</a:t>
            </a:r>
            <a:r>
              <a:rPr spc="-95" dirty="0"/>
              <a:t>r</a:t>
            </a:r>
            <a:r>
              <a:rPr spc="-10" dirty="0"/>
              <a:t>ac</a:t>
            </a:r>
            <a:r>
              <a:rPr spc="-50" dirty="0"/>
              <a:t>t</a:t>
            </a:r>
            <a:r>
              <a:rPr spc="-5" dirty="0"/>
              <a:t>er</a:t>
            </a:r>
            <a:r>
              <a:rPr spc="25" dirty="0"/>
              <a:t> </a:t>
            </a:r>
            <a:r>
              <a:rPr dirty="0"/>
              <a:t>Input/Output</a:t>
            </a:r>
          </a:p>
        </p:txBody>
      </p:sp>
      <p:sp>
        <p:nvSpPr>
          <p:cNvPr id="3" name="object 3"/>
          <p:cNvSpPr txBox="1"/>
          <p:nvPr/>
        </p:nvSpPr>
        <p:spPr>
          <a:xfrm>
            <a:off x="1231900" y="1401840"/>
            <a:ext cx="9094881" cy="2295500"/>
          </a:xfrm>
          <a:prstGeom prst="rect">
            <a:avLst/>
          </a:prstGeom>
        </p:spPr>
        <p:txBody>
          <a:bodyPr vert="horz" wrap="square" lIns="0" tIns="0" rIns="0" bIns="0" rtlCol="0">
            <a:spAutoFit/>
          </a:bodyPr>
          <a:lstStyle/>
          <a:p>
            <a:pPr marL="469900" marR="102870" indent="-457200">
              <a:lnSpc>
                <a:spcPct val="150000"/>
              </a:lnSpc>
              <a:buFont typeface="Arial" panose="020B0604020202020204" pitchFamily="34" charset="0"/>
              <a:buChar char="•"/>
            </a:pPr>
            <a:r>
              <a:rPr sz="2400" spc="-10" dirty="0">
                <a:latin typeface="Calibri"/>
                <a:cs typeface="Calibri"/>
              </a:rPr>
              <a:t>Ho</a:t>
            </a:r>
            <a:r>
              <a:rPr sz="2400" dirty="0">
                <a:latin typeface="Calibri"/>
                <a:cs typeface="Calibri"/>
              </a:rPr>
              <a:t>w </a:t>
            </a:r>
            <a:r>
              <a:rPr sz="2400" spc="-35" dirty="0">
                <a:latin typeface="Calibri"/>
                <a:cs typeface="Calibri"/>
              </a:rPr>
              <a:t>t</a:t>
            </a:r>
            <a:r>
              <a:rPr sz="2400" dirty="0">
                <a:latin typeface="Calibri"/>
                <a:cs typeface="Calibri"/>
              </a:rPr>
              <a:t>o</a:t>
            </a:r>
            <a:r>
              <a:rPr sz="2400" spc="5" dirty="0">
                <a:latin typeface="Calibri"/>
                <a:cs typeface="Calibri"/>
              </a:rPr>
              <a:t> </a:t>
            </a:r>
            <a:r>
              <a:rPr sz="2400" spc="-40" dirty="0">
                <a:latin typeface="Calibri"/>
                <a:cs typeface="Calibri"/>
              </a:rPr>
              <a:t>r</a:t>
            </a:r>
            <a:r>
              <a:rPr sz="2400" spc="-10" dirty="0">
                <a:latin typeface="Calibri"/>
                <a:cs typeface="Calibri"/>
              </a:rPr>
              <a:t>e</a:t>
            </a:r>
            <a:r>
              <a:rPr sz="2400" dirty="0">
                <a:latin typeface="Calibri"/>
                <a:cs typeface="Calibri"/>
              </a:rPr>
              <a:t>ad</a:t>
            </a:r>
            <a:r>
              <a:rPr sz="2400" spc="-10" dirty="0">
                <a:latin typeface="Calibri"/>
                <a:cs typeface="Calibri"/>
              </a:rPr>
              <a:t> </a:t>
            </a:r>
            <a:r>
              <a:rPr sz="2400" dirty="0">
                <a:latin typeface="Calibri"/>
                <a:cs typeface="Calibri"/>
              </a:rPr>
              <a:t>all</a:t>
            </a:r>
            <a:r>
              <a:rPr sz="2400" spc="-20" dirty="0">
                <a:latin typeface="Calibri"/>
                <a:cs typeface="Calibri"/>
              </a:rPr>
              <a:t> </a:t>
            </a:r>
            <a:r>
              <a:rPr sz="2400" dirty="0">
                <a:latin typeface="Calibri"/>
                <a:cs typeface="Calibri"/>
              </a:rPr>
              <a:t>cha</a:t>
            </a:r>
            <a:r>
              <a:rPr sz="2400" spc="-60" dirty="0">
                <a:latin typeface="Calibri"/>
                <a:cs typeface="Calibri"/>
              </a:rPr>
              <a:t>r</a:t>
            </a:r>
            <a:r>
              <a:rPr sz="2400" spc="-5" dirty="0">
                <a:latin typeface="Calibri"/>
                <a:cs typeface="Calibri"/>
              </a:rPr>
              <a:t>ac</a:t>
            </a:r>
            <a:r>
              <a:rPr sz="2400" spc="-35" dirty="0">
                <a:latin typeface="Calibri"/>
                <a:cs typeface="Calibri"/>
              </a:rPr>
              <a:t>t</a:t>
            </a:r>
            <a:r>
              <a:rPr sz="2400" spc="-10" dirty="0">
                <a:latin typeface="Calibri"/>
                <a:cs typeface="Calibri"/>
              </a:rPr>
              <a:t>e</a:t>
            </a:r>
            <a:r>
              <a:rPr sz="2400" spc="-55" dirty="0">
                <a:latin typeface="Calibri"/>
                <a:cs typeface="Calibri"/>
              </a:rPr>
              <a:t>r</a:t>
            </a:r>
            <a:r>
              <a:rPr sz="2400" dirty="0">
                <a:latin typeface="Calibri"/>
                <a:cs typeface="Calibri"/>
              </a:rPr>
              <a:t>s</a:t>
            </a:r>
            <a:r>
              <a:rPr sz="2400" spc="-5" dirty="0">
                <a:latin typeface="Calibri"/>
                <a:cs typeface="Calibri"/>
              </a:rPr>
              <a:t> </a:t>
            </a:r>
            <a:r>
              <a:rPr sz="2400" dirty="0">
                <a:latin typeface="Calibri"/>
                <a:cs typeface="Calibri"/>
              </a:rPr>
              <a:t>f</a:t>
            </a:r>
            <a:r>
              <a:rPr sz="2400" spc="-50" dirty="0">
                <a:latin typeface="Calibri"/>
                <a:cs typeface="Calibri"/>
              </a:rPr>
              <a:t>r</a:t>
            </a:r>
            <a:r>
              <a:rPr sz="2400" spc="-5" dirty="0">
                <a:latin typeface="Calibri"/>
                <a:cs typeface="Calibri"/>
              </a:rPr>
              <a:t>o</a:t>
            </a:r>
            <a:r>
              <a:rPr sz="2400" dirty="0">
                <a:latin typeface="Calibri"/>
                <a:cs typeface="Calibri"/>
              </a:rPr>
              <a:t>m</a:t>
            </a:r>
            <a:r>
              <a:rPr sz="2400" spc="-5" dirty="0">
                <a:latin typeface="Calibri"/>
                <a:cs typeface="Calibri"/>
              </a:rPr>
              <a:t> </a:t>
            </a:r>
            <a:r>
              <a:rPr sz="2400" dirty="0">
                <a:latin typeface="Calibri"/>
                <a:cs typeface="Calibri"/>
              </a:rPr>
              <a:t>a</a:t>
            </a:r>
            <a:r>
              <a:rPr lang="en-US" sz="2400" dirty="0">
                <a:latin typeface="Calibri"/>
                <a:cs typeface="Calibri"/>
              </a:rPr>
              <a:t> text </a:t>
            </a:r>
            <a:r>
              <a:rPr sz="2400" spc="-5" dirty="0">
                <a:latin typeface="Calibri"/>
                <a:cs typeface="Calibri"/>
              </a:rPr>
              <a:t>fil</a:t>
            </a:r>
            <a:r>
              <a:rPr sz="2400" dirty="0">
                <a:latin typeface="Calibri"/>
                <a:cs typeface="Calibri"/>
              </a:rPr>
              <a:t>e</a:t>
            </a:r>
            <a:r>
              <a:rPr sz="2400" spc="-15" dirty="0">
                <a:latin typeface="Calibri"/>
                <a:cs typeface="Calibri"/>
              </a:rPr>
              <a:t> </a:t>
            </a:r>
            <a:r>
              <a:rPr sz="2400" spc="-5" dirty="0">
                <a:latin typeface="Calibri"/>
                <a:cs typeface="Calibri"/>
              </a:rPr>
              <a:t>includin</a:t>
            </a:r>
            <a:r>
              <a:rPr sz="2400" dirty="0">
                <a:latin typeface="Calibri"/>
                <a:cs typeface="Calibri"/>
              </a:rPr>
              <a:t>g</a:t>
            </a:r>
            <a:r>
              <a:rPr sz="2400" spc="20" dirty="0">
                <a:latin typeface="Calibri"/>
                <a:cs typeface="Calibri"/>
              </a:rPr>
              <a:t> </a:t>
            </a:r>
            <a:r>
              <a:rPr sz="2400" spc="-5" dirty="0">
                <a:latin typeface="Calibri"/>
                <a:cs typeface="Calibri"/>
              </a:rPr>
              <a:t>blan</a:t>
            </a:r>
            <a:r>
              <a:rPr sz="2400" spc="-25" dirty="0">
                <a:latin typeface="Calibri"/>
                <a:cs typeface="Calibri"/>
              </a:rPr>
              <a:t>k</a:t>
            </a:r>
            <a:r>
              <a:rPr sz="2400" dirty="0">
                <a:latin typeface="Calibri"/>
                <a:cs typeface="Calibri"/>
              </a:rPr>
              <a:t>s</a:t>
            </a:r>
            <a:r>
              <a:rPr sz="2400" spc="-5" dirty="0">
                <a:latin typeface="Calibri"/>
                <a:cs typeface="Calibri"/>
              </a:rPr>
              <a:t>,</a:t>
            </a:r>
            <a:r>
              <a:rPr lang="en-AU" sz="2400" spc="-5" dirty="0">
                <a:latin typeface="Calibri"/>
                <a:cs typeface="Calibri"/>
              </a:rPr>
              <a:t> </a:t>
            </a:r>
            <a:r>
              <a:rPr sz="2400" spc="-40" dirty="0">
                <a:latin typeface="Calibri"/>
                <a:cs typeface="Calibri"/>
              </a:rPr>
              <a:t>t</a:t>
            </a:r>
            <a:r>
              <a:rPr sz="2400" dirty="0">
                <a:latin typeface="Calibri"/>
                <a:cs typeface="Calibri"/>
              </a:rPr>
              <a:t>a</a:t>
            </a:r>
            <a:r>
              <a:rPr sz="2400" spc="-20" dirty="0">
                <a:latin typeface="Calibri"/>
                <a:cs typeface="Calibri"/>
              </a:rPr>
              <a:t>b</a:t>
            </a:r>
            <a:r>
              <a:rPr sz="2400" dirty="0">
                <a:latin typeface="Calibri"/>
                <a:cs typeface="Calibri"/>
              </a:rPr>
              <a:t>s</a:t>
            </a:r>
            <a:r>
              <a:rPr sz="2400" spc="10" dirty="0">
                <a:latin typeface="Calibri"/>
                <a:cs typeface="Calibri"/>
              </a:rPr>
              <a:t> </a:t>
            </a:r>
            <a:r>
              <a:rPr sz="2400" spc="-5" dirty="0">
                <a:latin typeface="Calibri"/>
                <a:cs typeface="Calibri"/>
              </a:rPr>
              <a:t>an</a:t>
            </a:r>
            <a:r>
              <a:rPr sz="2400" dirty="0">
                <a:latin typeface="Calibri"/>
                <a:cs typeface="Calibri"/>
              </a:rPr>
              <a:t>d</a:t>
            </a:r>
            <a:r>
              <a:rPr sz="2400" spc="5" dirty="0">
                <a:latin typeface="Calibri"/>
                <a:cs typeface="Calibri"/>
              </a:rPr>
              <a:t> </a:t>
            </a:r>
            <a:r>
              <a:rPr sz="2400" spc="-10" dirty="0">
                <a:latin typeface="Calibri"/>
                <a:cs typeface="Calibri"/>
              </a:rPr>
              <a:t>ne</a:t>
            </a:r>
            <a:r>
              <a:rPr sz="2400" dirty="0">
                <a:latin typeface="Calibri"/>
                <a:cs typeface="Calibri"/>
              </a:rPr>
              <a:t>w</a:t>
            </a:r>
            <a:r>
              <a:rPr sz="2400" spc="-330" dirty="0">
                <a:latin typeface="Calibri"/>
                <a:cs typeface="Calibri"/>
              </a:rPr>
              <a:t>‐</a:t>
            </a:r>
            <a:r>
              <a:rPr sz="2400" spc="-5" dirty="0">
                <a:latin typeface="Calibri"/>
                <a:cs typeface="Calibri"/>
              </a:rPr>
              <a:t>line</a:t>
            </a:r>
            <a:r>
              <a:rPr sz="2400" dirty="0">
                <a:latin typeface="Calibri"/>
                <a:cs typeface="Calibri"/>
              </a:rPr>
              <a:t>s</a:t>
            </a:r>
            <a:r>
              <a:rPr sz="2400" spc="5" dirty="0">
                <a:latin typeface="Calibri"/>
                <a:cs typeface="Calibri"/>
              </a:rPr>
              <a:t> </a:t>
            </a:r>
            <a:r>
              <a:rPr sz="2400" dirty="0">
                <a:latin typeface="Calibri"/>
                <a:cs typeface="Calibri"/>
              </a:rPr>
              <a:t>?</a:t>
            </a:r>
          </a:p>
          <a:p>
            <a:pPr marL="513715" indent="-348615">
              <a:lnSpc>
                <a:spcPct val="100000"/>
              </a:lnSpc>
              <a:spcBef>
                <a:spcPts val="470"/>
              </a:spcBef>
              <a:buSzPct val="83333"/>
              <a:buFont typeface="Calibri"/>
              <a:buAutoNum type="arabicPeriod"/>
              <a:tabLst>
                <a:tab pos="514350" algn="l"/>
              </a:tabLst>
            </a:pPr>
            <a:r>
              <a:rPr sz="2400" b="1" spc="-5" dirty="0">
                <a:solidFill>
                  <a:srgbClr val="0033CC"/>
                </a:solidFill>
                <a:latin typeface="Courier New"/>
                <a:cs typeface="Courier New"/>
              </a:rPr>
              <a:t>fscanf</a:t>
            </a:r>
            <a:r>
              <a:rPr sz="2400" spc="-5" dirty="0">
                <a:latin typeface="Courier New"/>
                <a:cs typeface="Courier New"/>
              </a:rPr>
              <a:t>(inFile,"%c"</a:t>
            </a:r>
            <a:r>
              <a:rPr sz="2400" dirty="0">
                <a:latin typeface="Courier New"/>
                <a:cs typeface="Courier New"/>
              </a:rPr>
              <a:t>,</a:t>
            </a:r>
            <a:r>
              <a:rPr sz="2400" spc="-20" dirty="0">
                <a:latin typeface="Courier New"/>
                <a:cs typeface="Courier New"/>
              </a:rPr>
              <a:t> </a:t>
            </a:r>
            <a:r>
              <a:rPr sz="2400" spc="-5" dirty="0">
                <a:latin typeface="Courier New"/>
                <a:cs typeface="Courier New"/>
              </a:rPr>
              <a:t>&amp;ch</a:t>
            </a:r>
            <a:r>
              <a:rPr sz="2400" dirty="0">
                <a:latin typeface="Courier New"/>
                <a:cs typeface="Courier New"/>
              </a:rPr>
              <a:t>)</a:t>
            </a:r>
            <a:r>
              <a:rPr sz="2400" spc="-250" dirty="0">
                <a:latin typeface="Courier New"/>
                <a:cs typeface="Courier New"/>
              </a:rPr>
              <a:t> </a:t>
            </a:r>
            <a:r>
              <a:rPr sz="2000" spc="-5" dirty="0">
                <a:latin typeface="Calibri"/>
                <a:cs typeface="Calibri"/>
              </a:rPr>
              <a:t>–</a:t>
            </a:r>
            <a:r>
              <a:rPr sz="2000" dirty="0">
                <a:latin typeface="Calibri"/>
                <a:cs typeface="Calibri"/>
              </a:rPr>
              <a:t> </a:t>
            </a:r>
            <a:r>
              <a:rPr sz="2000" spc="-5" dirty="0">
                <a:latin typeface="Calibri"/>
                <a:cs typeface="Calibri"/>
              </a:rPr>
              <a:t>if</a:t>
            </a:r>
            <a:r>
              <a:rPr sz="2000" spc="5" dirty="0">
                <a:latin typeface="Calibri"/>
                <a:cs typeface="Calibri"/>
              </a:rPr>
              <a:t> </a:t>
            </a:r>
            <a:r>
              <a:rPr sz="2000" spc="-5" dirty="0">
                <a:latin typeface="Calibri"/>
                <a:cs typeface="Calibri"/>
              </a:rPr>
              <a:t>per</a:t>
            </a:r>
            <a:r>
              <a:rPr sz="2000" spc="-45" dirty="0">
                <a:latin typeface="Calibri"/>
                <a:cs typeface="Calibri"/>
              </a:rPr>
              <a:t>f</a:t>
            </a:r>
            <a:r>
              <a:rPr sz="2000" spc="-5" dirty="0">
                <a:latin typeface="Calibri"/>
                <a:cs typeface="Calibri"/>
              </a:rPr>
              <a:t>ormance</a:t>
            </a:r>
            <a:r>
              <a:rPr sz="2000" spc="25" dirty="0">
                <a:latin typeface="Calibri"/>
                <a:cs typeface="Calibri"/>
              </a:rPr>
              <a:t> </a:t>
            </a:r>
            <a:r>
              <a:rPr sz="2000" spc="-5" dirty="0">
                <a:latin typeface="Calibri"/>
                <a:cs typeface="Calibri"/>
              </a:rPr>
              <a:t>i</a:t>
            </a:r>
            <a:r>
              <a:rPr sz="2000" dirty="0">
                <a:latin typeface="Calibri"/>
                <a:cs typeface="Calibri"/>
              </a:rPr>
              <a:t>s</a:t>
            </a:r>
            <a:r>
              <a:rPr sz="2000" spc="5" dirty="0">
                <a:latin typeface="Calibri"/>
                <a:cs typeface="Calibri"/>
              </a:rPr>
              <a:t> </a:t>
            </a:r>
            <a:r>
              <a:rPr sz="2000" spc="-5" dirty="0">
                <a:latin typeface="Calibri"/>
                <a:cs typeface="Calibri"/>
              </a:rPr>
              <a:t>not</a:t>
            </a:r>
            <a:r>
              <a:rPr sz="2000" dirty="0">
                <a:latin typeface="Calibri"/>
                <a:cs typeface="Calibri"/>
              </a:rPr>
              <a:t> </a:t>
            </a:r>
            <a:r>
              <a:rPr sz="2000" spc="-5" dirty="0">
                <a:latin typeface="Calibri"/>
                <a:cs typeface="Calibri"/>
              </a:rPr>
              <a:t>an </a:t>
            </a:r>
            <a:r>
              <a:rPr sz="2000" spc="-10" dirty="0">
                <a:latin typeface="Calibri"/>
                <a:cs typeface="Calibri"/>
              </a:rPr>
              <a:t>issue</a:t>
            </a:r>
            <a:endParaRPr sz="2000" dirty="0">
              <a:latin typeface="Calibri"/>
              <a:cs typeface="Calibri"/>
            </a:endParaRPr>
          </a:p>
          <a:p>
            <a:pPr>
              <a:lnSpc>
                <a:spcPct val="100000"/>
              </a:lnSpc>
              <a:spcBef>
                <a:spcPts val="5"/>
              </a:spcBef>
              <a:buFont typeface="Calibri"/>
              <a:buAutoNum type="arabicPeriod"/>
            </a:pPr>
            <a:endParaRPr sz="2500" dirty="0">
              <a:latin typeface="Times New Roman"/>
              <a:cs typeface="Times New Roman"/>
            </a:endParaRPr>
          </a:p>
          <a:p>
            <a:pPr marL="475615" indent="-310515">
              <a:lnSpc>
                <a:spcPct val="100000"/>
              </a:lnSpc>
              <a:buSzPct val="83333"/>
              <a:buFont typeface="Calibri"/>
              <a:buAutoNum type="arabicPeriod"/>
              <a:tabLst>
                <a:tab pos="476250" algn="l"/>
              </a:tabLst>
            </a:pPr>
            <a:r>
              <a:rPr sz="2400" b="1" spc="-5" dirty="0">
                <a:solidFill>
                  <a:srgbClr val="0033CC"/>
                </a:solidFill>
                <a:latin typeface="Courier New"/>
                <a:cs typeface="Courier New"/>
              </a:rPr>
              <a:t>fgetc</a:t>
            </a:r>
            <a:r>
              <a:rPr sz="2400" spc="-5" dirty="0">
                <a:latin typeface="Courier New"/>
                <a:cs typeface="Courier New"/>
              </a:rPr>
              <a:t>(</a:t>
            </a:r>
            <a:r>
              <a:rPr sz="2400" dirty="0">
                <a:latin typeface="Courier New"/>
                <a:cs typeface="Courier New"/>
              </a:rPr>
              <a:t>)</a:t>
            </a:r>
            <a:r>
              <a:rPr sz="2400" spc="-860" dirty="0">
                <a:latin typeface="Courier New"/>
                <a:cs typeface="Courier New"/>
              </a:rPr>
              <a:t> </a:t>
            </a:r>
            <a:r>
              <a:rPr sz="2000" spc="-5" dirty="0">
                <a:latin typeface="Calibri"/>
                <a:cs typeface="Calibri"/>
              </a:rPr>
              <a:t>,</a:t>
            </a:r>
            <a:r>
              <a:rPr sz="2000" dirty="0">
                <a:latin typeface="Calibri"/>
                <a:cs typeface="Calibri"/>
              </a:rPr>
              <a:t> </a:t>
            </a:r>
            <a:r>
              <a:rPr sz="2000" spc="-5" dirty="0">
                <a:latin typeface="Calibri"/>
                <a:cs typeface="Calibri"/>
              </a:rPr>
              <a:t>or</a:t>
            </a:r>
            <a:r>
              <a:rPr sz="2000" b="1" spc="140" dirty="0">
                <a:solidFill>
                  <a:srgbClr val="0033CC"/>
                </a:solidFill>
                <a:latin typeface="Calibri"/>
                <a:cs typeface="Calibri"/>
              </a:rPr>
              <a:t> </a:t>
            </a:r>
            <a:r>
              <a:rPr sz="2400" b="1" spc="-5" dirty="0">
                <a:solidFill>
                  <a:srgbClr val="0033CC"/>
                </a:solidFill>
                <a:latin typeface="Courier New"/>
                <a:cs typeface="Courier New"/>
              </a:rPr>
              <a:t>getc</a:t>
            </a:r>
            <a:r>
              <a:rPr sz="2400" spc="-5" dirty="0">
                <a:latin typeface="Courier New"/>
                <a:cs typeface="Courier New"/>
              </a:rPr>
              <a:t>(</a:t>
            </a:r>
            <a:r>
              <a:rPr sz="2400" dirty="0">
                <a:latin typeface="Courier New"/>
                <a:cs typeface="Courier New"/>
              </a:rPr>
              <a:t>)</a:t>
            </a:r>
            <a:r>
              <a:rPr sz="2400" spc="-555" dirty="0">
                <a:latin typeface="Courier New"/>
                <a:cs typeface="Courier New"/>
              </a:rPr>
              <a:t> </a:t>
            </a:r>
            <a:r>
              <a:rPr sz="2000" spc="-25" dirty="0">
                <a:latin typeface="Calibri"/>
                <a:cs typeface="Calibri"/>
              </a:rPr>
              <a:t>t</a:t>
            </a:r>
            <a:r>
              <a:rPr sz="2000" spc="-5" dirty="0">
                <a:latin typeface="Calibri"/>
                <a:cs typeface="Calibri"/>
              </a:rPr>
              <a:t>o</a:t>
            </a:r>
            <a:r>
              <a:rPr sz="2000" spc="-10" dirty="0">
                <a:latin typeface="Calibri"/>
                <a:cs typeface="Calibri"/>
              </a:rPr>
              <a:t> </a:t>
            </a:r>
            <a:r>
              <a:rPr sz="2000" spc="-30" dirty="0">
                <a:latin typeface="Calibri"/>
                <a:cs typeface="Calibri"/>
              </a:rPr>
              <a:t>r</a:t>
            </a:r>
            <a:r>
              <a:rPr sz="2000" spc="-5" dirty="0">
                <a:latin typeface="Calibri"/>
                <a:cs typeface="Calibri"/>
              </a:rPr>
              <a:t>ead</a:t>
            </a:r>
            <a:r>
              <a:rPr sz="2000" spc="5" dirty="0">
                <a:latin typeface="Calibri"/>
                <a:cs typeface="Calibri"/>
              </a:rPr>
              <a:t> </a:t>
            </a:r>
            <a:r>
              <a:rPr sz="2000" spc="-5" dirty="0">
                <a:latin typeface="Calibri"/>
                <a:cs typeface="Calibri"/>
              </a:rPr>
              <a:t>one cha</a:t>
            </a:r>
            <a:r>
              <a:rPr sz="2000" spc="-50" dirty="0">
                <a:latin typeface="Calibri"/>
                <a:cs typeface="Calibri"/>
              </a:rPr>
              <a:t>r</a:t>
            </a:r>
            <a:r>
              <a:rPr sz="2000" spc="-5" dirty="0">
                <a:latin typeface="Calibri"/>
                <a:cs typeface="Calibri"/>
              </a:rPr>
              <a:t>ac</a:t>
            </a:r>
            <a:r>
              <a:rPr sz="2000" spc="-30" dirty="0">
                <a:latin typeface="Calibri"/>
                <a:cs typeface="Calibri"/>
              </a:rPr>
              <a:t>t</a:t>
            </a:r>
            <a:r>
              <a:rPr sz="2000" spc="-5" dirty="0">
                <a:latin typeface="Calibri"/>
                <a:cs typeface="Calibri"/>
              </a:rPr>
              <a:t>er</a:t>
            </a:r>
            <a:r>
              <a:rPr sz="2000" spc="20" dirty="0">
                <a:latin typeface="Calibri"/>
                <a:cs typeface="Calibri"/>
              </a:rPr>
              <a:t> </a:t>
            </a:r>
            <a:r>
              <a:rPr sz="2000" spc="-20" dirty="0">
                <a:latin typeface="Calibri"/>
                <a:cs typeface="Calibri"/>
              </a:rPr>
              <a:t>a</a:t>
            </a:r>
            <a:r>
              <a:rPr sz="2000" spc="-5" dirty="0">
                <a:latin typeface="Calibri"/>
                <a:cs typeface="Calibri"/>
              </a:rPr>
              <a:t>t</a:t>
            </a:r>
            <a:r>
              <a:rPr sz="2000" spc="5" dirty="0">
                <a:latin typeface="Calibri"/>
                <a:cs typeface="Calibri"/>
              </a:rPr>
              <a:t> </a:t>
            </a:r>
            <a:r>
              <a:rPr sz="2000" spc="-5" dirty="0">
                <a:latin typeface="Calibri"/>
                <a:cs typeface="Calibri"/>
              </a:rPr>
              <a:t>a</a:t>
            </a:r>
            <a:r>
              <a:rPr sz="2000" spc="5" dirty="0">
                <a:latin typeface="Calibri"/>
                <a:cs typeface="Calibri"/>
              </a:rPr>
              <a:t> </a:t>
            </a:r>
            <a:r>
              <a:rPr sz="2000" spc="-5" dirty="0">
                <a:latin typeface="Calibri"/>
                <a:cs typeface="Calibri"/>
              </a:rPr>
              <a:t>time</a:t>
            </a:r>
            <a:endParaRPr sz="2000" dirty="0">
              <a:latin typeface="Calibri"/>
              <a:cs typeface="Calibri"/>
            </a:endParaRPr>
          </a:p>
        </p:txBody>
      </p:sp>
      <p:sp>
        <p:nvSpPr>
          <p:cNvPr id="4" name="object 4"/>
          <p:cNvSpPr txBox="1"/>
          <p:nvPr/>
        </p:nvSpPr>
        <p:spPr>
          <a:xfrm>
            <a:off x="2043024" y="3955998"/>
            <a:ext cx="1092200" cy="279400"/>
          </a:xfrm>
          <a:prstGeom prst="rect">
            <a:avLst/>
          </a:prstGeom>
        </p:spPr>
        <p:txBody>
          <a:bodyPr vert="horz" wrap="square" lIns="0" tIns="0" rIns="0" bIns="0" rtlCol="0">
            <a:spAutoFit/>
          </a:bodyPr>
          <a:lstStyle/>
          <a:p>
            <a:pPr marL="12700">
              <a:lnSpc>
                <a:spcPct val="100000"/>
              </a:lnSpc>
            </a:pPr>
            <a:r>
              <a:rPr sz="2000" spc="-5" dirty="0">
                <a:solidFill>
                  <a:srgbClr val="00009A"/>
                </a:solidFill>
                <a:latin typeface="Courier New"/>
                <a:cs typeface="Courier New"/>
              </a:rPr>
              <a:t>int </a:t>
            </a:r>
            <a:r>
              <a:rPr sz="2000" spc="-5" dirty="0">
                <a:latin typeface="Courier New"/>
                <a:cs typeface="Courier New"/>
              </a:rPr>
              <a:t>ch;</a:t>
            </a:r>
            <a:endParaRPr sz="2000">
              <a:latin typeface="Courier New"/>
              <a:cs typeface="Courier New"/>
            </a:endParaRPr>
          </a:p>
        </p:txBody>
      </p:sp>
      <p:sp>
        <p:nvSpPr>
          <p:cNvPr id="5" name="object 5"/>
          <p:cNvSpPr txBox="1"/>
          <p:nvPr/>
        </p:nvSpPr>
        <p:spPr>
          <a:xfrm>
            <a:off x="3414655" y="3971035"/>
            <a:ext cx="5848985" cy="257810"/>
          </a:xfrm>
          <a:prstGeom prst="rect">
            <a:avLst/>
          </a:prstGeom>
        </p:spPr>
        <p:txBody>
          <a:bodyPr vert="horz" wrap="square" lIns="0" tIns="0" rIns="0" bIns="0" rtlCol="0">
            <a:spAutoFit/>
          </a:bodyPr>
          <a:lstStyle/>
          <a:p>
            <a:pPr marL="12700">
              <a:lnSpc>
                <a:spcPct val="100000"/>
              </a:lnSpc>
            </a:pPr>
            <a:r>
              <a:rPr sz="1800" dirty="0">
                <a:solidFill>
                  <a:srgbClr val="003300"/>
                </a:solidFill>
                <a:latin typeface="Calibri"/>
                <a:cs typeface="Calibri"/>
              </a:rPr>
              <a:t>/*</a:t>
            </a:r>
            <a:r>
              <a:rPr sz="1800" spc="10" dirty="0">
                <a:solidFill>
                  <a:srgbClr val="003300"/>
                </a:solidFill>
                <a:latin typeface="Calibri"/>
                <a:cs typeface="Calibri"/>
              </a:rPr>
              <a:t> </a:t>
            </a:r>
            <a:r>
              <a:rPr sz="1800" dirty="0">
                <a:solidFill>
                  <a:srgbClr val="003300"/>
                </a:solidFill>
                <a:latin typeface="Calibri"/>
                <a:cs typeface="Calibri"/>
              </a:rPr>
              <a:t>the</a:t>
            </a:r>
            <a:r>
              <a:rPr sz="1800" spc="15" dirty="0">
                <a:solidFill>
                  <a:srgbClr val="003300"/>
                </a:solidFill>
                <a:latin typeface="Calibri"/>
                <a:cs typeface="Calibri"/>
              </a:rPr>
              <a:t> </a:t>
            </a:r>
            <a:r>
              <a:rPr sz="1800" dirty="0">
                <a:solidFill>
                  <a:srgbClr val="003300"/>
                </a:solidFill>
                <a:latin typeface="Calibri"/>
                <a:cs typeface="Calibri"/>
              </a:rPr>
              <a:t>d</a:t>
            </a:r>
            <a:r>
              <a:rPr sz="1800" spc="-20" dirty="0">
                <a:solidFill>
                  <a:srgbClr val="003300"/>
                </a:solidFill>
                <a:latin typeface="Calibri"/>
                <a:cs typeface="Calibri"/>
              </a:rPr>
              <a:t>a</a:t>
            </a:r>
            <a:r>
              <a:rPr sz="1800" spc="-30" dirty="0">
                <a:solidFill>
                  <a:srgbClr val="003300"/>
                </a:solidFill>
                <a:latin typeface="Calibri"/>
                <a:cs typeface="Calibri"/>
              </a:rPr>
              <a:t>t</a:t>
            </a:r>
            <a:r>
              <a:rPr sz="1800" dirty="0">
                <a:solidFill>
                  <a:srgbClr val="003300"/>
                </a:solidFill>
                <a:latin typeface="Calibri"/>
                <a:cs typeface="Calibri"/>
              </a:rPr>
              <a:t>a</a:t>
            </a:r>
            <a:r>
              <a:rPr sz="1800" spc="5" dirty="0">
                <a:solidFill>
                  <a:srgbClr val="003300"/>
                </a:solidFill>
                <a:latin typeface="Calibri"/>
                <a:cs typeface="Calibri"/>
              </a:rPr>
              <a:t> </a:t>
            </a:r>
            <a:r>
              <a:rPr sz="1800" spc="-5" dirty="0">
                <a:solidFill>
                  <a:srgbClr val="003300"/>
                </a:solidFill>
                <a:latin typeface="Calibri"/>
                <a:cs typeface="Calibri"/>
              </a:rPr>
              <a:t>type</a:t>
            </a:r>
            <a:r>
              <a:rPr sz="1800" spc="5" dirty="0">
                <a:solidFill>
                  <a:srgbClr val="003300"/>
                </a:solidFill>
                <a:latin typeface="Calibri"/>
                <a:cs typeface="Calibri"/>
              </a:rPr>
              <a:t> </a:t>
            </a:r>
            <a:r>
              <a:rPr sz="1800" spc="-5" dirty="0">
                <a:solidFill>
                  <a:srgbClr val="003300"/>
                </a:solidFill>
                <a:latin typeface="Calibri"/>
                <a:cs typeface="Calibri"/>
              </a:rPr>
              <a:t>m</a:t>
            </a:r>
            <a:r>
              <a:rPr sz="1800" dirty="0">
                <a:solidFill>
                  <a:srgbClr val="003300"/>
                </a:solidFill>
                <a:latin typeface="Calibri"/>
                <a:cs typeface="Calibri"/>
              </a:rPr>
              <a:t>u</a:t>
            </a:r>
            <a:r>
              <a:rPr sz="1800" spc="-25" dirty="0">
                <a:solidFill>
                  <a:srgbClr val="003300"/>
                </a:solidFill>
                <a:latin typeface="Calibri"/>
                <a:cs typeface="Calibri"/>
              </a:rPr>
              <a:t>s</a:t>
            </a:r>
            <a:r>
              <a:rPr sz="1800" dirty="0">
                <a:solidFill>
                  <a:srgbClr val="003300"/>
                </a:solidFill>
                <a:latin typeface="Calibri"/>
                <a:cs typeface="Calibri"/>
              </a:rPr>
              <a:t>t</a:t>
            </a:r>
            <a:r>
              <a:rPr sz="1800" spc="-5" dirty="0">
                <a:solidFill>
                  <a:srgbClr val="003300"/>
                </a:solidFill>
                <a:latin typeface="Calibri"/>
                <a:cs typeface="Calibri"/>
              </a:rPr>
              <a:t> </a:t>
            </a:r>
            <a:r>
              <a:rPr sz="1800" dirty="0">
                <a:solidFill>
                  <a:srgbClr val="003300"/>
                </a:solidFill>
                <a:latin typeface="Calibri"/>
                <a:cs typeface="Calibri"/>
              </a:rPr>
              <a:t>b</a:t>
            </a:r>
            <a:r>
              <a:rPr sz="1800" spc="-5" dirty="0">
                <a:solidFill>
                  <a:srgbClr val="003300"/>
                </a:solidFill>
                <a:latin typeface="Calibri"/>
                <a:cs typeface="Calibri"/>
              </a:rPr>
              <a:t>e</a:t>
            </a:r>
            <a:r>
              <a:rPr sz="1800" spc="10" dirty="0">
                <a:solidFill>
                  <a:srgbClr val="003300"/>
                </a:solidFill>
                <a:latin typeface="Calibri"/>
                <a:cs typeface="Calibri"/>
              </a:rPr>
              <a:t> </a:t>
            </a:r>
            <a:r>
              <a:rPr sz="1800" spc="-5" dirty="0">
                <a:solidFill>
                  <a:srgbClr val="003300"/>
                </a:solidFill>
                <a:latin typeface="Courier New"/>
                <a:cs typeface="Courier New"/>
              </a:rPr>
              <a:t>in</a:t>
            </a:r>
            <a:r>
              <a:rPr sz="1800" dirty="0">
                <a:solidFill>
                  <a:srgbClr val="003300"/>
                </a:solidFill>
                <a:latin typeface="Courier New"/>
                <a:cs typeface="Courier New"/>
              </a:rPr>
              <a:t>t</a:t>
            </a:r>
            <a:r>
              <a:rPr sz="1800" spc="-680" dirty="0">
                <a:solidFill>
                  <a:srgbClr val="003300"/>
                </a:solidFill>
                <a:latin typeface="Courier New"/>
                <a:cs typeface="Courier New"/>
              </a:rPr>
              <a:t> </a:t>
            </a:r>
            <a:r>
              <a:rPr sz="1800" dirty="0">
                <a:solidFill>
                  <a:srgbClr val="003300"/>
                </a:solidFill>
                <a:latin typeface="Calibri"/>
                <a:cs typeface="Calibri"/>
              </a:rPr>
              <a:t>although</a:t>
            </a:r>
            <a:r>
              <a:rPr sz="1800" spc="10" dirty="0">
                <a:solidFill>
                  <a:srgbClr val="003300"/>
                </a:solidFill>
                <a:latin typeface="Calibri"/>
                <a:cs typeface="Calibri"/>
              </a:rPr>
              <a:t> </a:t>
            </a:r>
            <a:r>
              <a:rPr sz="1800" dirty="0">
                <a:solidFill>
                  <a:srgbClr val="003300"/>
                </a:solidFill>
                <a:latin typeface="Calibri"/>
                <a:cs typeface="Calibri"/>
              </a:rPr>
              <a:t>ASCII</a:t>
            </a:r>
            <a:r>
              <a:rPr sz="1800" spc="-20" dirty="0">
                <a:solidFill>
                  <a:srgbClr val="003300"/>
                </a:solidFill>
                <a:latin typeface="Calibri"/>
                <a:cs typeface="Calibri"/>
              </a:rPr>
              <a:t> </a:t>
            </a:r>
            <a:r>
              <a:rPr sz="1800" spc="-25" dirty="0">
                <a:solidFill>
                  <a:srgbClr val="003300"/>
                </a:solidFill>
                <a:latin typeface="Calibri"/>
                <a:cs typeface="Calibri"/>
              </a:rPr>
              <a:t>c</a:t>
            </a:r>
            <a:r>
              <a:rPr sz="1800" spc="-5" dirty="0">
                <a:solidFill>
                  <a:srgbClr val="003300"/>
                </a:solidFill>
                <a:latin typeface="Calibri"/>
                <a:cs typeface="Calibri"/>
              </a:rPr>
              <a:t>ode</a:t>
            </a:r>
            <a:r>
              <a:rPr sz="1800" dirty="0">
                <a:solidFill>
                  <a:srgbClr val="003300"/>
                </a:solidFill>
                <a:latin typeface="Calibri"/>
                <a:cs typeface="Calibri"/>
              </a:rPr>
              <a:t>s</a:t>
            </a:r>
            <a:r>
              <a:rPr sz="1800" spc="15" dirty="0">
                <a:solidFill>
                  <a:srgbClr val="003300"/>
                </a:solidFill>
                <a:latin typeface="Calibri"/>
                <a:cs typeface="Calibri"/>
              </a:rPr>
              <a:t> </a:t>
            </a:r>
            <a:r>
              <a:rPr sz="1800" dirty="0">
                <a:solidFill>
                  <a:srgbClr val="003300"/>
                </a:solidFill>
                <a:latin typeface="Calibri"/>
                <a:cs typeface="Calibri"/>
              </a:rPr>
              <a:t>a</a:t>
            </a:r>
            <a:r>
              <a:rPr sz="1800" spc="5" dirty="0">
                <a:solidFill>
                  <a:srgbClr val="003300"/>
                </a:solidFill>
                <a:latin typeface="Calibri"/>
                <a:cs typeface="Calibri"/>
              </a:rPr>
              <a:t> </a:t>
            </a:r>
            <a:r>
              <a:rPr sz="1800" spc="-25" dirty="0">
                <a:solidFill>
                  <a:srgbClr val="003300"/>
                </a:solidFill>
                <a:latin typeface="Calibri"/>
                <a:cs typeface="Calibri"/>
              </a:rPr>
              <a:t>st</a:t>
            </a:r>
            <a:r>
              <a:rPr sz="1800" spc="-5" dirty="0">
                <a:solidFill>
                  <a:srgbClr val="003300"/>
                </a:solidFill>
                <a:latin typeface="Calibri"/>
                <a:cs typeface="Calibri"/>
              </a:rPr>
              <a:t>o</a:t>
            </a:r>
            <a:r>
              <a:rPr sz="1800" spc="-30" dirty="0">
                <a:solidFill>
                  <a:srgbClr val="003300"/>
                </a:solidFill>
                <a:latin typeface="Calibri"/>
                <a:cs typeface="Calibri"/>
              </a:rPr>
              <a:t>r</a:t>
            </a:r>
            <a:r>
              <a:rPr sz="1800" spc="-10" dirty="0">
                <a:solidFill>
                  <a:srgbClr val="003300"/>
                </a:solidFill>
                <a:latin typeface="Calibri"/>
                <a:cs typeface="Calibri"/>
              </a:rPr>
              <a:t>e</a:t>
            </a:r>
            <a:r>
              <a:rPr sz="1800" dirty="0">
                <a:solidFill>
                  <a:srgbClr val="003300"/>
                </a:solidFill>
                <a:latin typeface="Calibri"/>
                <a:cs typeface="Calibri"/>
              </a:rPr>
              <a:t>d</a:t>
            </a:r>
            <a:r>
              <a:rPr sz="1800" spc="5" dirty="0">
                <a:solidFill>
                  <a:srgbClr val="003300"/>
                </a:solidFill>
                <a:latin typeface="Calibri"/>
                <a:cs typeface="Calibri"/>
              </a:rPr>
              <a:t> </a:t>
            </a:r>
            <a:r>
              <a:rPr sz="1800" spc="-5" dirty="0">
                <a:solidFill>
                  <a:srgbClr val="003300"/>
                </a:solidFill>
                <a:latin typeface="Calibri"/>
                <a:cs typeface="Calibri"/>
              </a:rPr>
              <a:t>*</a:t>
            </a:r>
            <a:r>
              <a:rPr sz="1800" dirty="0">
                <a:solidFill>
                  <a:srgbClr val="003300"/>
                </a:solidFill>
                <a:latin typeface="Calibri"/>
                <a:cs typeface="Calibri"/>
              </a:rPr>
              <a:t>/</a:t>
            </a:r>
            <a:endParaRPr sz="1800">
              <a:latin typeface="Calibri"/>
              <a:cs typeface="Calibri"/>
            </a:endParaRPr>
          </a:p>
        </p:txBody>
      </p:sp>
      <p:sp>
        <p:nvSpPr>
          <p:cNvPr id="6" name="object 6"/>
          <p:cNvSpPr txBox="1"/>
          <p:nvPr/>
        </p:nvSpPr>
        <p:spPr>
          <a:xfrm>
            <a:off x="2043055" y="4321764"/>
            <a:ext cx="5511165" cy="679673"/>
          </a:xfrm>
          <a:prstGeom prst="rect">
            <a:avLst/>
          </a:prstGeom>
        </p:spPr>
        <p:txBody>
          <a:bodyPr vert="horz" wrap="square" lIns="0" tIns="0" rIns="0" bIns="0" rtlCol="0">
            <a:spAutoFit/>
          </a:bodyPr>
          <a:lstStyle/>
          <a:p>
            <a:pPr marL="12700">
              <a:lnSpc>
                <a:spcPct val="100000"/>
              </a:lnSpc>
            </a:pPr>
            <a:r>
              <a:rPr sz="2000" spc="-5" dirty="0">
                <a:solidFill>
                  <a:srgbClr val="00009A"/>
                </a:solidFill>
                <a:latin typeface="Courier New"/>
                <a:cs typeface="Courier New"/>
              </a:rPr>
              <a:t>while</a:t>
            </a:r>
            <a:r>
              <a:rPr sz="2000" spc="-5" dirty="0">
                <a:latin typeface="Courier New"/>
                <a:cs typeface="Courier New"/>
              </a:rPr>
              <a:t>( (ch = </a:t>
            </a:r>
            <a:r>
              <a:rPr sz="2000" b="1" spc="-5" dirty="0">
                <a:solidFill>
                  <a:srgbClr val="0033CC"/>
                </a:solidFill>
                <a:latin typeface="Courier New"/>
                <a:cs typeface="Courier New"/>
              </a:rPr>
              <a:t>fgetc</a:t>
            </a:r>
            <a:r>
              <a:rPr sz="2000" spc="-5" dirty="0">
                <a:latin typeface="Courier New"/>
                <a:cs typeface="Courier New"/>
              </a:rPr>
              <a:t>(inFile)) != </a:t>
            </a:r>
            <a:r>
              <a:rPr sz="2000" b="1" spc="-5" dirty="0">
                <a:solidFill>
                  <a:srgbClr val="0033CC"/>
                </a:solidFill>
                <a:latin typeface="Courier New"/>
                <a:cs typeface="Courier New"/>
              </a:rPr>
              <a:t>EOF</a:t>
            </a:r>
            <a:r>
              <a:rPr sz="2000" spc="-5" dirty="0">
                <a:latin typeface="Courier New"/>
                <a:cs typeface="Courier New"/>
              </a:rPr>
              <a:t> )</a:t>
            </a:r>
            <a:endParaRPr sz="2000" dirty="0">
              <a:latin typeface="Courier New"/>
              <a:cs typeface="Courier New"/>
            </a:endParaRPr>
          </a:p>
          <a:p>
            <a:pPr marL="12700">
              <a:lnSpc>
                <a:spcPct val="100000"/>
              </a:lnSpc>
              <a:spcBef>
                <a:spcPts val="480"/>
              </a:spcBef>
            </a:pPr>
            <a:r>
              <a:rPr sz="2000" spc="-5" dirty="0">
                <a:latin typeface="Courier New"/>
                <a:cs typeface="Courier New"/>
              </a:rPr>
              <a:t>{ </a:t>
            </a:r>
            <a:r>
              <a:rPr sz="2000" i="1" spc="-5" dirty="0">
                <a:latin typeface="Courier New"/>
                <a:cs typeface="Courier New"/>
              </a:rPr>
              <a:t>process a character </a:t>
            </a:r>
            <a:r>
              <a:rPr sz="2000" spc="-5" dirty="0">
                <a:latin typeface="Courier New"/>
                <a:cs typeface="Courier New"/>
              </a:rPr>
              <a:t>}</a:t>
            </a:r>
            <a:endParaRPr sz="2000" dirty="0">
              <a:latin typeface="Courier New"/>
              <a:cs typeface="Courier New"/>
            </a:endParaRPr>
          </a:p>
        </p:txBody>
      </p:sp>
      <p:sp>
        <p:nvSpPr>
          <p:cNvPr id="7" name="object 7"/>
          <p:cNvSpPr txBox="1"/>
          <p:nvPr/>
        </p:nvSpPr>
        <p:spPr>
          <a:xfrm>
            <a:off x="1662055" y="5207511"/>
            <a:ext cx="2859405" cy="1148328"/>
          </a:xfrm>
          <a:prstGeom prst="rect">
            <a:avLst/>
          </a:prstGeom>
        </p:spPr>
        <p:txBody>
          <a:bodyPr vert="horz" wrap="square" lIns="0" tIns="0" rIns="0" bIns="0" rtlCol="0">
            <a:spAutoFit/>
          </a:bodyPr>
          <a:lstStyle/>
          <a:p>
            <a:pPr marL="393065" marR="5080" indent="-381000">
              <a:lnSpc>
                <a:spcPct val="118400"/>
              </a:lnSpc>
            </a:pPr>
            <a:r>
              <a:rPr sz="2400" b="1" spc="-5" dirty="0">
                <a:solidFill>
                  <a:srgbClr val="0033CC"/>
                </a:solidFill>
                <a:latin typeface="Courier New"/>
                <a:cs typeface="Courier New"/>
              </a:rPr>
              <a:t>fputc</a:t>
            </a:r>
            <a:r>
              <a:rPr sz="2400" spc="-5" dirty="0">
                <a:latin typeface="Courier New"/>
                <a:cs typeface="Courier New"/>
              </a:rPr>
              <a:t>(</a:t>
            </a:r>
            <a:r>
              <a:rPr sz="2400" dirty="0">
                <a:latin typeface="Courier New"/>
                <a:cs typeface="Courier New"/>
              </a:rPr>
              <a:t>)</a:t>
            </a:r>
            <a:r>
              <a:rPr sz="2400" spc="-5" dirty="0">
                <a:latin typeface="Comic Sans MS"/>
                <a:cs typeface="Comic Sans MS"/>
              </a:rPr>
              <a:t>,</a:t>
            </a:r>
            <a:r>
              <a:rPr sz="2400" spc="-135" dirty="0">
                <a:latin typeface="Comic Sans MS"/>
                <a:cs typeface="Comic Sans MS"/>
              </a:rPr>
              <a:t> </a:t>
            </a:r>
            <a:r>
              <a:rPr sz="2000" spc="-5" dirty="0">
                <a:latin typeface="Calibri"/>
                <a:cs typeface="Calibri"/>
              </a:rPr>
              <a:t>or</a:t>
            </a:r>
            <a:r>
              <a:rPr sz="2000" spc="140" dirty="0">
                <a:latin typeface="Calibri"/>
                <a:cs typeface="Calibri"/>
              </a:rPr>
              <a:t> </a:t>
            </a:r>
            <a:r>
              <a:rPr sz="2400" b="1" spc="-5" dirty="0">
                <a:solidFill>
                  <a:srgbClr val="0033CC"/>
                </a:solidFill>
                <a:latin typeface="Courier New"/>
                <a:cs typeface="Courier New"/>
              </a:rPr>
              <a:t>putc</a:t>
            </a:r>
            <a:r>
              <a:rPr sz="2400" spc="-5" dirty="0">
                <a:latin typeface="Courier New"/>
                <a:cs typeface="Courier New"/>
              </a:rPr>
              <a:t>() </a:t>
            </a:r>
            <a:r>
              <a:rPr sz="2000" spc="-5" dirty="0">
                <a:solidFill>
                  <a:srgbClr val="00009A"/>
                </a:solidFill>
                <a:latin typeface="Courier New"/>
                <a:cs typeface="Courier New"/>
              </a:rPr>
              <a:t>int</a:t>
            </a:r>
            <a:r>
              <a:rPr sz="2000" dirty="0">
                <a:solidFill>
                  <a:srgbClr val="00009A"/>
                </a:solidFill>
                <a:latin typeface="Courier New"/>
                <a:cs typeface="Courier New"/>
              </a:rPr>
              <a:t> </a:t>
            </a:r>
            <a:r>
              <a:rPr sz="2000" spc="-5" dirty="0">
                <a:latin typeface="Courier New"/>
                <a:cs typeface="Courier New"/>
              </a:rPr>
              <a:t>ch</a:t>
            </a:r>
            <a:r>
              <a:rPr sz="2000" dirty="0">
                <a:latin typeface="Courier New"/>
                <a:cs typeface="Courier New"/>
              </a:rPr>
              <a:t> </a:t>
            </a:r>
            <a:r>
              <a:rPr sz="2000" spc="-5" dirty="0">
                <a:latin typeface="Courier New"/>
                <a:cs typeface="Courier New"/>
              </a:rPr>
              <a:t>=</a:t>
            </a:r>
            <a:r>
              <a:rPr sz="2000" dirty="0">
                <a:latin typeface="Courier New"/>
                <a:cs typeface="Courier New"/>
              </a:rPr>
              <a:t> </a:t>
            </a:r>
            <a:r>
              <a:rPr sz="2000" spc="-5" dirty="0">
                <a:latin typeface="Courier New"/>
                <a:cs typeface="Courier New"/>
              </a:rPr>
              <a:t>'H'; </a:t>
            </a:r>
            <a:r>
              <a:rPr sz="2000" spc="-5" dirty="0">
                <a:solidFill>
                  <a:srgbClr val="00009A"/>
                </a:solidFill>
                <a:latin typeface="Courier New"/>
                <a:cs typeface="Courier New"/>
              </a:rPr>
              <a:t>while</a:t>
            </a:r>
            <a:r>
              <a:rPr sz="2000" spc="-5" dirty="0">
                <a:latin typeface="Courier New"/>
                <a:cs typeface="Courier New"/>
              </a:rPr>
              <a:t>(</a:t>
            </a:r>
            <a:r>
              <a:rPr sz="2000" b="1" dirty="0">
                <a:solidFill>
                  <a:srgbClr val="0033CC"/>
                </a:solidFill>
                <a:latin typeface="Courier New"/>
                <a:cs typeface="Courier New"/>
              </a:rPr>
              <a:t> </a:t>
            </a:r>
            <a:r>
              <a:rPr sz="2000" b="1" spc="-5" dirty="0">
                <a:solidFill>
                  <a:srgbClr val="0033CC"/>
                </a:solidFill>
                <a:latin typeface="Courier New"/>
                <a:cs typeface="Courier New"/>
              </a:rPr>
              <a:t>fputc</a:t>
            </a:r>
            <a:r>
              <a:rPr sz="2000" spc="-5" dirty="0">
                <a:latin typeface="Courier New"/>
                <a:cs typeface="Courier New"/>
              </a:rPr>
              <a:t>(ch,</a:t>
            </a:r>
            <a:endParaRPr sz="2000" dirty="0">
              <a:latin typeface="Courier New"/>
              <a:cs typeface="Courier New"/>
            </a:endParaRPr>
          </a:p>
        </p:txBody>
      </p:sp>
      <p:sp>
        <p:nvSpPr>
          <p:cNvPr id="8" name="object 8"/>
          <p:cNvSpPr txBox="1"/>
          <p:nvPr/>
        </p:nvSpPr>
        <p:spPr>
          <a:xfrm>
            <a:off x="4633598" y="5258244"/>
            <a:ext cx="4328160" cy="1066959"/>
          </a:xfrm>
          <a:prstGeom prst="rect">
            <a:avLst/>
          </a:prstGeom>
        </p:spPr>
        <p:txBody>
          <a:bodyPr vert="horz" wrap="square" lIns="0" tIns="0" rIns="0" bIns="0" rtlCol="0">
            <a:spAutoFit/>
          </a:bodyPr>
          <a:lstStyle/>
          <a:p>
            <a:pPr marL="25400">
              <a:lnSpc>
                <a:spcPct val="100000"/>
              </a:lnSpc>
            </a:pPr>
            <a:r>
              <a:rPr sz="2000" spc="-5" dirty="0">
                <a:latin typeface="Calibri"/>
                <a:cs typeface="Calibri"/>
              </a:rPr>
              <a:t>functions</a:t>
            </a:r>
            <a:r>
              <a:rPr sz="2000" spc="10" dirty="0">
                <a:latin typeface="Calibri"/>
                <a:cs typeface="Calibri"/>
              </a:rPr>
              <a:t> </a:t>
            </a:r>
            <a:r>
              <a:rPr sz="2000" spc="-25" dirty="0">
                <a:latin typeface="Calibri"/>
                <a:cs typeface="Calibri"/>
              </a:rPr>
              <a:t>t</a:t>
            </a:r>
            <a:r>
              <a:rPr sz="2000" spc="-5" dirty="0">
                <a:latin typeface="Calibri"/>
                <a:cs typeface="Calibri"/>
              </a:rPr>
              <a:t>o</a:t>
            </a:r>
            <a:r>
              <a:rPr sz="2000" dirty="0">
                <a:latin typeface="Calibri"/>
                <a:cs typeface="Calibri"/>
              </a:rPr>
              <a:t> </a:t>
            </a:r>
            <a:r>
              <a:rPr sz="2000" spc="-10" dirty="0">
                <a:latin typeface="Calibri"/>
                <a:cs typeface="Calibri"/>
              </a:rPr>
              <a:t>wri</a:t>
            </a:r>
            <a:r>
              <a:rPr sz="2000" spc="-30" dirty="0">
                <a:latin typeface="Calibri"/>
                <a:cs typeface="Calibri"/>
              </a:rPr>
              <a:t>t</a:t>
            </a:r>
            <a:r>
              <a:rPr sz="2000" spc="-5" dirty="0">
                <a:latin typeface="Calibri"/>
                <a:cs typeface="Calibri"/>
              </a:rPr>
              <a:t>e</a:t>
            </a:r>
            <a:r>
              <a:rPr sz="2000" spc="10" dirty="0">
                <a:latin typeface="Calibri"/>
                <a:cs typeface="Calibri"/>
              </a:rPr>
              <a:t> </a:t>
            </a:r>
            <a:r>
              <a:rPr sz="2000" spc="-5" dirty="0">
                <a:latin typeface="Calibri"/>
                <a:cs typeface="Calibri"/>
              </a:rPr>
              <a:t>one</a:t>
            </a:r>
            <a:r>
              <a:rPr sz="2000" dirty="0">
                <a:latin typeface="Calibri"/>
                <a:cs typeface="Calibri"/>
              </a:rPr>
              <a:t> </a:t>
            </a:r>
            <a:r>
              <a:rPr sz="2000" spc="-5" dirty="0">
                <a:latin typeface="Calibri"/>
                <a:cs typeface="Calibri"/>
              </a:rPr>
              <a:t>cha</a:t>
            </a:r>
            <a:r>
              <a:rPr sz="2000" spc="-50" dirty="0">
                <a:latin typeface="Calibri"/>
                <a:cs typeface="Calibri"/>
              </a:rPr>
              <a:t>r</a:t>
            </a:r>
            <a:r>
              <a:rPr sz="2000" spc="-5" dirty="0">
                <a:latin typeface="Calibri"/>
                <a:cs typeface="Calibri"/>
              </a:rPr>
              <a:t>ac</a:t>
            </a:r>
            <a:r>
              <a:rPr sz="2000" spc="-30" dirty="0">
                <a:latin typeface="Calibri"/>
                <a:cs typeface="Calibri"/>
              </a:rPr>
              <a:t>t</a:t>
            </a:r>
            <a:r>
              <a:rPr sz="2000" spc="-5" dirty="0">
                <a:latin typeface="Calibri"/>
                <a:cs typeface="Calibri"/>
              </a:rPr>
              <a:t>er</a:t>
            </a:r>
            <a:r>
              <a:rPr sz="2000" spc="20" dirty="0">
                <a:latin typeface="Calibri"/>
                <a:cs typeface="Calibri"/>
              </a:rPr>
              <a:t> </a:t>
            </a:r>
            <a:r>
              <a:rPr sz="2000" spc="-20" dirty="0">
                <a:latin typeface="Calibri"/>
                <a:cs typeface="Calibri"/>
              </a:rPr>
              <a:t>a</a:t>
            </a:r>
            <a:r>
              <a:rPr sz="2000" spc="-5" dirty="0">
                <a:latin typeface="Calibri"/>
                <a:cs typeface="Calibri"/>
              </a:rPr>
              <a:t>t</a:t>
            </a:r>
            <a:r>
              <a:rPr sz="2000" spc="5" dirty="0">
                <a:latin typeface="Calibri"/>
                <a:cs typeface="Calibri"/>
              </a:rPr>
              <a:t> </a:t>
            </a:r>
            <a:r>
              <a:rPr sz="2000" spc="-5" dirty="0">
                <a:latin typeface="Calibri"/>
                <a:cs typeface="Calibri"/>
              </a:rPr>
              <a:t>a</a:t>
            </a:r>
            <a:r>
              <a:rPr sz="2000" spc="5" dirty="0">
                <a:latin typeface="Calibri"/>
                <a:cs typeface="Calibri"/>
              </a:rPr>
              <a:t> </a:t>
            </a:r>
            <a:r>
              <a:rPr sz="2000" spc="-5" dirty="0">
                <a:latin typeface="Calibri"/>
                <a:cs typeface="Calibri"/>
              </a:rPr>
              <a:t>time</a:t>
            </a:r>
            <a:endParaRPr sz="2000" dirty="0">
              <a:latin typeface="Calibri"/>
              <a:cs typeface="Calibri"/>
            </a:endParaRPr>
          </a:p>
          <a:p>
            <a:pPr marL="58419" algn="ctr">
              <a:lnSpc>
                <a:spcPct val="100000"/>
              </a:lnSpc>
              <a:spcBef>
                <a:spcPts val="960"/>
              </a:spcBef>
            </a:pPr>
            <a:r>
              <a:rPr sz="1600" spc="-5" dirty="0">
                <a:solidFill>
                  <a:srgbClr val="00009A"/>
                </a:solidFill>
                <a:latin typeface="Calibri"/>
                <a:cs typeface="Calibri"/>
              </a:rPr>
              <a:t>mu</a:t>
            </a:r>
            <a:r>
              <a:rPr sz="1600" spc="-25" dirty="0">
                <a:solidFill>
                  <a:srgbClr val="00009A"/>
                </a:solidFill>
                <a:latin typeface="Calibri"/>
                <a:cs typeface="Calibri"/>
              </a:rPr>
              <a:t>s</a:t>
            </a:r>
            <a:r>
              <a:rPr sz="1600" dirty="0">
                <a:solidFill>
                  <a:srgbClr val="00009A"/>
                </a:solidFill>
                <a:latin typeface="Calibri"/>
                <a:cs typeface="Calibri"/>
              </a:rPr>
              <a:t>t</a:t>
            </a:r>
            <a:r>
              <a:rPr sz="1600" spc="-5" dirty="0">
                <a:solidFill>
                  <a:srgbClr val="00009A"/>
                </a:solidFill>
                <a:latin typeface="Calibri"/>
                <a:cs typeface="Calibri"/>
              </a:rPr>
              <a:t> b</a:t>
            </a:r>
            <a:r>
              <a:rPr sz="1600" dirty="0">
                <a:solidFill>
                  <a:srgbClr val="00009A"/>
                </a:solidFill>
                <a:latin typeface="Calibri"/>
                <a:cs typeface="Calibri"/>
              </a:rPr>
              <a:t>e</a:t>
            </a:r>
            <a:r>
              <a:rPr sz="1600" spc="5" dirty="0">
                <a:solidFill>
                  <a:srgbClr val="00009A"/>
                </a:solidFill>
                <a:latin typeface="Calibri"/>
                <a:cs typeface="Calibri"/>
              </a:rPr>
              <a:t> </a:t>
            </a:r>
            <a:r>
              <a:rPr sz="1600" dirty="0">
                <a:solidFill>
                  <a:srgbClr val="00009A"/>
                </a:solidFill>
                <a:latin typeface="Calibri"/>
                <a:cs typeface="Calibri"/>
              </a:rPr>
              <a:t>a</a:t>
            </a:r>
            <a:r>
              <a:rPr sz="1600" spc="-10" dirty="0">
                <a:solidFill>
                  <a:srgbClr val="00009A"/>
                </a:solidFill>
                <a:latin typeface="Calibri"/>
                <a:cs typeface="Calibri"/>
              </a:rPr>
              <a:t> </a:t>
            </a:r>
            <a:r>
              <a:rPr sz="1600" spc="-25" dirty="0">
                <a:solidFill>
                  <a:srgbClr val="00009A"/>
                </a:solidFill>
                <a:latin typeface="Calibri"/>
                <a:cs typeface="Calibri"/>
              </a:rPr>
              <a:t>v</a:t>
            </a:r>
            <a:r>
              <a:rPr sz="1600" spc="-5" dirty="0">
                <a:solidFill>
                  <a:srgbClr val="00009A"/>
                </a:solidFill>
                <a:latin typeface="Calibri"/>
                <a:cs typeface="Calibri"/>
              </a:rPr>
              <a:t>ali</a:t>
            </a:r>
            <a:r>
              <a:rPr sz="1600" dirty="0">
                <a:solidFill>
                  <a:srgbClr val="00009A"/>
                </a:solidFill>
                <a:latin typeface="Calibri"/>
                <a:cs typeface="Calibri"/>
              </a:rPr>
              <a:t>d</a:t>
            </a:r>
            <a:r>
              <a:rPr sz="1600" spc="-20" dirty="0">
                <a:solidFill>
                  <a:srgbClr val="00009A"/>
                </a:solidFill>
                <a:latin typeface="Calibri"/>
                <a:cs typeface="Calibri"/>
              </a:rPr>
              <a:t> </a:t>
            </a:r>
            <a:r>
              <a:rPr sz="1600" dirty="0">
                <a:solidFill>
                  <a:srgbClr val="00009A"/>
                </a:solidFill>
                <a:latin typeface="Calibri"/>
                <a:cs typeface="Calibri"/>
              </a:rPr>
              <a:t>ASCII</a:t>
            </a:r>
            <a:r>
              <a:rPr sz="1600" spc="-15" dirty="0">
                <a:solidFill>
                  <a:srgbClr val="00009A"/>
                </a:solidFill>
                <a:latin typeface="Calibri"/>
                <a:cs typeface="Calibri"/>
              </a:rPr>
              <a:t> </a:t>
            </a:r>
            <a:r>
              <a:rPr sz="1600" dirty="0">
                <a:solidFill>
                  <a:srgbClr val="00009A"/>
                </a:solidFill>
                <a:latin typeface="Calibri"/>
                <a:cs typeface="Calibri"/>
              </a:rPr>
              <a:t>c</a:t>
            </a:r>
            <a:r>
              <a:rPr sz="1600" spc="-5" dirty="0">
                <a:solidFill>
                  <a:srgbClr val="00009A"/>
                </a:solidFill>
                <a:latin typeface="Calibri"/>
                <a:cs typeface="Calibri"/>
              </a:rPr>
              <a:t>ha</a:t>
            </a:r>
            <a:r>
              <a:rPr sz="1600" spc="-40" dirty="0">
                <a:solidFill>
                  <a:srgbClr val="00009A"/>
                </a:solidFill>
                <a:latin typeface="Calibri"/>
                <a:cs typeface="Calibri"/>
              </a:rPr>
              <a:t>r</a:t>
            </a:r>
            <a:r>
              <a:rPr sz="1600" spc="-5" dirty="0">
                <a:solidFill>
                  <a:srgbClr val="00009A"/>
                </a:solidFill>
                <a:latin typeface="Calibri"/>
                <a:cs typeface="Calibri"/>
              </a:rPr>
              <a:t>ac</a:t>
            </a:r>
            <a:r>
              <a:rPr sz="1600" spc="-25" dirty="0">
                <a:solidFill>
                  <a:srgbClr val="00009A"/>
                </a:solidFill>
                <a:latin typeface="Calibri"/>
                <a:cs typeface="Calibri"/>
              </a:rPr>
              <a:t>t</a:t>
            </a:r>
            <a:r>
              <a:rPr sz="1600" dirty="0">
                <a:solidFill>
                  <a:srgbClr val="00009A"/>
                </a:solidFill>
                <a:latin typeface="Calibri"/>
                <a:cs typeface="Calibri"/>
              </a:rPr>
              <a:t>er</a:t>
            </a:r>
            <a:endParaRPr sz="1600" dirty="0">
              <a:latin typeface="Calibri"/>
              <a:cs typeface="Calibri"/>
            </a:endParaRPr>
          </a:p>
          <a:p>
            <a:pPr marL="12700">
              <a:lnSpc>
                <a:spcPct val="100000"/>
              </a:lnSpc>
              <a:spcBef>
                <a:spcPts val="560"/>
              </a:spcBef>
            </a:pPr>
            <a:r>
              <a:rPr sz="2000" spc="-5" dirty="0">
                <a:latin typeface="Courier New"/>
                <a:cs typeface="Courier New"/>
              </a:rPr>
              <a:t>outFile) !=</a:t>
            </a:r>
            <a:r>
              <a:rPr sz="2000" b="1" spc="-5" dirty="0">
                <a:solidFill>
                  <a:srgbClr val="0033CC"/>
                </a:solidFill>
                <a:latin typeface="Courier New"/>
                <a:cs typeface="Courier New"/>
              </a:rPr>
              <a:t> EOF </a:t>
            </a:r>
            <a:r>
              <a:rPr sz="2000" spc="-5" dirty="0">
                <a:latin typeface="Courier New"/>
                <a:cs typeface="Courier New"/>
              </a:rPr>
              <a:t>)</a:t>
            </a:r>
            <a:endParaRPr sz="2000" dirty="0">
              <a:latin typeface="Courier New"/>
              <a:cs typeface="Courier New"/>
            </a:endParaRPr>
          </a:p>
        </p:txBody>
      </p:sp>
      <p:sp>
        <p:nvSpPr>
          <p:cNvPr id="9" name="object 9"/>
          <p:cNvSpPr txBox="1"/>
          <p:nvPr/>
        </p:nvSpPr>
        <p:spPr>
          <a:xfrm>
            <a:off x="2011058" y="6427179"/>
            <a:ext cx="5664200" cy="279400"/>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 </a:t>
            </a:r>
            <a:r>
              <a:rPr sz="2000" i="1" spc="-5" dirty="0">
                <a:latin typeface="Courier New"/>
                <a:cs typeface="Courier New"/>
              </a:rPr>
              <a:t>put a character into the variable</a:t>
            </a:r>
            <a:r>
              <a:rPr sz="2000" i="1" spc="5" dirty="0">
                <a:latin typeface="Courier New"/>
                <a:cs typeface="Courier New"/>
              </a:rPr>
              <a:t> </a:t>
            </a:r>
            <a:r>
              <a:rPr sz="2000" spc="-5" dirty="0">
                <a:latin typeface="Courier New"/>
                <a:cs typeface="Courier New"/>
              </a:rPr>
              <a:t>}</a:t>
            </a:r>
            <a:endParaRPr sz="2000">
              <a:latin typeface="Courier New"/>
              <a:cs typeface="Courier New"/>
            </a:endParaRPr>
          </a:p>
        </p:txBody>
      </p:sp>
      <p:sp>
        <p:nvSpPr>
          <p:cNvPr id="10" name="object 10"/>
          <p:cNvSpPr/>
          <p:nvPr/>
        </p:nvSpPr>
        <p:spPr>
          <a:xfrm>
            <a:off x="4194695" y="5689091"/>
            <a:ext cx="1224915" cy="113664"/>
          </a:xfrm>
          <a:custGeom>
            <a:avLst/>
            <a:gdLst/>
            <a:ahLst/>
            <a:cxnLst/>
            <a:rect l="l" t="t" r="r" b="b"/>
            <a:pathLst>
              <a:path w="1224914" h="113664">
                <a:moveTo>
                  <a:pt x="1224534" y="97535"/>
                </a:moveTo>
                <a:lnTo>
                  <a:pt x="1208532" y="96773"/>
                </a:lnTo>
                <a:lnTo>
                  <a:pt x="1207770" y="112013"/>
                </a:lnTo>
                <a:lnTo>
                  <a:pt x="1223772" y="113537"/>
                </a:lnTo>
                <a:lnTo>
                  <a:pt x="1224534" y="97535"/>
                </a:lnTo>
                <a:close/>
              </a:path>
              <a:path w="1224914" h="113664">
                <a:moveTo>
                  <a:pt x="1192530" y="95249"/>
                </a:moveTo>
                <a:lnTo>
                  <a:pt x="1176528" y="94487"/>
                </a:lnTo>
                <a:lnTo>
                  <a:pt x="1175766" y="110489"/>
                </a:lnTo>
                <a:lnTo>
                  <a:pt x="1191768" y="111251"/>
                </a:lnTo>
                <a:lnTo>
                  <a:pt x="1192530" y="95249"/>
                </a:lnTo>
                <a:close/>
              </a:path>
              <a:path w="1224914" h="113664">
                <a:moveTo>
                  <a:pt x="1161288" y="93725"/>
                </a:moveTo>
                <a:lnTo>
                  <a:pt x="1145286" y="92963"/>
                </a:lnTo>
                <a:lnTo>
                  <a:pt x="1144524" y="108965"/>
                </a:lnTo>
                <a:lnTo>
                  <a:pt x="1159764" y="109727"/>
                </a:lnTo>
                <a:lnTo>
                  <a:pt x="1161288" y="93725"/>
                </a:lnTo>
                <a:close/>
              </a:path>
              <a:path w="1224914" h="113664">
                <a:moveTo>
                  <a:pt x="1129284" y="92201"/>
                </a:moveTo>
                <a:lnTo>
                  <a:pt x="1113282" y="90677"/>
                </a:lnTo>
                <a:lnTo>
                  <a:pt x="1112520" y="106679"/>
                </a:lnTo>
                <a:lnTo>
                  <a:pt x="1128522" y="107441"/>
                </a:lnTo>
                <a:lnTo>
                  <a:pt x="1129284" y="92201"/>
                </a:lnTo>
                <a:close/>
              </a:path>
              <a:path w="1224914" h="113664">
                <a:moveTo>
                  <a:pt x="1097280" y="89915"/>
                </a:moveTo>
                <a:lnTo>
                  <a:pt x="1082040" y="89153"/>
                </a:lnTo>
                <a:lnTo>
                  <a:pt x="1080516" y="105155"/>
                </a:lnTo>
                <a:lnTo>
                  <a:pt x="1096518" y="105917"/>
                </a:lnTo>
                <a:lnTo>
                  <a:pt x="1097280" y="89915"/>
                </a:lnTo>
                <a:close/>
              </a:path>
              <a:path w="1224914" h="113664">
                <a:moveTo>
                  <a:pt x="1066038" y="88391"/>
                </a:moveTo>
                <a:lnTo>
                  <a:pt x="1050036" y="87629"/>
                </a:lnTo>
                <a:lnTo>
                  <a:pt x="1049274" y="102869"/>
                </a:lnTo>
                <a:lnTo>
                  <a:pt x="1065276" y="104393"/>
                </a:lnTo>
                <a:lnTo>
                  <a:pt x="1066038" y="88391"/>
                </a:lnTo>
                <a:close/>
              </a:path>
              <a:path w="1224914" h="113664">
                <a:moveTo>
                  <a:pt x="1034034" y="86105"/>
                </a:moveTo>
                <a:lnTo>
                  <a:pt x="1018032" y="85343"/>
                </a:lnTo>
                <a:lnTo>
                  <a:pt x="1017270" y="101345"/>
                </a:lnTo>
                <a:lnTo>
                  <a:pt x="1033272" y="102107"/>
                </a:lnTo>
                <a:lnTo>
                  <a:pt x="1034034" y="86105"/>
                </a:lnTo>
                <a:close/>
              </a:path>
              <a:path w="1224914" h="113664">
                <a:moveTo>
                  <a:pt x="1002792" y="84581"/>
                </a:moveTo>
                <a:lnTo>
                  <a:pt x="986790" y="83820"/>
                </a:lnTo>
                <a:lnTo>
                  <a:pt x="986028" y="99059"/>
                </a:lnTo>
                <a:lnTo>
                  <a:pt x="1001268" y="100583"/>
                </a:lnTo>
                <a:lnTo>
                  <a:pt x="1002792" y="84581"/>
                </a:lnTo>
                <a:close/>
              </a:path>
              <a:path w="1224914" h="113664">
                <a:moveTo>
                  <a:pt x="970788" y="82295"/>
                </a:moveTo>
                <a:lnTo>
                  <a:pt x="954786" y="81533"/>
                </a:lnTo>
                <a:lnTo>
                  <a:pt x="954024" y="97535"/>
                </a:lnTo>
                <a:lnTo>
                  <a:pt x="970026" y="98297"/>
                </a:lnTo>
                <a:lnTo>
                  <a:pt x="970788" y="82295"/>
                </a:lnTo>
                <a:close/>
              </a:path>
              <a:path w="1224914" h="113664">
                <a:moveTo>
                  <a:pt x="938784" y="80772"/>
                </a:moveTo>
                <a:lnTo>
                  <a:pt x="923544" y="80009"/>
                </a:lnTo>
                <a:lnTo>
                  <a:pt x="922020" y="96012"/>
                </a:lnTo>
                <a:lnTo>
                  <a:pt x="938022" y="96773"/>
                </a:lnTo>
                <a:lnTo>
                  <a:pt x="938784" y="80772"/>
                </a:lnTo>
                <a:close/>
              </a:path>
              <a:path w="1224914" h="113664">
                <a:moveTo>
                  <a:pt x="907542" y="79247"/>
                </a:moveTo>
                <a:lnTo>
                  <a:pt x="891540" y="77723"/>
                </a:lnTo>
                <a:lnTo>
                  <a:pt x="890778" y="93725"/>
                </a:lnTo>
                <a:lnTo>
                  <a:pt x="906780" y="94488"/>
                </a:lnTo>
                <a:lnTo>
                  <a:pt x="907542" y="79247"/>
                </a:lnTo>
                <a:close/>
              </a:path>
              <a:path w="1224914" h="113664">
                <a:moveTo>
                  <a:pt x="875538" y="76962"/>
                </a:moveTo>
                <a:lnTo>
                  <a:pt x="859536" y="76200"/>
                </a:lnTo>
                <a:lnTo>
                  <a:pt x="858774" y="92202"/>
                </a:lnTo>
                <a:lnTo>
                  <a:pt x="874776" y="92963"/>
                </a:lnTo>
                <a:lnTo>
                  <a:pt x="875538" y="76962"/>
                </a:lnTo>
                <a:close/>
              </a:path>
              <a:path w="1224914" h="113664">
                <a:moveTo>
                  <a:pt x="844296" y="75438"/>
                </a:moveTo>
                <a:lnTo>
                  <a:pt x="828294" y="74675"/>
                </a:lnTo>
                <a:lnTo>
                  <a:pt x="827532" y="89916"/>
                </a:lnTo>
                <a:lnTo>
                  <a:pt x="842772" y="91439"/>
                </a:lnTo>
                <a:lnTo>
                  <a:pt x="844296" y="75438"/>
                </a:lnTo>
                <a:close/>
              </a:path>
              <a:path w="1224914" h="113664">
                <a:moveTo>
                  <a:pt x="812292" y="73152"/>
                </a:moveTo>
                <a:lnTo>
                  <a:pt x="796290" y="72389"/>
                </a:lnTo>
                <a:lnTo>
                  <a:pt x="795528" y="88392"/>
                </a:lnTo>
                <a:lnTo>
                  <a:pt x="811530" y="89154"/>
                </a:lnTo>
                <a:lnTo>
                  <a:pt x="812292" y="73152"/>
                </a:lnTo>
                <a:close/>
              </a:path>
              <a:path w="1224914" h="113664">
                <a:moveTo>
                  <a:pt x="780288" y="71628"/>
                </a:moveTo>
                <a:lnTo>
                  <a:pt x="765048" y="70866"/>
                </a:lnTo>
                <a:lnTo>
                  <a:pt x="763524" y="86105"/>
                </a:lnTo>
                <a:lnTo>
                  <a:pt x="779526" y="87630"/>
                </a:lnTo>
                <a:lnTo>
                  <a:pt x="780288" y="71628"/>
                </a:lnTo>
                <a:close/>
              </a:path>
              <a:path w="1224914" h="113664">
                <a:moveTo>
                  <a:pt x="749046" y="69342"/>
                </a:moveTo>
                <a:lnTo>
                  <a:pt x="733044" y="68580"/>
                </a:lnTo>
                <a:lnTo>
                  <a:pt x="732282" y="84582"/>
                </a:lnTo>
                <a:lnTo>
                  <a:pt x="748284" y="85344"/>
                </a:lnTo>
                <a:lnTo>
                  <a:pt x="749046" y="69342"/>
                </a:lnTo>
                <a:close/>
              </a:path>
              <a:path w="1224914" h="113664">
                <a:moveTo>
                  <a:pt x="717042" y="67818"/>
                </a:moveTo>
                <a:lnTo>
                  <a:pt x="701040" y="67056"/>
                </a:lnTo>
                <a:lnTo>
                  <a:pt x="700278" y="83058"/>
                </a:lnTo>
                <a:lnTo>
                  <a:pt x="716280" y="83820"/>
                </a:lnTo>
                <a:lnTo>
                  <a:pt x="717042" y="67818"/>
                </a:lnTo>
                <a:close/>
              </a:path>
              <a:path w="1224914" h="113664">
                <a:moveTo>
                  <a:pt x="685800" y="66294"/>
                </a:moveTo>
                <a:lnTo>
                  <a:pt x="669798" y="64770"/>
                </a:lnTo>
                <a:lnTo>
                  <a:pt x="669036" y="80772"/>
                </a:lnTo>
                <a:lnTo>
                  <a:pt x="684276" y="81534"/>
                </a:lnTo>
                <a:lnTo>
                  <a:pt x="685800" y="66294"/>
                </a:lnTo>
                <a:close/>
              </a:path>
              <a:path w="1224914" h="113664">
                <a:moveTo>
                  <a:pt x="653796" y="64008"/>
                </a:moveTo>
                <a:lnTo>
                  <a:pt x="637794" y="63246"/>
                </a:lnTo>
                <a:lnTo>
                  <a:pt x="637032" y="79248"/>
                </a:lnTo>
                <a:lnTo>
                  <a:pt x="653034" y="80010"/>
                </a:lnTo>
                <a:lnTo>
                  <a:pt x="653796" y="64008"/>
                </a:lnTo>
                <a:close/>
              </a:path>
              <a:path w="1224914" h="113664">
                <a:moveTo>
                  <a:pt x="622554" y="62484"/>
                </a:moveTo>
                <a:lnTo>
                  <a:pt x="606552" y="61722"/>
                </a:lnTo>
                <a:lnTo>
                  <a:pt x="605028" y="76962"/>
                </a:lnTo>
                <a:lnTo>
                  <a:pt x="621030" y="78486"/>
                </a:lnTo>
                <a:lnTo>
                  <a:pt x="622554" y="62484"/>
                </a:lnTo>
                <a:close/>
              </a:path>
              <a:path w="1224914" h="113664">
                <a:moveTo>
                  <a:pt x="590550" y="60198"/>
                </a:moveTo>
                <a:lnTo>
                  <a:pt x="574548" y="59436"/>
                </a:lnTo>
                <a:lnTo>
                  <a:pt x="573786" y="75438"/>
                </a:lnTo>
                <a:lnTo>
                  <a:pt x="589788" y="76200"/>
                </a:lnTo>
                <a:lnTo>
                  <a:pt x="590550" y="60198"/>
                </a:lnTo>
                <a:close/>
              </a:path>
              <a:path w="1224914" h="113664">
                <a:moveTo>
                  <a:pt x="558546" y="58674"/>
                </a:moveTo>
                <a:lnTo>
                  <a:pt x="543306" y="57912"/>
                </a:lnTo>
                <a:lnTo>
                  <a:pt x="541782" y="73914"/>
                </a:lnTo>
                <a:lnTo>
                  <a:pt x="557784" y="74676"/>
                </a:lnTo>
                <a:lnTo>
                  <a:pt x="558546" y="58674"/>
                </a:lnTo>
                <a:close/>
              </a:path>
              <a:path w="1224914" h="113664">
                <a:moveTo>
                  <a:pt x="527304" y="56388"/>
                </a:moveTo>
                <a:lnTo>
                  <a:pt x="511302" y="55626"/>
                </a:lnTo>
                <a:lnTo>
                  <a:pt x="510540" y="71628"/>
                </a:lnTo>
                <a:lnTo>
                  <a:pt x="526542" y="72390"/>
                </a:lnTo>
                <a:lnTo>
                  <a:pt x="527304" y="56388"/>
                </a:lnTo>
                <a:close/>
              </a:path>
              <a:path w="1224914" h="113664">
                <a:moveTo>
                  <a:pt x="495300" y="54864"/>
                </a:moveTo>
                <a:lnTo>
                  <a:pt x="479298" y="54102"/>
                </a:lnTo>
                <a:lnTo>
                  <a:pt x="478536" y="70104"/>
                </a:lnTo>
                <a:lnTo>
                  <a:pt x="494538" y="70866"/>
                </a:lnTo>
                <a:lnTo>
                  <a:pt x="495300" y="54864"/>
                </a:lnTo>
                <a:close/>
              </a:path>
              <a:path w="1224914" h="113664">
                <a:moveTo>
                  <a:pt x="464058" y="53340"/>
                </a:moveTo>
                <a:lnTo>
                  <a:pt x="448056" y="51816"/>
                </a:lnTo>
                <a:lnTo>
                  <a:pt x="447294" y="67818"/>
                </a:lnTo>
                <a:lnTo>
                  <a:pt x="462534" y="68580"/>
                </a:lnTo>
                <a:lnTo>
                  <a:pt x="464058" y="53340"/>
                </a:lnTo>
                <a:close/>
              </a:path>
              <a:path w="1224914" h="113664">
                <a:moveTo>
                  <a:pt x="432054" y="51054"/>
                </a:moveTo>
                <a:lnTo>
                  <a:pt x="416052" y="50292"/>
                </a:lnTo>
                <a:lnTo>
                  <a:pt x="415290" y="66294"/>
                </a:lnTo>
                <a:lnTo>
                  <a:pt x="431292" y="67056"/>
                </a:lnTo>
                <a:lnTo>
                  <a:pt x="432054" y="51054"/>
                </a:lnTo>
                <a:close/>
              </a:path>
              <a:path w="1224914" h="113664">
                <a:moveTo>
                  <a:pt x="400050" y="49530"/>
                </a:moveTo>
                <a:lnTo>
                  <a:pt x="384810" y="48768"/>
                </a:lnTo>
                <a:lnTo>
                  <a:pt x="383286" y="64008"/>
                </a:lnTo>
                <a:lnTo>
                  <a:pt x="399288" y="65532"/>
                </a:lnTo>
                <a:lnTo>
                  <a:pt x="400050" y="49530"/>
                </a:lnTo>
                <a:close/>
              </a:path>
              <a:path w="1224914" h="113664">
                <a:moveTo>
                  <a:pt x="368808" y="47244"/>
                </a:moveTo>
                <a:lnTo>
                  <a:pt x="352806" y="46482"/>
                </a:lnTo>
                <a:lnTo>
                  <a:pt x="352044" y="62484"/>
                </a:lnTo>
                <a:lnTo>
                  <a:pt x="368046" y="63246"/>
                </a:lnTo>
                <a:lnTo>
                  <a:pt x="368808" y="47244"/>
                </a:lnTo>
                <a:close/>
              </a:path>
              <a:path w="1224914" h="113664">
                <a:moveTo>
                  <a:pt x="336804" y="45720"/>
                </a:moveTo>
                <a:lnTo>
                  <a:pt x="320802" y="44958"/>
                </a:lnTo>
                <a:lnTo>
                  <a:pt x="320040" y="60960"/>
                </a:lnTo>
                <a:lnTo>
                  <a:pt x="336042" y="61722"/>
                </a:lnTo>
                <a:lnTo>
                  <a:pt x="336804" y="45720"/>
                </a:lnTo>
                <a:close/>
              </a:path>
              <a:path w="1224914" h="113664">
                <a:moveTo>
                  <a:pt x="305562" y="43434"/>
                </a:moveTo>
                <a:lnTo>
                  <a:pt x="289560" y="42672"/>
                </a:lnTo>
                <a:lnTo>
                  <a:pt x="288798" y="58674"/>
                </a:lnTo>
                <a:lnTo>
                  <a:pt x="304038" y="59436"/>
                </a:lnTo>
                <a:lnTo>
                  <a:pt x="305562" y="43434"/>
                </a:lnTo>
                <a:close/>
              </a:path>
              <a:path w="1224914" h="113664">
                <a:moveTo>
                  <a:pt x="273558" y="41910"/>
                </a:moveTo>
                <a:lnTo>
                  <a:pt x="257556" y="41148"/>
                </a:lnTo>
                <a:lnTo>
                  <a:pt x="256794" y="57150"/>
                </a:lnTo>
                <a:lnTo>
                  <a:pt x="272796" y="57912"/>
                </a:lnTo>
                <a:lnTo>
                  <a:pt x="273558" y="41910"/>
                </a:lnTo>
                <a:close/>
              </a:path>
              <a:path w="1224914" h="113664">
                <a:moveTo>
                  <a:pt x="241554" y="40386"/>
                </a:moveTo>
                <a:lnTo>
                  <a:pt x="226314" y="38862"/>
                </a:lnTo>
                <a:lnTo>
                  <a:pt x="224790" y="54864"/>
                </a:lnTo>
                <a:lnTo>
                  <a:pt x="240792" y="55626"/>
                </a:lnTo>
                <a:lnTo>
                  <a:pt x="241554" y="40386"/>
                </a:lnTo>
                <a:close/>
              </a:path>
              <a:path w="1224914" h="113664">
                <a:moveTo>
                  <a:pt x="210312" y="38100"/>
                </a:moveTo>
                <a:lnTo>
                  <a:pt x="194310" y="37338"/>
                </a:lnTo>
                <a:lnTo>
                  <a:pt x="193548" y="53340"/>
                </a:lnTo>
                <a:lnTo>
                  <a:pt x="209550" y="54102"/>
                </a:lnTo>
                <a:lnTo>
                  <a:pt x="210312" y="38100"/>
                </a:lnTo>
                <a:close/>
              </a:path>
              <a:path w="1224914" h="113664">
                <a:moveTo>
                  <a:pt x="178308" y="36576"/>
                </a:moveTo>
                <a:lnTo>
                  <a:pt x="162306" y="35814"/>
                </a:lnTo>
                <a:lnTo>
                  <a:pt x="161544" y="51054"/>
                </a:lnTo>
                <a:lnTo>
                  <a:pt x="177546" y="52578"/>
                </a:lnTo>
                <a:lnTo>
                  <a:pt x="178308" y="36576"/>
                </a:lnTo>
                <a:close/>
              </a:path>
              <a:path w="1224914" h="113664">
                <a:moveTo>
                  <a:pt x="147066" y="34290"/>
                </a:moveTo>
                <a:lnTo>
                  <a:pt x="131064" y="33528"/>
                </a:lnTo>
                <a:lnTo>
                  <a:pt x="130302" y="49530"/>
                </a:lnTo>
                <a:lnTo>
                  <a:pt x="145542" y="50292"/>
                </a:lnTo>
                <a:lnTo>
                  <a:pt x="147066" y="34290"/>
                </a:lnTo>
                <a:close/>
              </a:path>
              <a:path w="1224914" h="113664">
                <a:moveTo>
                  <a:pt x="115062" y="32766"/>
                </a:moveTo>
                <a:lnTo>
                  <a:pt x="99060" y="32004"/>
                </a:lnTo>
                <a:lnTo>
                  <a:pt x="98298" y="48006"/>
                </a:lnTo>
                <a:lnTo>
                  <a:pt x="114300" y="48768"/>
                </a:lnTo>
                <a:lnTo>
                  <a:pt x="115062" y="32766"/>
                </a:lnTo>
                <a:close/>
              </a:path>
              <a:path w="1224914" h="113664">
                <a:moveTo>
                  <a:pt x="78486" y="0"/>
                </a:moveTo>
                <a:lnTo>
                  <a:pt x="0" y="34290"/>
                </a:lnTo>
                <a:lnTo>
                  <a:pt x="66294" y="71879"/>
                </a:lnTo>
                <a:lnTo>
                  <a:pt x="66294" y="45720"/>
                </a:lnTo>
                <a:lnTo>
                  <a:pt x="67818" y="29718"/>
                </a:lnTo>
                <a:lnTo>
                  <a:pt x="76649" y="30601"/>
                </a:lnTo>
                <a:lnTo>
                  <a:pt x="78486" y="0"/>
                </a:lnTo>
                <a:close/>
              </a:path>
              <a:path w="1224914" h="113664">
                <a:moveTo>
                  <a:pt x="76649" y="30601"/>
                </a:moveTo>
                <a:lnTo>
                  <a:pt x="67818" y="29718"/>
                </a:lnTo>
                <a:lnTo>
                  <a:pt x="66294" y="45720"/>
                </a:lnTo>
                <a:lnTo>
                  <a:pt x="75715" y="46168"/>
                </a:lnTo>
                <a:lnTo>
                  <a:pt x="76649" y="30601"/>
                </a:lnTo>
                <a:close/>
              </a:path>
              <a:path w="1224914" h="113664">
                <a:moveTo>
                  <a:pt x="75715" y="46168"/>
                </a:moveTo>
                <a:lnTo>
                  <a:pt x="66294" y="45720"/>
                </a:lnTo>
                <a:lnTo>
                  <a:pt x="66294" y="71879"/>
                </a:lnTo>
                <a:lnTo>
                  <a:pt x="73914" y="76200"/>
                </a:lnTo>
                <a:lnTo>
                  <a:pt x="75715" y="46168"/>
                </a:lnTo>
                <a:close/>
              </a:path>
              <a:path w="1224914" h="113664">
                <a:moveTo>
                  <a:pt x="83058" y="31242"/>
                </a:moveTo>
                <a:lnTo>
                  <a:pt x="76649" y="30601"/>
                </a:lnTo>
                <a:lnTo>
                  <a:pt x="75715" y="46168"/>
                </a:lnTo>
                <a:lnTo>
                  <a:pt x="82296" y="46482"/>
                </a:lnTo>
                <a:lnTo>
                  <a:pt x="83058" y="31242"/>
                </a:lnTo>
                <a:close/>
              </a:path>
            </a:pathLst>
          </a:custGeom>
          <a:solidFill>
            <a:srgbClr val="000099"/>
          </a:solidFill>
        </p:spPr>
        <p:txBody>
          <a:bodyPr wrap="square" lIns="0" tIns="0" rIns="0" bIns="0" rtlCol="0"/>
          <a:lstStyle/>
          <a:p>
            <a:endParaRPr/>
          </a:p>
        </p:txBody>
      </p:sp>
    </p:spTree>
    <p:extLst>
      <p:ext uri="{BB962C8B-B14F-4D97-AF65-F5344CB8AC3E}">
        <p14:creationId xmlns:p14="http://schemas.microsoft.com/office/powerpoint/2010/main" val="13942926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83844" rIns="0" bIns="0" rtlCol="0">
            <a:spAutoFit/>
          </a:bodyPr>
          <a:lstStyle/>
          <a:p>
            <a:pPr marL="2404110">
              <a:lnSpc>
                <a:spcPct val="100000"/>
              </a:lnSpc>
            </a:pPr>
            <a:r>
              <a:rPr spc="-5" dirty="0"/>
              <a:t>Caution</a:t>
            </a:r>
          </a:p>
        </p:txBody>
      </p:sp>
      <p:sp>
        <p:nvSpPr>
          <p:cNvPr id="3" name="object 3"/>
          <p:cNvSpPr txBox="1"/>
          <p:nvPr/>
        </p:nvSpPr>
        <p:spPr>
          <a:xfrm>
            <a:off x="1225429" y="2360245"/>
            <a:ext cx="8617071" cy="984885"/>
          </a:xfrm>
          <a:prstGeom prst="rect">
            <a:avLst/>
          </a:prstGeom>
        </p:spPr>
        <p:txBody>
          <a:bodyPr vert="horz" wrap="square" lIns="0" tIns="0" rIns="0" bIns="0" rtlCol="0">
            <a:spAutoFit/>
          </a:bodyPr>
          <a:lstStyle/>
          <a:p>
            <a:pPr marL="469900" marR="5080" indent="-457200">
              <a:lnSpc>
                <a:spcPct val="100000"/>
              </a:lnSpc>
              <a:buFont typeface="Arial"/>
              <a:buChar char="•"/>
              <a:tabLst>
                <a:tab pos="469900" algn="l"/>
              </a:tabLst>
            </a:pPr>
            <a:r>
              <a:rPr sz="3200" spc="-5" dirty="0">
                <a:latin typeface="Calibri"/>
                <a:cs typeface="Calibri"/>
              </a:rPr>
              <a:t>Ope</a:t>
            </a:r>
            <a:r>
              <a:rPr sz="3200" spc="-70" dirty="0">
                <a:latin typeface="Calibri"/>
                <a:cs typeface="Calibri"/>
              </a:rPr>
              <a:t>r</a:t>
            </a:r>
            <a:r>
              <a:rPr sz="3200" spc="-40" dirty="0">
                <a:latin typeface="Calibri"/>
                <a:cs typeface="Calibri"/>
              </a:rPr>
              <a:t>a</a:t>
            </a:r>
            <a:r>
              <a:rPr sz="3200" spc="-5" dirty="0">
                <a:latin typeface="Calibri"/>
                <a:cs typeface="Calibri"/>
              </a:rPr>
              <a:t>tion</a:t>
            </a:r>
            <a:r>
              <a:rPr sz="3200" dirty="0">
                <a:latin typeface="Calibri"/>
                <a:cs typeface="Calibri"/>
              </a:rPr>
              <a:t>s</a:t>
            </a:r>
            <a:r>
              <a:rPr sz="3200" spc="30" dirty="0">
                <a:latin typeface="Calibri"/>
                <a:cs typeface="Calibri"/>
              </a:rPr>
              <a:t> </a:t>
            </a:r>
            <a:r>
              <a:rPr sz="3200" spc="-10" dirty="0">
                <a:latin typeface="Calibri"/>
                <a:cs typeface="Calibri"/>
              </a:rPr>
              <a:t>whe</a:t>
            </a:r>
            <a:r>
              <a:rPr sz="3200" spc="-5" dirty="0">
                <a:latin typeface="Calibri"/>
                <a:cs typeface="Calibri"/>
              </a:rPr>
              <a:t>n</a:t>
            </a:r>
            <a:r>
              <a:rPr sz="3200" spc="10" dirty="0">
                <a:latin typeface="Calibri"/>
                <a:cs typeface="Calibri"/>
              </a:rPr>
              <a:t> </a:t>
            </a:r>
            <a:r>
              <a:rPr sz="3200" spc="-10" dirty="0">
                <a:latin typeface="Calibri"/>
                <a:cs typeface="Calibri"/>
              </a:rPr>
              <a:t>on</a:t>
            </a:r>
            <a:r>
              <a:rPr sz="3200" spc="-5" dirty="0">
                <a:latin typeface="Calibri"/>
                <a:cs typeface="Calibri"/>
              </a:rPr>
              <a:t>e</a:t>
            </a:r>
            <a:r>
              <a:rPr sz="3200" spc="5" dirty="0">
                <a:latin typeface="Calibri"/>
                <a:cs typeface="Calibri"/>
              </a:rPr>
              <a:t> </a:t>
            </a:r>
            <a:r>
              <a:rPr sz="3200" spc="-5" dirty="0">
                <a:latin typeface="Calibri"/>
                <a:cs typeface="Calibri"/>
              </a:rPr>
              <a:t>fil</a:t>
            </a:r>
            <a:r>
              <a:rPr sz="3200" dirty="0">
                <a:latin typeface="Calibri"/>
                <a:cs typeface="Calibri"/>
              </a:rPr>
              <a:t>e </a:t>
            </a:r>
            <a:r>
              <a:rPr sz="3200" spc="-5" dirty="0">
                <a:latin typeface="Calibri"/>
                <a:cs typeface="Calibri"/>
              </a:rPr>
              <a:t>i</a:t>
            </a:r>
            <a:r>
              <a:rPr sz="3200" dirty="0">
                <a:latin typeface="Calibri"/>
                <a:cs typeface="Calibri"/>
              </a:rPr>
              <a:t>s</a:t>
            </a:r>
            <a:r>
              <a:rPr sz="3200" spc="10" dirty="0">
                <a:latin typeface="Calibri"/>
                <a:cs typeface="Calibri"/>
              </a:rPr>
              <a:t> </a:t>
            </a:r>
            <a:r>
              <a:rPr sz="3200" spc="-10" dirty="0">
                <a:latin typeface="Calibri"/>
                <a:cs typeface="Calibri"/>
              </a:rPr>
              <a:t>associ</a:t>
            </a:r>
            <a:r>
              <a:rPr sz="3200" spc="-40" dirty="0">
                <a:latin typeface="Calibri"/>
                <a:cs typeface="Calibri"/>
              </a:rPr>
              <a:t>at</a:t>
            </a:r>
            <a:r>
              <a:rPr sz="3200" spc="-10" dirty="0">
                <a:latin typeface="Calibri"/>
                <a:cs typeface="Calibri"/>
              </a:rPr>
              <a:t>e</a:t>
            </a:r>
            <a:r>
              <a:rPr sz="3200" spc="-5" dirty="0">
                <a:latin typeface="Calibri"/>
                <a:cs typeface="Calibri"/>
              </a:rPr>
              <a:t>d</a:t>
            </a:r>
            <a:r>
              <a:rPr sz="3200" spc="30" dirty="0">
                <a:latin typeface="Calibri"/>
                <a:cs typeface="Calibri"/>
              </a:rPr>
              <a:t> </a:t>
            </a:r>
            <a:r>
              <a:rPr sz="3200" spc="-5" dirty="0">
                <a:latin typeface="Calibri"/>
                <a:cs typeface="Calibri"/>
              </a:rPr>
              <a:t>with t</a:t>
            </a:r>
            <a:r>
              <a:rPr sz="3200" spc="-35" dirty="0">
                <a:latin typeface="Calibri"/>
                <a:cs typeface="Calibri"/>
              </a:rPr>
              <a:t>w</a:t>
            </a:r>
            <a:r>
              <a:rPr sz="3200" dirty="0">
                <a:latin typeface="Calibri"/>
                <a:cs typeface="Calibri"/>
              </a:rPr>
              <a:t>o</a:t>
            </a:r>
            <a:r>
              <a:rPr sz="3200" spc="5" dirty="0">
                <a:latin typeface="Calibri"/>
                <a:cs typeface="Calibri"/>
              </a:rPr>
              <a:t> </a:t>
            </a:r>
            <a:r>
              <a:rPr sz="3200" spc="-50" dirty="0">
                <a:latin typeface="Calibri"/>
                <a:cs typeface="Calibri"/>
              </a:rPr>
              <a:t>s</a:t>
            </a:r>
            <a:r>
              <a:rPr sz="3200" spc="-5" dirty="0">
                <a:latin typeface="Calibri"/>
                <a:cs typeface="Calibri"/>
              </a:rPr>
              <a:t>t</a:t>
            </a:r>
            <a:r>
              <a:rPr sz="3200" spc="-45" dirty="0">
                <a:latin typeface="Calibri"/>
                <a:cs typeface="Calibri"/>
              </a:rPr>
              <a:t>r</a:t>
            </a:r>
            <a:r>
              <a:rPr sz="3200" spc="-5" dirty="0">
                <a:latin typeface="Calibri"/>
                <a:cs typeface="Calibri"/>
              </a:rPr>
              <a:t>e</a:t>
            </a:r>
            <a:r>
              <a:rPr sz="3200" spc="-10" dirty="0">
                <a:latin typeface="Calibri"/>
                <a:cs typeface="Calibri"/>
              </a:rPr>
              <a:t>a</a:t>
            </a:r>
            <a:r>
              <a:rPr sz="3200" spc="-5" dirty="0">
                <a:latin typeface="Calibri"/>
                <a:cs typeface="Calibri"/>
              </a:rPr>
              <a:t>ms</a:t>
            </a:r>
            <a:r>
              <a:rPr sz="3200" spc="5" dirty="0">
                <a:latin typeface="Calibri"/>
                <a:cs typeface="Calibri"/>
              </a:rPr>
              <a:t> </a:t>
            </a:r>
            <a:r>
              <a:rPr sz="3200" spc="-10" dirty="0">
                <a:latin typeface="Calibri"/>
                <a:cs typeface="Calibri"/>
              </a:rPr>
              <a:t>a</a:t>
            </a:r>
            <a:r>
              <a:rPr sz="3200" spc="-45" dirty="0">
                <a:latin typeface="Calibri"/>
                <a:cs typeface="Calibri"/>
              </a:rPr>
              <a:t>r</a:t>
            </a:r>
            <a:r>
              <a:rPr sz="3200" spc="-5" dirty="0">
                <a:latin typeface="Calibri"/>
                <a:cs typeface="Calibri"/>
              </a:rPr>
              <a:t>e</a:t>
            </a:r>
            <a:r>
              <a:rPr sz="3200" dirty="0">
                <a:latin typeface="Calibri"/>
                <a:cs typeface="Calibri"/>
              </a:rPr>
              <a:t> </a:t>
            </a:r>
            <a:r>
              <a:rPr sz="3200" spc="-10" dirty="0">
                <a:latin typeface="Calibri"/>
                <a:cs typeface="Calibri"/>
              </a:rPr>
              <a:t>p</a:t>
            </a:r>
            <a:r>
              <a:rPr sz="3200" spc="-60" dirty="0">
                <a:latin typeface="Calibri"/>
                <a:cs typeface="Calibri"/>
              </a:rPr>
              <a:t>r</a:t>
            </a:r>
            <a:r>
              <a:rPr sz="3200" spc="-10" dirty="0">
                <a:latin typeface="Calibri"/>
                <a:cs typeface="Calibri"/>
              </a:rPr>
              <a:t>on</a:t>
            </a:r>
            <a:r>
              <a:rPr sz="3200" spc="-5" dirty="0">
                <a:latin typeface="Calibri"/>
                <a:cs typeface="Calibri"/>
              </a:rPr>
              <a:t>e</a:t>
            </a:r>
            <a:r>
              <a:rPr sz="3200" spc="15" dirty="0">
                <a:latin typeface="Calibri"/>
                <a:cs typeface="Calibri"/>
              </a:rPr>
              <a:t> </a:t>
            </a:r>
            <a:r>
              <a:rPr sz="3200" spc="-35" dirty="0">
                <a:latin typeface="Calibri"/>
                <a:cs typeface="Calibri"/>
              </a:rPr>
              <a:t>t</a:t>
            </a:r>
            <a:r>
              <a:rPr sz="3200" spc="-5" dirty="0">
                <a:latin typeface="Calibri"/>
                <a:cs typeface="Calibri"/>
              </a:rPr>
              <a:t>o</a:t>
            </a:r>
            <a:r>
              <a:rPr sz="3200" dirty="0">
                <a:latin typeface="Calibri"/>
                <a:cs typeface="Calibri"/>
              </a:rPr>
              <a:t> </a:t>
            </a:r>
            <a:r>
              <a:rPr sz="3200" spc="-5" dirty="0">
                <a:latin typeface="Calibri"/>
                <a:cs typeface="Calibri"/>
              </a:rPr>
              <a:t>er</a:t>
            </a:r>
            <a:r>
              <a:rPr sz="3200" spc="-60" dirty="0">
                <a:latin typeface="Calibri"/>
                <a:cs typeface="Calibri"/>
              </a:rPr>
              <a:t>r</a:t>
            </a:r>
            <a:r>
              <a:rPr sz="3200" spc="-10" dirty="0">
                <a:latin typeface="Calibri"/>
                <a:cs typeface="Calibri"/>
              </a:rPr>
              <a:t>o</a:t>
            </a:r>
            <a:r>
              <a:rPr sz="3200" spc="-60" dirty="0">
                <a:latin typeface="Calibri"/>
                <a:cs typeface="Calibri"/>
              </a:rPr>
              <a:t>rs</a:t>
            </a:r>
            <a:r>
              <a:rPr lang="en-AU" sz="3200" spc="-60" dirty="0">
                <a:latin typeface="Calibri"/>
                <a:cs typeface="Calibri"/>
              </a:rPr>
              <a:t>.</a:t>
            </a:r>
            <a:endParaRPr sz="3200" dirty="0">
              <a:latin typeface="Calibri"/>
              <a:cs typeface="Calibri"/>
            </a:endParaRPr>
          </a:p>
        </p:txBody>
      </p:sp>
      <p:sp>
        <p:nvSpPr>
          <p:cNvPr id="4" name="object 4"/>
          <p:cNvSpPr txBox="1"/>
          <p:nvPr/>
        </p:nvSpPr>
        <p:spPr>
          <a:xfrm>
            <a:off x="2021719" y="4790185"/>
            <a:ext cx="1005840" cy="254000"/>
          </a:xfrm>
          <a:prstGeom prst="rect">
            <a:avLst/>
          </a:prstGeom>
        </p:spPr>
        <p:txBody>
          <a:bodyPr vert="horz" wrap="square" lIns="0" tIns="0" rIns="0" bIns="0" rtlCol="0">
            <a:spAutoFit/>
          </a:bodyPr>
          <a:lstStyle/>
          <a:p>
            <a:pPr marL="12700">
              <a:lnSpc>
                <a:spcPct val="100000"/>
              </a:lnSpc>
            </a:pPr>
            <a:r>
              <a:rPr sz="1800" b="1" dirty="0">
                <a:latin typeface="Calibri"/>
                <a:cs typeface="Calibri"/>
              </a:rPr>
              <a:t>C p</a:t>
            </a:r>
            <a:r>
              <a:rPr sz="1800" b="1" spc="-25" dirty="0">
                <a:latin typeface="Calibri"/>
                <a:cs typeface="Calibri"/>
              </a:rPr>
              <a:t>r</a:t>
            </a:r>
            <a:r>
              <a:rPr sz="1800" b="1" dirty="0">
                <a:latin typeface="Calibri"/>
                <a:cs typeface="Calibri"/>
              </a:rPr>
              <a:t>og</a:t>
            </a:r>
            <a:r>
              <a:rPr sz="1800" b="1" spc="-45" dirty="0">
                <a:latin typeface="Calibri"/>
                <a:cs typeface="Calibri"/>
              </a:rPr>
              <a:t>r</a:t>
            </a:r>
            <a:r>
              <a:rPr sz="1800" b="1" spc="-5" dirty="0">
                <a:latin typeface="Calibri"/>
                <a:cs typeface="Calibri"/>
              </a:rPr>
              <a:t>a</a:t>
            </a:r>
            <a:r>
              <a:rPr sz="1800" b="1" dirty="0">
                <a:latin typeface="Calibri"/>
                <a:cs typeface="Calibri"/>
              </a:rPr>
              <a:t>m</a:t>
            </a:r>
            <a:endParaRPr sz="1800">
              <a:latin typeface="Calibri"/>
              <a:cs typeface="Calibri"/>
            </a:endParaRPr>
          </a:p>
        </p:txBody>
      </p:sp>
      <p:sp>
        <p:nvSpPr>
          <p:cNvPr id="5" name="object 5"/>
          <p:cNvSpPr/>
          <p:nvPr/>
        </p:nvSpPr>
        <p:spPr>
          <a:xfrm>
            <a:off x="1559699" y="3935729"/>
            <a:ext cx="4420361" cy="202996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587119" y="4705350"/>
            <a:ext cx="1814830" cy="612775"/>
          </a:xfrm>
          <a:custGeom>
            <a:avLst/>
            <a:gdLst/>
            <a:ahLst/>
            <a:cxnLst/>
            <a:rect l="l" t="t" r="r" b="b"/>
            <a:pathLst>
              <a:path w="1814829" h="612775">
                <a:moveTo>
                  <a:pt x="1814322" y="612648"/>
                </a:moveTo>
                <a:lnTo>
                  <a:pt x="1814322" y="0"/>
                </a:lnTo>
                <a:lnTo>
                  <a:pt x="0" y="0"/>
                </a:lnTo>
                <a:lnTo>
                  <a:pt x="0" y="612648"/>
                </a:lnTo>
                <a:lnTo>
                  <a:pt x="7607" y="612648"/>
                </a:lnTo>
                <a:lnTo>
                  <a:pt x="7607" y="16001"/>
                </a:lnTo>
                <a:lnTo>
                  <a:pt x="16002" y="8382"/>
                </a:lnTo>
                <a:lnTo>
                  <a:pt x="16002" y="16001"/>
                </a:lnTo>
                <a:lnTo>
                  <a:pt x="1798307" y="16001"/>
                </a:lnTo>
                <a:lnTo>
                  <a:pt x="1798307" y="8382"/>
                </a:lnTo>
                <a:lnTo>
                  <a:pt x="1806702" y="16001"/>
                </a:lnTo>
                <a:lnTo>
                  <a:pt x="1806702" y="612648"/>
                </a:lnTo>
                <a:lnTo>
                  <a:pt x="1814322" y="612648"/>
                </a:lnTo>
                <a:close/>
              </a:path>
              <a:path w="1814829" h="612775">
                <a:moveTo>
                  <a:pt x="16002" y="16001"/>
                </a:moveTo>
                <a:lnTo>
                  <a:pt x="16002" y="8382"/>
                </a:lnTo>
                <a:lnTo>
                  <a:pt x="7607" y="16001"/>
                </a:lnTo>
                <a:lnTo>
                  <a:pt x="16002" y="16001"/>
                </a:lnTo>
                <a:close/>
              </a:path>
              <a:path w="1814829" h="612775">
                <a:moveTo>
                  <a:pt x="16002" y="596646"/>
                </a:moveTo>
                <a:lnTo>
                  <a:pt x="16002" y="16001"/>
                </a:lnTo>
                <a:lnTo>
                  <a:pt x="7607" y="16001"/>
                </a:lnTo>
                <a:lnTo>
                  <a:pt x="7607" y="596646"/>
                </a:lnTo>
                <a:lnTo>
                  <a:pt x="16002" y="596646"/>
                </a:lnTo>
                <a:close/>
              </a:path>
              <a:path w="1814829" h="612775">
                <a:moveTo>
                  <a:pt x="1806702" y="596646"/>
                </a:moveTo>
                <a:lnTo>
                  <a:pt x="7607" y="596646"/>
                </a:lnTo>
                <a:lnTo>
                  <a:pt x="16002" y="605027"/>
                </a:lnTo>
                <a:lnTo>
                  <a:pt x="16002" y="612648"/>
                </a:lnTo>
                <a:lnTo>
                  <a:pt x="1798307" y="612648"/>
                </a:lnTo>
                <a:lnTo>
                  <a:pt x="1798307" y="605027"/>
                </a:lnTo>
                <a:lnTo>
                  <a:pt x="1806702" y="596646"/>
                </a:lnTo>
                <a:close/>
              </a:path>
              <a:path w="1814829" h="612775">
                <a:moveTo>
                  <a:pt x="16002" y="612648"/>
                </a:moveTo>
                <a:lnTo>
                  <a:pt x="16002" y="605027"/>
                </a:lnTo>
                <a:lnTo>
                  <a:pt x="7607" y="596646"/>
                </a:lnTo>
                <a:lnTo>
                  <a:pt x="7607" y="612648"/>
                </a:lnTo>
                <a:lnTo>
                  <a:pt x="16002" y="612648"/>
                </a:lnTo>
                <a:close/>
              </a:path>
              <a:path w="1814829" h="612775">
                <a:moveTo>
                  <a:pt x="1806702" y="16001"/>
                </a:moveTo>
                <a:lnTo>
                  <a:pt x="1798307" y="8382"/>
                </a:lnTo>
                <a:lnTo>
                  <a:pt x="1798307" y="16001"/>
                </a:lnTo>
                <a:lnTo>
                  <a:pt x="1806702" y="16001"/>
                </a:lnTo>
                <a:close/>
              </a:path>
              <a:path w="1814829" h="612775">
                <a:moveTo>
                  <a:pt x="1806702" y="596646"/>
                </a:moveTo>
                <a:lnTo>
                  <a:pt x="1806702" y="16001"/>
                </a:lnTo>
                <a:lnTo>
                  <a:pt x="1798307" y="16001"/>
                </a:lnTo>
                <a:lnTo>
                  <a:pt x="1798307" y="596646"/>
                </a:lnTo>
                <a:lnTo>
                  <a:pt x="1806702" y="596646"/>
                </a:lnTo>
                <a:close/>
              </a:path>
              <a:path w="1814829" h="612775">
                <a:moveTo>
                  <a:pt x="1806702" y="612648"/>
                </a:moveTo>
                <a:lnTo>
                  <a:pt x="1806702" y="596646"/>
                </a:lnTo>
                <a:lnTo>
                  <a:pt x="1798307" y="605027"/>
                </a:lnTo>
                <a:lnTo>
                  <a:pt x="1798307" y="612648"/>
                </a:lnTo>
                <a:lnTo>
                  <a:pt x="1806702" y="612648"/>
                </a:lnTo>
                <a:close/>
              </a:path>
            </a:pathLst>
          </a:custGeom>
          <a:solidFill>
            <a:srgbClr val="000000"/>
          </a:solidFill>
        </p:spPr>
        <p:txBody>
          <a:bodyPr wrap="square" lIns="0" tIns="0" rIns="0" bIns="0" rtlCol="0"/>
          <a:lstStyle/>
          <a:p>
            <a:endParaRPr/>
          </a:p>
        </p:txBody>
      </p:sp>
      <p:sp>
        <p:nvSpPr>
          <p:cNvPr id="7" name="object 7"/>
          <p:cNvSpPr txBox="1"/>
          <p:nvPr/>
        </p:nvSpPr>
        <p:spPr>
          <a:xfrm>
            <a:off x="7594727" y="4713732"/>
            <a:ext cx="1799589" cy="596900"/>
          </a:xfrm>
          <a:prstGeom prst="rect">
            <a:avLst/>
          </a:prstGeom>
          <a:solidFill>
            <a:srgbClr val="EAEAEA"/>
          </a:solidFill>
        </p:spPr>
        <p:txBody>
          <a:bodyPr vert="horz" wrap="square" lIns="0" tIns="0" rIns="0" bIns="0" rtlCol="0">
            <a:spAutoFit/>
          </a:bodyPr>
          <a:lstStyle/>
          <a:p>
            <a:pPr algn="ctr">
              <a:lnSpc>
                <a:spcPts val="1864"/>
              </a:lnSpc>
            </a:pPr>
            <a:r>
              <a:rPr sz="1600" b="1" spc="-5" dirty="0">
                <a:latin typeface="Comic Sans MS"/>
                <a:cs typeface="Comic Sans MS"/>
              </a:rPr>
              <a:t>File</a:t>
            </a:r>
            <a:endParaRPr sz="1600">
              <a:latin typeface="Comic Sans MS"/>
              <a:cs typeface="Comic Sans MS"/>
            </a:endParaRPr>
          </a:p>
          <a:p>
            <a:pPr algn="ctr">
              <a:lnSpc>
                <a:spcPts val="1864"/>
              </a:lnSpc>
            </a:pPr>
            <a:r>
              <a:rPr sz="1600" b="1" dirty="0">
                <a:latin typeface="Courier New"/>
                <a:cs typeface="Courier New"/>
              </a:rPr>
              <a:t>results.txt</a:t>
            </a:r>
            <a:endParaRPr sz="1600">
              <a:latin typeface="Courier New"/>
              <a:cs typeface="Courier New"/>
            </a:endParaRPr>
          </a:p>
        </p:txBody>
      </p:sp>
      <p:sp>
        <p:nvSpPr>
          <p:cNvPr id="8" name="object 8"/>
          <p:cNvSpPr txBox="1"/>
          <p:nvPr/>
        </p:nvSpPr>
        <p:spPr>
          <a:xfrm>
            <a:off x="4109602" y="4464626"/>
            <a:ext cx="580390" cy="229235"/>
          </a:xfrm>
          <a:prstGeom prst="rect">
            <a:avLst/>
          </a:prstGeom>
        </p:spPr>
        <p:txBody>
          <a:bodyPr vert="horz" wrap="square" lIns="0" tIns="0" rIns="0" bIns="0" rtlCol="0">
            <a:spAutoFit/>
          </a:bodyPr>
          <a:lstStyle/>
          <a:p>
            <a:pPr marL="12700">
              <a:lnSpc>
                <a:spcPct val="100000"/>
              </a:lnSpc>
            </a:pPr>
            <a:r>
              <a:rPr sz="1600" b="1" spc="-5" dirty="0">
                <a:latin typeface="Calibri"/>
                <a:cs typeface="Calibri"/>
              </a:rPr>
              <a:t>inD</a:t>
            </a:r>
            <a:r>
              <a:rPr sz="1600" b="1" spc="-20" dirty="0">
                <a:latin typeface="Calibri"/>
                <a:cs typeface="Calibri"/>
              </a:rPr>
              <a:t>a</a:t>
            </a:r>
            <a:r>
              <a:rPr sz="1600" b="1" spc="-15" dirty="0">
                <a:latin typeface="Calibri"/>
                <a:cs typeface="Calibri"/>
              </a:rPr>
              <a:t>t</a:t>
            </a:r>
            <a:r>
              <a:rPr sz="1600" b="1" dirty="0">
                <a:latin typeface="Calibri"/>
                <a:cs typeface="Calibri"/>
              </a:rPr>
              <a:t>a</a:t>
            </a:r>
            <a:endParaRPr sz="1600">
              <a:latin typeface="Calibri"/>
              <a:cs typeface="Calibri"/>
            </a:endParaRPr>
          </a:p>
        </p:txBody>
      </p:sp>
      <p:sp>
        <p:nvSpPr>
          <p:cNvPr id="9" name="object 9"/>
          <p:cNvSpPr txBox="1"/>
          <p:nvPr/>
        </p:nvSpPr>
        <p:spPr>
          <a:xfrm>
            <a:off x="3990727" y="5331777"/>
            <a:ext cx="711200" cy="229235"/>
          </a:xfrm>
          <a:prstGeom prst="rect">
            <a:avLst/>
          </a:prstGeom>
        </p:spPr>
        <p:txBody>
          <a:bodyPr vert="horz" wrap="square" lIns="0" tIns="0" rIns="0" bIns="0" rtlCol="0">
            <a:spAutoFit/>
          </a:bodyPr>
          <a:lstStyle/>
          <a:p>
            <a:pPr marL="12700">
              <a:lnSpc>
                <a:spcPct val="100000"/>
              </a:lnSpc>
            </a:pPr>
            <a:r>
              <a:rPr sz="1600" b="1" dirty="0">
                <a:latin typeface="Calibri"/>
                <a:cs typeface="Calibri"/>
              </a:rPr>
              <a:t>outD</a:t>
            </a:r>
            <a:r>
              <a:rPr sz="1600" b="1" spc="-20" dirty="0">
                <a:latin typeface="Calibri"/>
                <a:cs typeface="Calibri"/>
              </a:rPr>
              <a:t>a</a:t>
            </a:r>
            <a:r>
              <a:rPr sz="1600" b="1" spc="-15" dirty="0">
                <a:latin typeface="Calibri"/>
                <a:cs typeface="Calibri"/>
              </a:rPr>
              <a:t>t</a:t>
            </a:r>
            <a:r>
              <a:rPr sz="1600" b="1" dirty="0">
                <a:latin typeface="Calibri"/>
                <a:cs typeface="Calibri"/>
              </a:rPr>
              <a:t>a</a:t>
            </a:r>
            <a:endParaRPr sz="1600">
              <a:latin typeface="Calibri"/>
              <a:cs typeface="Calibri"/>
            </a:endParaRPr>
          </a:p>
        </p:txBody>
      </p:sp>
      <p:sp>
        <p:nvSpPr>
          <p:cNvPr id="10" name="object 10"/>
          <p:cNvSpPr/>
          <p:nvPr/>
        </p:nvSpPr>
        <p:spPr>
          <a:xfrm>
            <a:off x="6055499" y="5170932"/>
            <a:ext cx="1099820" cy="330200"/>
          </a:xfrm>
          <a:custGeom>
            <a:avLst/>
            <a:gdLst/>
            <a:ahLst/>
            <a:cxnLst/>
            <a:rect l="l" t="t" r="r" b="b"/>
            <a:pathLst>
              <a:path w="1099820" h="330200">
                <a:moveTo>
                  <a:pt x="1099565" y="329946"/>
                </a:moveTo>
                <a:lnTo>
                  <a:pt x="1099565" y="0"/>
                </a:lnTo>
                <a:lnTo>
                  <a:pt x="0" y="0"/>
                </a:lnTo>
                <a:lnTo>
                  <a:pt x="0" y="329946"/>
                </a:lnTo>
                <a:lnTo>
                  <a:pt x="6096" y="329946"/>
                </a:lnTo>
                <a:lnTo>
                  <a:pt x="6096" y="12192"/>
                </a:lnTo>
                <a:lnTo>
                  <a:pt x="12192" y="6096"/>
                </a:lnTo>
                <a:lnTo>
                  <a:pt x="12192" y="12192"/>
                </a:lnTo>
                <a:lnTo>
                  <a:pt x="1087361" y="12192"/>
                </a:lnTo>
                <a:lnTo>
                  <a:pt x="1087361" y="6096"/>
                </a:lnTo>
                <a:lnTo>
                  <a:pt x="1093469" y="12192"/>
                </a:lnTo>
                <a:lnTo>
                  <a:pt x="1093469" y="329946"/>
                </a:lnTo>
                <a:lnTo>
                  <a:pt x="1099565" y="329946"/>
                </a:lnTo>
                <a:close/>
              </a:path>
              <a:path w="1099820" h="330200">
                <a:moveTo>
                  <a:pt x="12192" y="12192"/>
                </a:moveTo>
                <a:lnTo>
                  <a:pt x="12192" y="6096"/>
                </a:lnTo>
                <a:lnTo>
                  <a:pt x="6096" y="12192"/>
                </a:lnTo>
                <a:lnTo>
                  <a:pt x="12192" y="12192"/>
                </a:lnTo>
                <a:close/>
              </a:path>
              <a:path w="1099820" h="330200">
                <a:moveTo>
                  <a:pt x="12192" y="316992"/>
                </a:moveTo>
                <a:lnTo>
                  <a:pt x="12192" y="12192"/>
                </a:lnTo>
                <a:lnTo>
                  <a:pt x="6096" y="12192"/>
                </a:lnTo>
                <a:lnTo>
                  <a:pt x="6096" y="316992"/>
                </a:lnTo>
                <a:lnTo>
                  <a:pt x="12192" y="316992"/>
                </a:lnTo>
                <a:close/>
              </a:path>
              <a:path w="1099820" h="330200">
                <a:moveTo>
                  <a:pt x="1093469" y="316992"/>
                </a:moveTo>
                <a:lnTo>
                  <a:pt x="6096" y="316992"/>
                </a:lnTo>
                <a:lnTo>
                  <a:pt x="12192" y="323850"/>
                </a:lnTo>
                <a:lnTo>
                  <a:pt x="12192" y="329946"/>
                </a:lnTo>
                <a:lnTo>
                  <a:pt x="1087361" y="329946"/>
                </a:lnTo>
                <a:lnTo>
                  <a:pt x="1087361" y="323850"/>
                </a:lnTo>
                <a:lnTo>
                  <a:pt x="1093469" y="316992"/>
                </a:lnTo>
                <a:close/>
              </a:path>
              <a:path w="1099820" h="330200">
                <a:moveTo>
                  <a:pt x="12192" y="329946"/>
                </a:moveTo>
                <a:lnTo>
                  <a:pt x="12192" y="323850"/>
                </a:lnTo>
                <a:lnTo>
                  <a:pt x="6096" y="316992"/>
                </a:lnTo>
                <a:lnTo>
                  <a:pt x="6096" y="329946"/>
                </a:lnTo>
                <a:lnTo>
                  <a:pt x="12192" y="329946"/>
                </a:lnTo>
                <a:close/>
              </a:path>
              <a:path w="1099820" h="330200">
                <a:moveTo>
                  <a:pt x="1093469" y="12192"/>
                </a:moveTo>
                <a:lnTo>
                  <a:pt x="1087361" y="6096"/>
                </a:lnTo>
                <a:lnTo>
                  <a:pt x="1087361" y="12192"/>
                </a:lnTo>
                <a:lnTo>
                  <a:pt x="1093469" y="12192"/>
                </a:lnTo>
                <a:close/>
              </a:path>
              <a:path w="1099820" h="330200">
                <a:moveTo>
                  <a:pt x="1093469" y="316992"/>
                </a:moveTo>
                <a:lnTo>
                  <a:pt x="1093469" y="12192"/>
                </a:lnTo>
                <a:lnTo>
                  <a:pt x="1087361" y="12192"/>
                </a:lnTo>
                <a:lnTo>
                  <a:pt x="1087361" y="316992"/>
                </a:lnTo>
                <a:lnTo>
                  <a:pt x="1093469" y="316992"/>
                </a:lnTo>
                <a:close/>
              </a:path>
              <a:path w="1099820" h="330200">
                <a:moveTo>
                  <a:pt x="1093469" y="329946"/>
                </a:moveTo>
                <a:lnTo>
                  <a:pt x="1093469" y="316992"/>
                </a:lnTo>
                <a:lnTo>
                  <a:pt x="1087361" y="323850"/>
                </a:lnTo>
                <a:lnTo>
                  <a:pt x="1087361" y="329946"/>
                </a:lnTo>
                <a:lnTo>
                  <a:pt x="1093469" y="329946"/>
                </a:lnTo>
                <a:close/>
              </a:path>
            </a:pathLst>
          </a:custGeom>
          <a:solidFill>
            <a:srgbClr val="000000"/>
          </a:solidFill>
        </p:spPr>
        <p:txBody>
          <a:bodyPr wrap="square" lIns="0" tIns="0" rIns="0" bIns="0" rtlCol="0"/>
          <a:lstStyle/>
          <a:p>
            <a:endParaRPr/>
          </a:p>
        </p:txBody>
      </p:sp>
      <p:sp>
        <p:nvSpPr>
          <p:cNvPr id="11" name="object 11"/>
          <p:cNvSpPr txBox="1"/>
          <p:nvPr/>
        </p:nvSpPr>
        <p:spPr>
          <a:xfrm>
            <a:off x="6061595" y="5177028"/>
            <a:ext cx="1087755" cy="318135"/>
          </a:xfrm>
          <a:prstGeom prst="rect">
            <a:avLst/>
          </a:prstGeom>
          <a:solidFill>
            <a:srgbClr val="FFFF99"/>
          </a:solidFill>
        </p:spPr>
        <p:txBody>
          <a:bodyPr vert="horz" wrap="square" lIns="0" tIns="0" rIns="0" bIns="0" rtlCol="0">
            <a:spAutoFit/>
          </a:bodyPr>
          <a:lstStyle/>
          <a:p>
            <a:pPr marL="97790">
              <a:lnSpc>
                <a:spcPct val="100000"/>
              </a:lnSpc>
            </a:pPr>
            <a:r>
              <a:rPr sz="1400" spc="-5" dirty="0">
                <a:latin typeface="Comic Sans MS"/>
                <a:cs typeface="Comic Sans MS"/>
              </a:rPr>
              <a:t>out </a:t>
            </a:r>
            <a:r>
              <a:rPr sz="1400" spc="-10" dirty="0">
                <a:latin typeface="Comic Sans MS"/>
                <a:cs typeface="Comic Sans MS"/>
              </a:rPr>
              <a:t>Buffer</a:t>
            </a:r>
            <a:endParaRPr sz="1400">
              <a:latin typeface="Comic Sans MS"/>
              <a:cs typeface="Comic Sans MS"/>
            </a:endParaRPr>
          </a:p>
        </p:txBody>
      </p:sp>
      <p:sp>
        <p:nvSpPr>
          <p:cNvPr id="12" name="object 12"/>
          <p:cNvSpPr/>
          <p:nvPr/>
        </p:nvSpPr>
        <p:spPr>
          <a:xfrm>
            <a:off x="7176401" y="5023103"/>
            <a:ext cx="406400" cy="306070"/>
          </a:xfrm>
          <a:custGeom>
            <a:avLst/>
            <a:gdLst/>
            <a:ahLst/>
            <a:cxnLst/>
            <a:rect l="l" t="t" r="r" b="b"/>
            <a:pathLst>
              <a:path w="406400" h="306070">
                <a:moveTo>
                  <a:pt x="325229" y="82954"/>
                </a:moveTo>
                <a:lnTo>
                  <a:pt x="302820" y="52142"/>
                </a:lnTo>
                <a:lnTo>
                  <a:pt x="0" y="275082"/>
                </a:lnTo>
                <a:lnTo>
                  <a:pt x="22859" y="305562"/>
                </a:lnTo>
                <a:lnTo>
                  <a:pt x="325229" y="82954"/>
                </a:lnTo>
                <a:close/>
              </a:path>
              <a:path w="406400" h="306070">
                <a:moveTo>
                  <a:pt x="406145" y="0"/>
                </a:moveTo>
                <a:lnTo>
                  <a:pt x="280415" y="21336"/>
                </a:lnTo>
                <a:lnTo>
                  <a:pt x="302820" y="52142"/>
                </a:lnTo>
                <a:lnTo>
                  <a:pt x="317753" y="41148"/>
                </a:lnTo>
                <a:lnTo>
                  <a:pt x="340613" y="71628"/>
                </a:lnTo>
                <a:lnTo>
                  <a:pt x="340613" y="104108"/>
                </a:lnTo>
                <a:lnTo>
                  <a:pt x="347471" y="113538"/>
                </a:lnTo>
                <a:lnTo>
                  <a:pt x="406145" y="0"/>
                </a:lnTo>
                <a:close/>
              </a:path>
              <a:path w="406400" h="306070">
                <a:moveTo>
                  <a:pt x="340613" y="71628"/>
                </a:moveTo>
                <a:lnTo>
                  <a:pt x="317753" y="41148"/>
                </a:lnTo>
                <a:lnTo>
                  <a:pt x="302820" y="52142"/>
                </a:lnTo>
                <a:lnTo>
                  <a:pt x="325229" y="82954"/>
                </a:lnTo>
                <a:lnTo>
                  <a:pt x="340613" y="71628"/>
                </a:lnTo>
                <a:close/>
              </a:path>
              <a:path w="406400" h="306070">
                <a:moveTo>
                  <a:pt x="340613" y="104108"/>
                </a:moveTo>
                <a:lnTo>
                  <a:pt x="340613" y="71628"/>
                </a:lnTo>
                <a:lnTo>
                  <a:pt x="325229" y="82954"/>
                </a:lnTo>
                <a:lnTo>
                  <a:pt x="340613" y="104108"/>
                </a:lnTo>
                <a:close/>
              </a:path>
            </a:pathLst>
          </a:custGeom>
          <a:solidFill>
            <a:srgbClr val="FF3300"/>
          </a:solidFill>
        </p:spPr>
        <p:txBody>
          <a:bodyPr wrap="square" lIns="0" tIns="0" rIns="0" bIns="0" rtlCol="0"/>
          <a:lstStyle/>
          <a:p>
            <a:endParaRPr/>
          </a:p>
        </p:txBody>
      </p:sp>
      <p:sp>
        <p:nvSpPr>
          <p:cNvPr id="13" name="object 13"/>
          <p:cNvSpPr/>
          <p:nvPr/>
        </p:nvSpPr>
        <p:spPr>
          <a:xfrm>
            <a:off x="6055499" y="4497323"/>
            <a:ext cx="1099820" cy="330835"/>
          </a:xfrm>
          <a:custGeom>
            <a:avLst/>
            <a:gdLst/>
            <a:ahLst/>
            <a:cxnLst/>
            <a:rect l="l" t="t" r="r" b="b"/>
            <a:pathLst>
              <a:path w="1099820" h="330835">
                <a:moveTo>
                  <a:pt x="1099565" y="330708"/>
                </a:moveTo>
                <a:lnTo>
                  <a:pt x="1099565" y="0"/>
                </a:lnTo>
                <a:lnTo>
                  <a:pt x="0" y="0"/>
                </a:lnTo>
                <a:lnTo>
                  <a:pt x="0" y="330708"/>
                </a:lnTo>
                <a:lnTo>
                  <a:pt x="6096" y="330708"/>
                </a:lnTo>
                <a:lnTo>
                  <a:pt x="6096" y="12953"/>
                </a:lnTo>
                <a:lnTo>
                  <a:pt x="12192" y="6858"/>
                </a:lnTo>
                <a:lnTo>
                  <a:pt x="12192" y="12953"/>
                </a:lnTo>
                <a:lnTo>
                  <a:pt x="1087361" y="12953"/>
                </a:lnTo>
                <a:lnTo>
                  <a:pt x="1087361" y="6858"/>
                </a:lnTo>
                <a:lnTo>
                  <a:pt x="1093469" y="12953"/>
                </a:lnTo>
                <a:lnTo>
                  <a:pt x="1093469" y="330708"/>
                </a:lnTo>
                <a:lnTo>
                  <a:pt x="1099565" y="330708"/>
                </a:lnTo>
                <a:close/>
              </a:path>
              <a:path w="1099820" h="330835">
                <a:moveTo>
                  <a:pt x="12192" y="12953"/>
                </a:moveTo>
                <a:lnTo>
                  <a:pt x="12192" y="6858"/>
                </a:lnTo>
                <a:lnTo>
                  <a:pt x="6096" y="12953"/>
                </a:lnTo>
                <a:lnTo>
                  <a:pt x="12192" y="12953"/>
                </a:lnTo>
                <a:close/>
              </a:path>
              <a:path w="1099820" h="330835">
                <a:moveTo>
                  <a:pt x="12192" y="317753"/>
                </a:moveTo>
                <a:lnTo>
                  <a:pt x="12192" y="12953"/>
                </a:lnTo>
                <a:lnTo>
                  <a:pt x="6096" y="12953"/>
                </a:lnTo>
                <a:lnTo>
                  <a:pt x="6096" y="317753"/>
                </a:lnTo>
                <a:lnTo>
                  <a:pt x="12192" y="317753"/>
                </a:lnTo>
                <a:close/>
              </a:path>
              <a:path w="1099820" h="330835">
                <a:moveTo>
                  <a:pt x="1093469" y="317753"/>
                </a:moveTo>
                <a:lnTo>
                  <a:pt x="6096" y="317753"/>
                </a:lnTo>
                <a:lnTo>
                  <a:pt x="12192" y="323850"/>
                </a:lnTo>
                <a:lnTo>
                  <a:pt x="12192" y="330708"/>
                </a:lnTo>
                <a:lnTo>
                  <a:pt x="1087361" y="330708"/>
                </a:lnTo>
                <a:lnTo>
                  <a:pt x="1087361" y="323850"/>
                </a:lnTo>
                <a:lnTo>
                  <a:pt x="1093469" y="317753"/>
                </a:lnTo>
                <a:close/>
              </a:path>
              <a:path w="1099820" h="330835">
                <a:moveTo>
                  <a:pt x="12192" y="330708"/>
                </a:moveTo>
                <a:lnTo>
                  <a:pt x="12192" y="323850"/>
                </a:lnTo>
                <a:lnTo>
                  <a:pt x="6096" y="317753"/>
                </a:lnTo>
                <a:lnTo>
                  <a:pt x="6096" y="330708"/>
                </a:lnTo>
                <a:lnTo>
                  <a:pt x="12192" y="330708"/>
                </a:lnTo>
                <a:close/>
              </a:path>
              <a:path w="1099820" h="330835">
                <a:moveTo>
                  <a:pt x="1093469" y="12953"/>
                </a:moveTo>
                <a:lnTo>
                  <a:pt x="1087361" y="6858"/>
                </a:lnTo>
                <a:lnTo>
                  <a:pt x="1087361" y="12953"/>
                </a:lnTo>
                <a:lnTo>
                  <a:pt x="1093469" y="12953"/>
                </a:lnTo>
                <a:close/>
              </a:path>
              <a:path w="1099820" h="330835">
                <a:moveTo>
                  <a:pt x="1093469" y="317753"/>
                </a:moveTo>
                <a:lnTo>
                  <a:pt x="1093469" y="12953"/>
                </a:lnTo>
                <a:lnTo>
                  <a:pt x="1087361" y="12953"/>
                </a:lnTo>
                <a:lnTo>
                  <a:pt x="1087361" y="317753"/>
                </a:lnTo>
                <a:lnTo>
                  <a:pt x="1093469" y="317753"/>
                </a:lnTo>
                <a:close/>
              </a:path>
              <a:path w="1099820" h="330835">
                <a:moveTo>
                  <a:pt x="1093469" y="330708"/>
                </a:moveTo>
                <a:lnTo>
                  <a:pt x="1093469" y="317753"/>
                </a:lnTo>
                <a:lnTo>
                  <a:pt x="1087361" y="323850"/>
                </a:lnTo>
                <a:lnTo>
                  <a:pt x="1087361" y="330708"/>
                </a:lnTo>
                <a:lnTo>
                  <a:pt x="1093469" y="330708"/>
                </a:lnTo>
                <a:close/>
              </a:path>
            </a:pathLst>
          </a:custGeom>
          <a:solidFill>
            <a:srgbClr val="000000"/>
          </a:solidFill>
        </p:spPr>
        <p:txBody>
          <a:bodyPr wrap="square" lIns="0" tIns="0" rIns="0" bIns="0" rtlCol="0"/>
          <a:lstStyle/>
          <a:p>
            <a:endParaRPr/>
          </a:p>
        </p:txBody>
      </p:sp>
      <p:sp>
        <p:nvSpPr>
          <p:cNvPr id="14" name="object 14"/>
          <p:cNvSpPr txBox="1"/>
          <p:nvPr/>
        </p:nvSpPr>
        <p:spPr>
          <a:xfrm>
            <a:off x="6061595" y="4504182"/>
            <a:ext cx="1087755" cy="317500"/>
          </a:xfrm>
          <a:prstGeom prst="rect">
            <a:avLst/>
          </a:prstGeom>
          <a:solidFill>
            <a:srgbClr val="FFFF99"/>
          </a:solidFill>
        </p:spPr>
        <p:txBody>
          <a:bodyPr vert="horz" wrap="square" lIns="0" tIns="0" rIns="0" bIns="0" rtlCol="0">
            <a:spAutoFit/>
          </a:bodyPr>
          <a:lstStyle/>
          <a:p>
            <a:pPr marL="161925">
              <a:lnSpc>
                <a:spcPct val="100000"/>
              </a:lnSpc>
            </a:pPr>
            <a:r>
              <a:rPr sz="1400" spc="-10" dirty="0">
                <a:latin typeface="Comic Sans MS"/>
                <a:cs typeface="Comic Sans MS"/>
              </a:rPr>
              <a:t>i</a:t>
            </a:r>
            <a:r>
              <a:rPr sz="1400" spc="-5" dirty="0">
                <a:latin typeface="Comic Sans MS"/>
                <a:cs typeface="Comic Sans MS"/>
              </a:rPr>
              <a:t>n</a:t>
            </a:r>
            <a:r>
              <a:rPr sz="1400" spc="-10" dirty="0">
                <a:latin typeface="Comic Sans MS"/>
                <a:cs typeface="Comic Sans MS"/>
              </a:rPr>
              <a:t> Buffer</a:t>
            </a:r>
            <a:endParaRPr sz="1400">
              <a:latin typeface="Comic Sans MS"/>
              <a:cs typeface="Comic Sans MS"/>
            </a:endParaRPr>
          </a:p>
        </p:txBody>
      </p:sp>
      <p:sp>
        <p:nvSpPr>
          <p:cNvPr id="15" name="object 15"/>
          <p:cNvSpPr/>
          <p:nvPr/>
        </p:nvSpPr>
        <p:spPr>
          <a:xfrm>
            <a:off x="7150481" y="4642103"/>
            <a:ext cx="472440" cy="344170"/>
          </a:xfrm>
          <a:custGeom>
            <a:avLst/>
            <a:gdLst/>
            <a:ahLst/>
            <a:cxnLst/>
            <a:rect l="l" t="t" r="r" b="b"/>
            <a:pathLst>
              <a:path w="472440" h="344170">
                <a:moveTo>
                  <a:pt x="126492" y="19812"/>
                </a:moveTo>
                <a:lnTo>
                  <a:pt x="0" y="0"/>
                </a:lnTo>
                <a:lnTo>
                  <a:pt x="60198" y="112776"/>
                </a:lnTo>
                <a:lnTo>
                  <a:pt x="66294" y="104227"/>
                </a:lnTo>
                <a:lnTo>
                  <a:pt x="66294" y="70866"/>
                </a:lnTo>
                <a:lnTo>
                  <a:pt x="88392" y="39624"/>
                </a:lnTo>
                <a:lnTo>
                  <a:pt x="104288" y="50947"/>
                </a:lnTo>
                <a:lnTo>
                  <a:pt x="126492" y="19812"/>
                </a:lnTo>
                <a:close/>
              </a:path>
              <a:path w="472440" h="344170">
                <a:moveTo>
                  <a:pt x="104288" y="50947"/>
                </a:moveTo>
                <a:lnTo>
                  <a:pt x="88392" y="39624"/>
                </a:lnTo>
                <a:lnTo>
                  <a:pt x="66294" y="70866"/>
                </a:lnTo>
                <a:lnTo>
                  <a:pt x="82085" y="82083"/>
                </a:lnTo>
                <a:lnTo>
                  <a:pt x="104288" y="50947"/>
                </a:lnTo>
                <a:close/>
              </a:path>
              <a:path w="472440" h="344170">
                <a:moveTo>
                  <a:pt x="82085" y="82083"/>
                </a:moveTo>
                <a:lnTo>
                  <a:pt x="66294" y="70866"/>
                </a:lnTo>
                <a:lnTo>
                  <a:pt x="66294" y="104227"/>
                </a:lnTo>
                <a:lnTo>
                  <a:pt x="82085" y="82083"/>
                </a:lnTo>
                <a:close/>
              </a:path>
              <a:path w="472440" h="344170">
                <a:moveTo>
                  <a:pt x="472440" y="313182"/>
                </a:moveTo>
                <a:lnTo>
                  <a:pt x="104288" y="50947"/>
                </a:lnTo>
                <a:lnTo>
                  <a:pt x="82085" y="82083"/>
                </a:lnTo>
                <a:lnTo>
                  <a:pt x="450342" y="343662"/>
                </a:lnTo>
                <a:lnTo>
                  <a:pt x="472440" y="313182"/>
                </a:lnTo>
                <a:close/>
              </a:path>
            </a:pathLst>
          </a:custGeom>
          <a:solidFill>
            <a:srgbClr val="FF3300"/>
          </a:solidFill>
        </p:spPr>
        <p:txBody>
          <a:bodyPr wrap="square" lIns="0" tIns="0" rIns="0" bIns="0" rtlCol="0"/>
          <a:lstStyle/>
          <a:p>
            <a:endParaRPr/>
          </a:p>
        </p:txBody>
      </p:sp>
    </p:spTree>
    <p:extLst>
      <p:ext uri="{BB962C8B-B14F-4D97-AF65-F5344CB8AC3E}">
        <p14:creationId xmlns:p14="http://schemas.microsoft.com/office/powerpoint/2010/main" val="16744833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6243" rIns="0" bIns="0" rtlCol="0">
            <a:spAutoFit/>
          </a:bodyPr>
          <a:lstStyle/>
          <a:p>
            <a:pPr marL="2776855">
              <a:lnSpc>
                <a:spcPct val="100000"/>
              </a:lnSpc>
            </a:pPr>
            <a:r>
              <a:rPr spc="-5" dirty="0"/>
              <a:t>Quiz</a:t>
            </a:r>
          </a:p>
        </p:txBody>
      </p:sp>
      <p:sp>
        <p:nvSpPr>
          <p:cNvPr id="3" name="object 3"/>
          <p:cNvSpPr txBox="1"/>
          <p:nvPr/>
        </p:nvSpPr>
        <p:spPr>
          <a:xfrm>
            <a:off x="1237621" y="1611630"/>
            <a:ext cx="7457440" cy="2102114"/>
          </a:xfrm>
          <a:prstGeom prst="rect">
            <a:avLst/>
          </a:prstGeom>
        </p:spPr>
        <p:txBody>
          <a:bodyPr vert="horz" wrap="square" lIns="0" tIns="0" rIns="0" bIns="0" rtlCol="0">
            <a:spAutoFit/>
          </a:bodyPr>
          <a:lstStyle/>
          <a:p>
            <a:pPr marL="12700">
              <a:lnSpc>
                <a:spcPct val="100000"/>
              </a:lnSpc>
            </a:pPr>
            <a:r>
              <a:rPr sz="2400" dirty="0">
                <a:latin typeface="Calibri"/>
                <a:cs typeface="Calibri"/>
              </a:rPr>
              <a:t>Wh</a:t>
            </a:r>
            <a:r>
              <a:rPr sz="2400" spc="-25" dirty="0">
                <a:latin typeface="Calibri"/>
                <a:cs typeface="Calibri"/>
              </a:rPr>
              <a:t>a</a:t>
            </a:r>
            <a:r>
              <a:rPr sz="2400" dirty="0">
                <a:latin typeface="Calibri"/>
                <a:cs typeface="Calibri"/>
              </a:rPr>
              <a:t>t</a:t>
            </a:r>
            <a:r>
              <a:rPr sz="2400" spc="-10" dirty="0">
                <a:latin typeface="Calibri"/>
                <a:cs typeface="Calibri"/>
              </a:rPr>
              <a:t> </a:t>
            </a:r>
            <a:r>
              <a:rPr sz="2400" dirty="0">
                <a:latin typeface="Calibri"/>
                <a:cs typeface="Calibri"/>
              </a:rPr>
              <a:t>is</a:t>
            </a:r>
            <a:r>
              <a:rPr sz="2400" spc="-5" dirty="0">
                <a:latin typeface="Calibri"/>
                <a:cs typeface="Calibri"/>
              </a:rPr>
              <a:t> w</a:t>
            </a:r>
            <a:r>
              <a:rPr sz="2400" spc="-45" dirty="0">
                <a:latin typeface="Calibri"/>
                <a:cs typeface="Calibri"/>
              </a:rPr>
              <a:t>r</a:t>
            </a:r>
            <a:r>
              <a:rPr sz="2400" spc="-5" dirty="0">
                <a:latin typeface="Calibri"/>
                <a:cs typeface="Calibri"/>
              </a:rPr>
              <a:t>on</a:t>
            </a:r>
            <a:r>
              <a:rPr sz="2400" dirty="0">
                <a:latin typeface="Calibri"/>
                <a:cs typeface="Calibri"/>
              </a:rPr>
              <a:t>g</a:t>
            </a:r>
            <a:r>
              <a:rPr sz="2400" spc="-20" dirty="0">
                <a:latin typeface="Calibri"/>
                <a:cs typeface="Calibri"/>
              </a:rPr>
              <a:t> </a:t>
            </a:r>
            <a:r>
              <a:rPr sz="2400" dirty="0">
                <a:latin typeface="Calibri"/>
                <a:cs typeface="Calibri"/>
              </a:rPr>
              <a:t>with</a:t>
            </a:r>
            <a:r>
              <a:rPr sz="2400" spc="-15" dirty="0">
                <a:latin typeface="Calibri"/>
                <a:cs typeface="Calibri"/>
              </a:rPr>
              <a:t> </a:t>
            </a:r>
            <a:r>
              <a:rPr sz="2400" dirty="0">
                <a:latin typeface="Calibri"/>
                <a:cs typeface="Calibri"/>
              </a:rPr>
              <a:t>this</a:t>
            </a:r>
            <a:r>
              <a:rPr sz="2400" spc="-15" dirty="0">
                <a:latin typeface="Calibri"/>
                <a:cs typeface="Calibri"/>
              </a:rPr>
              <a:t> </a:t>
            </a:r>
            <a:r>
              <a:rPr sz="2400" spc="-20" dirty="0">
                <a:latin typeface="Calibri"/>
                <a:cs typeface="Calibri"/>
              </a:rPr>
              <a:t>c</a:t>
            </a:r>
            <a:r>
              <a:rPr sz="2400" spc="-5" dirty="0">
                <a:latin typeface="Calibri"/>
                <a:cs typeface="Calibri"/>
              </a:rPr>
              <a:t>ode </a:t>
            </a:r>
            <a:r>
              <a:rPr sz="2400" dirty="0">
                <a:latin typeface="Calibri"/>
                <a:cs typeface="Calibri"/>
              </a:rPr>
              <a:t>and</a:t>
            </a:r>
            <a:r>
              <a:rPr sz="2400" spc="-5" dirty="0">
                <a:latin typeface="Calibri"/>
                <a:cs typeface="Calibri"/>
              </a:rPr>
              <a:t> </a:t>
            </a:r>
            <a:r>
              <a:rPr sz="2400" spc="-10" dirty="0">
                <a:latin typeface="Calibri"/>
                <a:cs typeface="Calibri"/>
              </a:rPr>
              <a:t>ho</a:t>
            </a:r>
            <a:r>
              <a:rPr sz="2400" dirty="0">
                <a:latin typeface="Calibri"/>
                <a:cs typeface="Calibri"/>
              </a:rPr>
              <a:t>w</a:t>
            </a:r>
            <a:r>
              <a:rPr sz="2400" spc="-10" dirty="0">
                <a:latin typeface="Calibri"/>
                <a:cs typeface="Calibri"/>
              </a:rPr>
              <a:t> </a:t>
            </a:r>
            <a:r>
              <a:rPr sz="2400" spc="-5" dirty="0">
                <a:latin typeface="Calibri"/>
                <a:cs typeface="Calibri"/>
              </a:rPr>
              <a:t>th</a:t>
            </a:r>
            <a:r>
              <a:rPr sz="2400" dirty="0">
                <a:latin typeface="Calibri"/>
                <a:cs typeface="Calibri"/>
              </a:rPr>
              <a:t>e</a:t>
            </a:r>
            <a:r>
              <a:rPr sz="2400" spc="-5" dirty="0">
                <a:latin typeface="Calibri"/>
                <a:cs typeface="Calibri"/>
              </a:rPr>
              <a:t> bu</a:t>
            </a:r>
            <a:r>
              <a:rPr sz="2400" dirty="0">
                <a:latin typeface="Calibri"/>
                <a:cs typeface="Calibri"/>
              </a:rPr>
              <a:t>g</a:t>
            </a:r>
            <a:r>
              <a:rPr sz="2400" spc="-5" dirty="0">
                <a:latin typeface="Calibri"/>
                <a:cs typeface="Calibri"/>
              </a:rPr>
              <a:t> </a:t>
            </a:r>
            <a:r>
              <a:rPr sz="2400" spc="-25" dirty="0">
                <a:latin typeface="Calibri"/>
                <a:cs typeface="Calibri"/>
              </a:rPr>
              <a:t>c</a:t>
            </a:r>
            <a:r>
              <a:rPr sz="2400" spc="-5" dirty="0">
                <a:latin typeface="Calibri"/>
                <a:cs typeface="Calibri"/>
              </a:rPr>
              <a:t>a</a:t>
            </a:r>
            <a:r>
              <a:rPr sz="2400" dirty="0">
                <a:latin typeface="Calibri"/>
                <a:cs typeface="Calibri"/>
              </a:rPr>
              <a:t>n</a:t>
            </a:r>
            <a:r>
              <a:rPr sz="2400" spc="-10" dirty="0">
                <a:latin typeface="Calibri"/>
                <a:cs typeface="Calibri"/>
              </a:rPr>
              <a:t> </a:t>
            </a:r>
            <a:r>
              <a:rPr sz="2400" spc="-5" dirty="0">
                <a:latin typeface="Calibri"/>
                <a:cs typeface="Calibri"/>
              </a:rPr>
              <a:t>b</a:t>
            </a:r>
            <a:r>
              <a:rPr sz="2400" dirty="0">
                <a:latin typeface="Calibri"/>
                <a:cs typeface="Calibri"/>
              </a:rPr>
              <a:t>e </a:t>
            </a:r>
            <a:r>
              <a:rPr sz="2400" spc="-5" dirty="0">
                <a:latin typeface="Calibri"/>
                <a:cs typeface="Calibri"/>
              </a:rPr>
              <a:t>fi</a:t>
            </a:r>
            <a:r>
              <a:rPr sz="2400" spc="-70" dirty="0">
                <a:latin typeface="Calibri"/>
                <a:cs typeface="Calibri"/>
              </a:rPr>
              <a:t>x</a:t>
            </a:r>
            <a:r>
              <a:rPr sz="2400" spc="-5" dirty="0">
                <a:latin typeface="Calibri"/>
                <a:cs typeface="Calibri"/>
              </a:rPr>
              <a:t>ed?</a:t>
            </a:r>
            <a:endParaRPr sz="2400" dirty="0">
              <a:latin typeface="Calibri"/>
              <a:cs typeface="Calibri"/>
            </a:endParaRPr>
          </a:p>
          <a:p>
            <a:pPr>
              <a:lnSpc>
                <a:spcPct val="100000"/>
              </a:lnSpc>
              <a:spcBef>
                <a:spcPts val="8"/>
              </a:spcBef>
            </a:pPr>
            <a:endParaRPr sz="2000" dirty="0">
              <a:latin typeface="Times New Roman"/>
              <a:cs typeface="Times New Roman"/>
            </a:endParaRPr>
          </a:p>
          <a:p>
            <a:pPr marL="264795" marR="5272405">
              <a:lnSpc>
                <a:spcPct val="115100"/>
              </a:lnSpc>
            </a:pPr>
            <a:r>
              <a:rPr sz="1800" b="1" spc="-5" dirty="0">
                <a:solidFill>
                  <a:srgbClr val="0033CC"/>
                </a:solidFill>
                <a:latin typeface="Courier New"/>
                <a:cs typeface="Courier New"/>
              </a:rPr>
              <a:t>FIL</a:t>
            </a:r>
            <a:r>
              <a:rPr sz="1800" b="1" dirty="0">
                <a:solidFill>
                  <a:srgbClr val="0033CC"/>
                </a:solidFill>
                <a:latin typeface="Courier New"/>
                <a:cs typeface="Courier New"/>
              </a:rPr>
              <a:t>E</a:t>
            </a:r>
            <a:r>
              <a:rPr sz="1800" spc="-15" dirty="0">
                <a:latin typeface="Courier New"/>
                <a:cs typeface="Courier New"/>
              </a:rPr>
              <a:t> </a:t>
            </a:r>
            <a:r>
              <a:rPr sz="1800" spc="-5" dirty="0">
                <a:latin typeface="Courier New"/>
                <a:cs typeface="Courier New"/>
              </a:rPr>
              <a:t>*outFile; </a:t>
            </a:r>
            <a:r>
              <a:rPr sz="1800" b="1" spc="-5" dirty="0">
                <a:solidFill>
                  <a:srgbClr val="0033CC"/>
                </a:solidFill>
                <a:latin typeface="Courier New"/>
                <a:cs typeface="Courier New"/>
              </a:rPr>
              <a:t>FIL</a:t>
            </a:r>
            <a:r>
              <a:rPr sz="1800" b="1" dirty="0">
                <a:solidFill>
                  <a:srgbClr val="0033CC"/>
                </a:solidFill>
                <a:latin typeface="Courier New"/>
                <a:cs typeface="Courier New"/>
              </a:rPr>
              <a:t>E</a:t>
            </a:r>
            <a:r>
              <a:rPr sz="1800" spc="-15" dirty="0">
                <a:latin typeface="Courier New"/>
                <a:cs typeface="Courier New"/>
              </a:rPr>
              <a:t> </a:t>
            </a:r>
            <a:r>
              <a:rPr sz="1800" spc="-5" dirty="0">
                <a:latin typeface="Courier New"/>
                <a:cs typeface="Courier New"/>
              </a:rPr>
              <a:t>*inFile; </a:t>
            </a:r>
            <a:r>
              <a:rPr sz="1800" b="1" spc="-10" dirty="0">
                <a:solidFill>
                  <a:srgbClr val="0033CC"/>
                </a:solidFill>
                <a:latin typeface="Courier New"/>
                <a:cs typeface="Courier New"/>
              </a:rPr>
              <a:t>in</a:t>
            </a:r>
            <a:r>
              <a:rPr sz="1800" b="1" dirty="0">
                <a:solidFill>
                  <a:srgbClr val="0033CC"/>
                </a:solidFill>
                <a:latin typeface="Courier New"/>
                <a:cs typeface="Courier New"/>
              </a:rPr>
              <a:t>t</a:t>
            </a:r>
            <a:r>
              <a:rPr sz="1800" spc="-10" dirty="0">
                <a:latin typeface="Courier New"/>
                <a:cs typeface="Courier New"/>
              </a:rPr>
              <a:t> i</a:t>
            </a:r>
            <a:r>
              <a:rPr sz="1800" dirty="0">
                <a:latin typeface="Courier New"/>
                <a:cs typeface="Courier New"/>
              </a:rPr>
              <a:t>,</a:t>
            </a:r>
            <a:r>
              <a:rPr sz="1800" spc="-10" dirty="0">
                <a:latin typeface="Courier New"/>
                <a:cs typeface="Courier New"/>
              </a:rPr>
              <a:t> ch;</a:t>
            </a:r>
            <a:endParaRPr sz="1800" dirty="0">
              <a:latin typeface="Courier New"/>
              <a:cs typeface="Courier New"/>
            </a:endParaRPr>
          </a:p>
          <a:p>
            <a:pPr marL="217170">
              <a:lnSpc>
                <a:spcPct val="100000"/>
              </a:lnSpc>
              <a:spcBef>
                <a:spcPts val="1535"/>
              </a:spcBef>
            </a:pPr>
            <a:r>
              <a:rPr sz="1800" spc="-5" dirty="0">
                <a:latin typeface="Courier New"/>
                <a:cs typeface="Courier New"/>
              </a:rPr>
              <a:t>outFil</a:t>
            </a:r>
            <a:r>
              <a:rPr sz="1800" dirty="0">
                <a:latin typeface="Courier New"/>
                <a:cs typeface="Courier New"/>
              </a:rPr>
              <a:t>e</a:t>
            </a:r>
            <a:r>
              <a:rPr sz="1800" spc="-10" dirty="0">
                <a:latin typeface="Courier New"/>
                <a:cs typeface="Courier New"/>
              </a:rPr>
              <a:t> </a:t>
            </a:r>
            <a:r>
              <a:rPr sz="1800" dirty="0">
                <a:latin typeface="Courier New"/>
                <a:cs typeface="Courier New"/>
              </a:rPr>
              <a:t>=</a:t>
            </a:r>
            <a:r>
              <a:rPr sz="1800" spc="-10" dirty="0">
                <a:latin typeface="Courier New"/>
                <a:cs typeface="Courier New"/>
              </a:rPr>
              <a:t> </a:t>
            </a:r>
            <a:r>
              <a:rPr sz="1800" b="1" spc="-5" dirty="0">
                <a:solidFill>
                  <a:srgbClr val="0033CC"/>
                </a:solidFill>
                <a:latin typeface="Courier New"/>
                <a:cs typeface="Courier New"/>
              </a:rPr>
              <a:t>fopen</a:t>
            </a:r>
            <a:r>
              <a:rPr sz="1800" dirty="0">
                <a:latin typeface="Courier New"/>
                <a:cs typeface="Courier New"/>
              </a:rPr>
              <a:t>(</a:t>
            </a:r>
            <a:r>
              <a:rPr sz="1800" spc="-10" dirty="0">
                <a:latin typeface="Courier New"/>
                <a:cs typeface="Courier New"/>
              </a:rPr>
              <a:t> </a:t>
            </a:r>
            <a:r>
              <a:rPr sz="1800" spc="-5" dirty="0">
                <a:latin typeface="Courier New"/>
                <a:cs typeface="Courier New"/>
              </a:rPr>
              <a:t>"temp.txt"</a:t>
            </a:r>
            <a:r>
              <a:rPr sz="1800" dirty="0">
                <a:latin typeface="Courier New"/>
                <a:cs typeface="Courier New"/>
              </a:rPr>
              <a:t>,</a:t>
            </a:r>
            <a:r>
              <a:rPr sz="1800" spc="-10" dirty="0">
                <a:latin typeface="Courier New"/>
                <a:cs typeface="Courier New"/>
              </a:rPr>
              <a:t> </a:t>
            </a:r>
            <a:r>
              <a:rPr sz="1800" spc="-5" dirty="0">
                <a:latin typeface="Courier New"/>
                <a:cs typeface="Courier New"/>
              </a:rPr>
              <a:t>"w</a:t>
            </a:r>
            <a:r>
              <a:rPr sz="1800" dirty="0">
                <a:latin typeface="Courier New"/>
                <a:cs typeface="Courier New"/>
              </a:rPr>
              <a:t>"</a:t>
            </a:r>
            <a:r>
              <a:rPr sz="1800" spc="-10" dirty="0">
                <a:latin typeface="Courier New"/>
                <a:cs typeface="Courier New"/>
              </a:rPr>
              <a:t> </a:t>
            </a:r>
            <a:r>
              <a:rPr sz="1800" spc="-5" dirty="0">
                <a:latin typeface="Courier New"/>
                <a:cs typeface="Courier New"/>
              </a:rPr>
              <a:t>);</a:t>
            </a:r>
            <a:endParaRPr sz="1800" dirty="0">
              <a:latin typeface="Courier New"/>
              <a:cs typeface="Courier New"/>
            </a:endParaRPr>
          </a:p>
        </p:txBody>
      </p:sp>
      <p:sp>
        <p:nvSpPr>
          <p:cNvPr id="4" name="object 4"/>
          <p:cNvSpPr txBox="1"/>
          <p:nvPr/>
        </p:nvSpPr>
        <p:spPr>
          <a:xfrm>
            <a:off x="1442591" y="3686433"/>
            <a:ext cx="4666615" cy="882293"/>
          </a:xfrm>
          <a:prstGeom prst="rect">
            <a:avLst/>
          </a:prstGeom>
        </p:spPr>
        <p:txBody>
          <a:bodyPr vert="horz" wrap="square" lIns="0" tIns="0" rIns="0" bIns="0" rtlCol="0">
            <a:spAutoFit/>
          </a:bodyPr>
          <a:lstStyle/>
          <a:p>
            <a:pPr marL="12700">
              <a:lnSpc>
                <a:spcPct val="100000"/>
              </a:lnSpc>
              <a:tabLst>
                <a:tab pos="422275" algn="l"/>
                <a:tab pos="831850" algn="l"/>
                <a:tab pos="1241425" algn="l"/>
              </a:tabLst>
            </a:pPr>
            <a:r>
              <a:rPr sz="1800" dirty="0">
                <a:latin typeface="Courier New"/>
                <a:cs typeface="Courier New"/>
              </a:rPr>
              <a:t>.	.	.	.</a:t>
            </a:r>
          </a:p>
          <a:p>
            <a:pPr marL="1240790">
              <a:lnSpc>
                <a:spcPct val="100000"/>
              </a:lnSpc>
              <a:spcBef>
                <a:spcPts val="215"/>
              </a:spcBef>
            </a:pPr>
            <a:r>
              <a:rPr sz="1800" b="1" spc="-10" dirty="0">
                <a:solidFill>
                  <a:srgbClr val="0033CC"/>
                </a:solidFill>
                <a:latin typeface="Courier New"/>
                <a:cs typeface="Courier New"/>
              </a:rPr>
              <a:t>fopen</a:t>
            </a:r>
            <a:r>
              <a:rPr sz="1800" dirty="0">
                <a:latin typeface="Courier New"/>
                <a:cs typeface="Courier New"/>
              </a:rPr>
              <a:t>(</a:t>
            </a:r>
            <a:r>
              <a:rPr sz="1800" spc="-10" dirty="0">
                <a:latin typeface="Courier New"/>
                <a:cs typeface="Courier New"/>
              </a:rPr>
              <a:t> "temp.txt"</a:t>
            </a:r>
            <a:r>
              <a:rPr sz="1800" dirty="0">
                <a:latin typeface="Courier New"/>
                <a:cs typeface="Courier New"/>
              </a:rPr>
              <a:t>,</a:t>
            </a:r>
            <a:r>
              <a:rPr sz="1800" spc="-10" dirty="0">
                <a:latin typeface="Courier New"/>
                <a:cs typeface="Courier New"/>
              </a:rPr>
              <a:t> "r</a:t>
            </a:r>
            <a:r>
              <a:rPr sz="1800" dirty="0">
                <a:latin typeface="Courier New"/>
                <a:cs typeface="Courier New"/>
              </a:rPr>
              <a:t>"</a:t>
            </a:r>
            <a:r>
              <a:rPr sz="1800" spc="-10" dirty="0">
                <a:latin typeface="Courier New"/>
                <a:cs typeface="Courier New"/>
              </a:rPr>
              <a:t> );</a:t>
            </a:r>
            <a:endParaRPr sz="1800" dirty="0">
              <a:latin typeface="Courier New"/>
              <a:cs typeface="Courier New"/>
            </a:endParaRPr>
          </a:p>
          <a:p>
            <a:pPr marL="1241425">
              <a:lnSpc>
                <a:spcPct val="100000"/>
              </a:lnSpc>
              <a:spcBef>
                <a:spcPts val="215"/>
              </a:spcBef>
            </a:pPr>
            <a:r>
              <a:rPr sz="1800" dirty="0">
                <a:latin typeface="Courier New"/>
                <a:cs typeface="Courier New"/>
              </a:rPr>
              <a:t>.</a:t>
            </a:r>
          </a:p>
        </p:txBody>
      </p:sp>
      <p:sp>
        <p:nvSpPr>
          <p:cNvPr id="5" name="object 5"/>
          <p:cNvSpPr txBox="1"/>
          <p:nvPr/>
        </p:nvSpPr>
        <p:spPr>
          <a:xfrm>
            <a:off x="1442591" y="3988185"/>
            <a:ext cx="1118235" cy="556260"/>
          </a:xfrm>
          <a:prstGeom prst="rect">
            <a:avLst/>
          </a:prstGeom>
        </p:spPr>
        <p:txBody>
          <a:bodyPr vert="horz" wrap="square" lIns="0" tIns="0" rIns="0" bIns="0" rtlCol="0">
            <a:spAutoFit/>
          </a:bodyPr>
          <a:lstStyle/>
          <a:p>
            <a:pPr marL="12700">
              <a:lnSpc>
                <a:spcPct val="100000"/>
              </a:lnSpc>
            </a:pPr>
            <a:r>
              <a:rPr sz="1800" spc="-10" dirty="0">
                <a:latin typeface="Courier New"/>
                <a:cs typeface="Courier New"/>
              </a:rPr>
              <a:t>inFil</a:t>
            </a:r>
            <a:r>
              <a:rPr sz="1800" dirty="0">
                <a:latin typeface="Courier New"/>
                <a:cs typeface="Courier New"/>
              </a:rPr>
              <a:t>e</a:t>
            </a:r>
            <a:r>
              <a:rPr sz="1800" spc="-10" dirty="0">
                <a:latin typeface="Courier New"/>
                <a:cs typeface="Courier New"/>
              </a:rPr>
              <a:t> </a:t>
            </a:r>
            <a:r>
              <a:rPr sz="1800" dirty="0">
                <a:latin typeface="Courier New"/>
                <a:cs typeface="Courier New"/>
              </a:rPr>
              <a:t>=</a:t>
            </a:r>
            <a:endParaRPr sz="1800">
              <a:latin typeface="Courier New"/>
              <a:cs typeface="Courier New"/>
            </a:endParaRPr>
          </a:p>
          <a:p>
            <a:pPr marL="12700">
              <a:lnSpc>
                <a:spcPct val="100000"/>
              </a:lnSpc>
              <a:spcBef>
                <a:spcPts val="215"/>
              </a:spcBef>
              <a:tabLst>
                <a:tab pos="421640" algn="l"/>
                <a:tab pos="831215" algn="l"/>
              </a:tabLst>
            </a:pPr>
            <a:r>
              <a:rPr sz="1800" dirty="0">
                <a:latin typeface="Courier New"/>
                <a:cs typeface="Courier New"/>
              </a:rPr>
              <a:t>.	.	.</a:t>
            </a:r>
            <a:endParaRPr sz="1800">
              <a:latin typeface="Courier New"/>
              <a:cs typeface="Courier New"/>
            </a:endParaRPr>
          </a:p>
        </p:txBody>
      </p:sp>
      <p:sp>
        <p:nvSpPr>
          <p:cNvPr id="6" name="object 6"/>
          <p:cNvSpPr txBox="1"/>
          <p:nvPr/>
        </p:nvSpPr>
        <p:spPr>
          <a:xfrm>
            <a:off x="1442591" y="4591689"/>
            <a:ext cx="3439795" cy="1628651"/>
          </a:xfrm>
          <a:prstGeom prst="rect">
            <a:avLst/>
          </a:prstGeom>
        </p:spPr>
        <p:txBody>
          <a:bodyPr vert="horz" wrap="square" lIns="0" tIns="0" rIns="0" bIns="0" rtlCol="0">
            <a:spAutoFit/>
          </a:bodyPr>
          <a:lstStyle/>
          <a:p>
            <a:pPr marL="12700">
              <a:lnSpc>
                <a:spcPct val="100000"/>
              </a:lnSpc>
            </a:pPr>
            <a:r>
              <a:rPr sz="1800" spc="-10" dirty="0">
                <a:solidFill>
                  <a:srgbClr val="00009A"/>
                </a:solidFill>
                <a:latin typeface="Courier New"/>
                <a:cs typeface="Courier New"/>
              </a:rPr>
              <a:t>for</a:t>
            </a:r>
            <a:r>
              <a:rPr sz="1800" dirty="0">
                <a:latin typeface="Courier New"/>
                <a:cs typeface="Courier New"/>
              </a:rPr>
              <a:t>(</a:t>
            </a:r>
            <a:r>
              <a:rPr sz="1800" spc="-10" dirty="0">
                <a:latin typeface="Courier New"/>
                <a:cs typeface="Courier New"/>
              </a:rPr>
              <a:t> </a:t>
            </a:r>
            <a:r>
              <a:rPr sz="1800" spc="-5" dirty="0">
                <a:latin typeface="Courier New"/>
                <a:cs typeface="Courier New"/>
              </a:rPr>
              <a:t>i=0</a:t>
            </a:r>
            <a:r>
              <a:rPr sz="1800" dirty="0">
                <a:latin typeface="Courier New"/>
                <a:cs typeface="Courier New"/>
              </a:rPr>
              <a:t>;</a:t>
            </a:r>
            <a:r>
              <a:rPr sz="1800" spc="-10" dirty="0">
                <a:latin typeface="Courier New"/>
                <a:cs typeface="Courier New"/>
              </a:rPr>
              <a:t> </a:t>
            </a:r>
            <a:r>
              <a:rPr sz="1800" spc="-5" dirty="0">
                <a:latin typeface="Courier New"/>
                <a:cs typeface="Courier New"/>
              </a:rPr>
              <a:t>i&lt;LENGTH</a:t>
            </a:r>
            <a:r>
              <a:rPr sz="1800" dirty="0">
                <a:latin typeface="Courier New"/>
                <a:cs typeface="Courier New"/>
              </a:rPr>
              <a:t>;</a:t>
            </a:r>
            <a:r>
              <a:rPr sz="1800" spc="-10" dirty="0">
                <a:latin typeface="Courier New"/>
                <a:cs typeface="Courier New"/>
              </a:rPr>
              <a:t> </a:t>
            </a:r>
            <a:r>
              <a:rPr sz="1800" spc="-5" dirty="0">
                <a:latin typeface="Courier New"/>
                <a:cs typeface="Courier New"/>
              </a:rPr>
              <a:t>i+</a:t>
            </a:r>
            <a:r>
              <a:rPr sz="1800" dirty="0">
                <a:latin typeface="Courier New"/>
                <a:cs typeface="Courier New"/>
              </a:rPr>
              <a:t>+</a:t>
            </a:r>
            <a:r>
              <a:rPr sz="1800" spc="-10" dirty="0">
                <a:latin typeface="Courier New"/>
                <a:cs typeface="Courier New"/>
              </a:rPr>
              <a:t> </a:t>
            </a:r>
            <a:r>
              <a:rPr sz="1800" dirty="0">
                <a:latin typeface="Courier New"/>
                <a:cs typeface="Courier New"/>
              </a:rPr>
              <a:t>)</a:t>
            </a:r>
          </a:p>
          <a:p>
            <a:pPr marL="12700">
              <a:lnSpc>
                <a:spcPct val="100000"/>
              </a:lnSpc>
              <a:spcBef>
                <a:spcPts val="215"/>
              </a:spcBef>
            </a:pPr>
            <a:r>
              <a:rPr sz="1800" dirty="0">
                <a:latin typeface="Courier New"/>
                <a:cs typeface="Courier New"/>
              </a:rPr>
              <a:t>{</a:t>
            </a:r>
          </a:p>
          <a:p>
            <a:pPr marL="516890">
              <a:lnSpc>
                <a:spcPct val="100000"/>
              </a:lnSpc>
              <a:spcBef>
                <a:spcPts val="215"/>
              </a:spcBef>
            </a:pPr>
            <a:r>
              <a:rPr sz="1800" b="1" spc="-10" dirty="0">
                <a:solidFill>
                  <a:srgbClr val="0033CC"/>
                </a:solidFill>
                <a:latin typeface="Courier New"/>
                <a:cs typeface="Courier New"/>
              </a:rPr>
              <a:t>fputc</a:t>
            </a:r>
            <a:r>
              <a:rPr sz="1800" dirty="0">
                <a:latin typeface="Courier New"/>
                <a:cs typeface="Courier New"/>
              </a:rPr>
              <a:t>(</a:t>
            </a:r>
            <a:r>
              <a:rPr sz="1800" spc="-10" dirty="0">
                <a:latin typeface="Courier New"/>
                <a:cs typeface="Courier New"/>
              </a:rPr>
              <a:t> i</a:t>
            </a:r>
            <a:r>
              <a:rPr sz="1800" dirty="0">
                <a:latin typeface="Courier New"/>
                <a:cs typeface="Courier New"/>
              </a:rPr>
              <a:t>,</a:t>
            </a:r>
            <a:r>
              <a:rPr sz="1800" spc="-10" dirty="0">
                <a:latin typeface="Courier New"/>
                <a:cs typeface="Courier New"/>
              </a:rPr>
              <a:t> outFil</a:t>
            </a:r>
            <a:r>
              <a:rPr sz="1800" dirty="0">
                <a:latin typeface="Courier New"/>
                <a:cs typeface="Courier New"/>
              </a:rPr>
              <a:t>e</a:t>
            </a:r>
            <a:r>
              <a:rPr sz="1800" spc="-10" dirty="0">
                <a:latin typeface="Courier New"/>
                <a:cs typeface="Courier New"/>
              </a:rPr>
              <a:t> );</a:t>
            </a:r>
            <a:endParaRPr sz="1800" dirty="0">
              <a:latin typeface="Courier New"/>
              <a:cs typeface="Courier New"/>
            </a:endParaRPr>
          </a:p>
          <a:p>
            <a:pPr marL="516890">
              <a:lnSpc>
                <a:spcPct val="100000"/>
              </a:lnSpc>
              <a:spcBef>
                <a:spcPts val="1270"/>
              </a:spcBef>
            </a:pPr>
            <a:r>
              <a:rPr sz="1800" spc="-10" dirty="0">
                <a:latin typeface="Courier New"/>
                <a:cs typeface="Courier New"/>
              </a:rPr>
              <a:t>c</a:t>
            </a:r>
            <a:r>
              <a:rPr sz="1800" dirty="0">
                <a:latin typeface="Courier New"/>
                <a:cs typeface="Courier New"/>
              </a:rPr>
              <a:t>h</a:t>
            </a:r>
            <a:r>
              <a:rPr sz="1800" spc="-10" dirty="0">
                <a:latin typeface="Courier New"/>
                <a:cs typeface="Courier New"/>
              </a:rPr>
              <a:t> </a:t>
            </a:r>
            <a:r>
              <a:rPr sz="1800" dirty="0">
                <a:latin typeface="Courier New"/>
                <a:cs typeface="Courier New"/>
              </a:rPr>
              <a:t>=</a:t>
            </a:r>
            <a:r>
              <a:rPr sz="1800" b="1" spc="-10" dirty="0">
                <a:solidFill>
                  <a:srgbClr val="0033CC"/>
                </a:solidFill>
                <a:latin typeface="Courier New"/>
                <a:cs typeface="Courier New"/>
              </a:rPr>
              <a:t> fgetc</a:t>
            </a:r>
            <a:r>
              <a:rPr sz="1800" dirty="0">
                <a:latin typeface="Courier New"/>
                <a:cs typeface="Courier New"/>
              </a:rPr>
              <a:t>(</a:t>
            </a:r>
            <a:r>
              <a:rPr sz="1800" spc="-10" dirty="0">
                <a:latin typeface="Courier New"/>
                <a:cs typeface="Courier New"/>
              </a:rPr>
              <a:t> inFil</a:t>
            </a:r>
            <a:r>
              <a:rPr sz="1800" dirty="0">
                <a:latin typeface="Courier New"/>
                <a:cs typeface="Courier New"/>
              </a:rPr>
              <a:t>e</a:t>
            </a:r>
            <a:r>
              <a:rPr sz="1800" spc="-10" dirty="0">
                <a:latin typeface="Courier New"/>
                <a:cs typeface="Courier New"/>
              </a:rPr>
              <a:t> );</a:t>
            </a:r>
            <a:endParaRPr sz="1800" dirty="0">
              <a:latin typeface="Courier New"/>
              <a:cs typeface="Courier New"/>
            </a:endParaRPr>
          </a:p>
          <a:p>
            <a:pPr marL="12700">
              <a:lnSpc>
                <a:spcPct val="100000"/>
              </a:lnSpc>
              <a:spcBef>
                <a:spcPts val="215"/>
              </a:spcBef>
            </a:pPr>
            <a:r>
              <a:rPr sz="1800" dirty="0">
                <a:latin typeface="Courier New"/>
                <a:cs typeface="Courier New"/>
              </a:rPr>
              <a:t>}</a:t>
            </a:r>
          </a:p>
        </p:txBody>
      </p:sp>
      <p:sp>
        <p:nvSpPr>
          <p:cNvPr id="7" name="Rectangle 6"/>
          <p:cNvSpPr/>
          <p:nvPr/>
        </p:nvSpPr>
        <p:spPr>
          <a:xfrm>
            <a:off x="-2" y="6731853"/>
            <a:ext cx="10693402" cy="830997"/>
          </a:xfrm>
          <a:prstGeom prst="rect">
            <a:avLst/>
          </a:prstGeom>
        </p:spPr>
        <p:txBody>
          <a:bodyPr wrap="square">
            <a:spAutoFit/>
          </a:bodyPr>
          <a:lstStyle/>
          <a:p>
            <a:r>
              <a:rPr lang="en-AU" sz="2400" dirty="0">
                <a:solidFill>
                  <a:schemeClr val="bg1">
                    <a:lumMod val="50000"/>
                  </a:schemeClr>
                </a:solidFill>
              </a:rPr>
              <a:t>Answer: Read and write at the same time. First, write all characters and then read all characters. ( 2 loops)</a:t>
            </a:r>
          </a:p>
        </p:txBody>
      </p:sp>
    </p:spTree>
    <p:extLst>
      <p:ext uri="{BB962C8B-B14F-4D97-AF65-F5344CB8AC3E}">
        <p14:creationId xmlns:p14="http://schemas.microsoft.com/office/powerpoint/2010/main" val="154700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900" y="-104775"/>
            <a:ext cx="4830429" cy="914993"/>
          </a:xfrm>
          <a:prstGeom prst="rect">
            <a:avLst/>
          </a:prstGeom>
        </p:spPr>
        <p:txBody>
          <a:bodyPr vert="horz" wrap="square" lIns="0" tIns="296544" rIns="0" bIns="0" rtlCol="0">
            <a:spAutoFit/>
          </a:bodyPr>
          <a:lstStyle/>
          <a:p>
            <a:pPr marL="777875" indent="-723900">
              <a:lnSpc>
                <a:spcPct val="100000"/>
              </a:lnSpc>
            </a:pPr>
            <a:r>
              <a:rPr lang="en-US" spc="-5" dirty="0"/>
              <a:t>II. </a:t>
            </a:r>
            <a:r>
              <a:rPr spc="-5" dirty="0"/>
              <a:t>File</a:t>
            </a:r>
            <a:r>
              <a:rPr dirty="0"/>
              <a:t>s</a:t>
            </a:r>
            <a:r>
              <a:rPr spc="30" dirty="0"/>
              <a:t> </a:t>
            </a:r>
            <a:r>
              <a:rPr spc="-5" dirty="0"/>
              <a:t>an</a:t>
            </a:r>
            <a:r>
              <a:rPr dirty="0"/>
              <a:t>d</a:t>
            </a:r>
            <a:r>
              <a:rPr spc="10" dirty="0"/>
              <a:t> </a:t>
            </a:r>
            <a:r>
              <a:rPr spc="-10" dirty="0"/>
              <a:t>St</a:t>
            </a:r>
            <a:r>
              <a:rPr spc="-60" dirty="0"/>
              <a:t>r</a:t>
            </a:r>
            <a:r>
              <a:rPr spc="-5" dirty="0"/>
              <a:t>eams</a:t>
            </a:r>
          </a:p>
        </p:txBody>
      </p:sp>
      <p:sp>
        <p:nvSpPr>
          <p:cNvPr id="3" name="object 3"/>
          <p:cNvSpPr txBox="1"/>
          <p:nvPr/>
        </p:nvSpPr>
        <p:spPr>
          <a:xfrm>
            <a:off x="48178" y="1076584"/>
            <a:ext cx="10668000" cy="1140505"/>
          </a:xfrm>
          <a:prstGeom prst="rect">
            <a:avLst/>
          </a:prstGeom>
        </p:spPr>
        <p:txBody>
          <a:bodyPr vert="horz" wrap="square" lIns="0" tIns="0" rIns="0" bIns="0" rtlCol="0">
            <a:spAutoFit/>
          </a:bodyPr>
          <a:lstStyle/>
          <a:p>
            <a:pPr marL="469900" marR="637540" indent="-457200">
              <a:lnSpc>
                <a:spcPct val="150000"/>
              </a:lnSpc>
              <a:buFont typeface="Arial"/>
              <a:buChar char="•"/>
              <a:tabLst>
                <a:tab pos="469900" algn="l"/>
              </a:tabLst>
            </a:pPr>
            <a:r>
              <a:rPr sz="2400" dirty="0">
                <a:latin typeface="Calibri"/>
                <a:cs typeface="Calibri"/>
              </a:rPr>
              <a:t>A</a:t>
            </a:r>
            <a:r>
              <a:rPr sz="2400" spc="5" dirty="0">
                <a:latin typeface="Calibri"/>
                <a:cs typeface="Calibri"/>
              </a:rPr>
              <a:t> </a:t>
            </a:r>
            <a:r>
              <a:rPr sz="2400" spc="-45" dirty="0">
                <a:latin typeface="Calibri"/>
                <a:cs typeface="Calibri"/>
              </a:rPr>
              <a:t>v</a:t>
            </a:r>
            <a:r>
              <a:rPr sz="2400" dirty="0">
                <a:latin typeface="Calibri"/>
                <a:cs typeface="Calibri"/>
              </a:rPr>
              <a:t>a</a:t>
            </a:r>
            <a:r>
              <a:rPr sz="2400" spc="-5" dirty="0">
                <a:latin typeface="Calibri"/>
                <a:cs typeface="Calibri"/>
              </a:rPr>
              <a:t>riable</a:t>
            </a:r>
            <a:r>
              <a:rPr sz="2400" spc="-15" dirty="0">
                <a:latin typeface="Calibri"/>
                <a:cs typeface="Calibri"/>
              </a:rPr>
              <a:t> </a:t>
            </a:r>
            <a:r>
              <a:rPr sz="2400" spc="-5" dirty="0">
                <a:latin typeface="Calibri"/>
                <a:cs typeface="Calibri"/>
              </a:rPr>
              <a:t>decla</a:t>
            </a:r>
            <a:r>
              <a:rPr sz="2400" spc="-30" dirty="0">
                <a:latin typeface="Calibri"/>
                <a:cs typeface="Calibri"/>
              </a:rPr>
              <a:t>r</a:t>
            </a:r>
            <a:r>
              <a:rPr sz="2400" spc="-10" dirty="0">
                <a:latin typeface="Calibri"/>
                <a:cs typeface="Calibri"/>
              </a:rPr>
              <a:t>e</a:t>
            </a:r>
            <a:r>
              <a:rPr sz="2400" dirty="0">
                <a:latin typeface="Calibri"/>
                <a:cs typeface="Calibri"/>
              </a:rPr>
              <a:t>d</a:t>
            </a:r>
            <a:r>
              <a:rPr sz="2400" spc="-10" dirty="0">
                <a:latin typeface="Calibri"/>
                <a:cs typeface="Calibri"/>
              </a:rPr>
              <a:t> </a:t>
            </a:r>
            <a:r>
              <a:rPr sz="2400" spc="-5" dirty="0">
                <a:latin typeface="Calibri"/>
                <a:cs typeface="Calibri"/>
              </a:rPr>
              <a:t>i</a:t>
            </a:r>
            <a:r>
              <a:rPr sz="2400" dirty="0">
                <a:latin typeface="Calibri"/>
                <a:cs typeface="Calibri"/>
              </a:rPr>
              <a:t>n a</a:t>
            </a:r>
            <a:r>
              <a:rPr sz="2400" spc="-5" dirty="0">
                <a:latin typeface="Calibri"/>
                <a:cs typeface="Calibri"/>
              </a:rPr>
              <a:t> </a:t>
            </a:r>
            <a:r>
              <a:rPr sz="2400" dirty="0">
                <a:latin typeface="Calibri"/>
                <a:cs typeface="Calibri"/>
              </a:rPr>
              <a:t>C</a:t>
            </a:r>
            <a:r>
              <a:rPr sz="2400" spc="-5" dirty="0">
                <a:latin typeface="Calibri"/>
                <a:cs typeface="Calibri"/>
              </a:rPr>
              <a:t> p</a:t>
            </a:r>
            <a:r>
              <a:rPr sz="2400" spc="-50" dirty="0">
                <a:latin typeface="Calibri"/>
                <a:cs typeface="Calibri"/>
              </a:rPr>
              <a:t>r</a:t>
            </a:r>
            <a:r>
              <a:rPr sz="2400" spc="-5" dirty="0">
                <a:latin typeface="Calibri"/>
                <a:cs typeface="Calibri"/>
              </a:rPr>
              <a:t>og</a:t>
            </a:r>
            <a:r>
              <a:rPr sz="2400" spc="-60" dirty="0">
                <a:latin typeface="Calibri"/>
                <a:cs typeface="Calibri"/>
              </a:rPr>
              <a:t>r</a:t>
            </a:r>
            <a:r>
              <a:rPr sz="2400" dirty="0">
                <a:latin typeface="Calibri"/>
                <a:cs typeface="Calibri"/>
              </a:rPr>
              <a:t>am</a:t>
            </a:r>
            <a:r>
              <a:rPr sz="2400" spc="-5" dirty="0">
                <a:latin typeface="Calibri"/>
                <a:cs typeface="Calibri"/>
              </a:rPr>
              <a:t> i</a:t>
            </a:r>
            <a:r>
              <a:rPr sz="2400" dirty="0">
                <a:latin typeface="Calibri"/>
                <a:cs typeface="Calibri"/>
              </a:rPr>
              <a:t>s</a:t>
            </a:r>
            <a:r>
              <a:rPr sz="2400" spc="5" dirty="0">
                <a:latin typeface="Calibri"/>
                <a:cs typeface="Calibri"/>
              </a:rPr>
              <a:t> </a:t>
            </a:r>
            <a:r>
              <a:rPr sz="2400" dirty="0">
                <a:latin typeface="Calibri"/>
                <a:cs typeface="Calibri"/>
              </a:rPr>
              <a:t>a</a:t>
            </a:r>
            <a:r>
              <a:rPr sz="2400" spc="-5" dirty="0">
                <a:latin typeface="Calibri"/>
                <a:cs typeface="Calibri"/>
              </a:rPr>
              <a:t> par</a:t>
            </a:r>
            <a:r>
              <a:rPr sz="2400" dirty="0">
                <a:latin typeface="Calibri"/>
                <a:cs typeface="Calibri"/>
              </a:rPr>
              <a:t>t </a:t>
            </a:r>
            <a:r>
              <a:rPr sz="2400" spc="-5" dirty="0">
                <a:latin typeface="Calibri"/>
                <a:cs typeface="Calibri"/>
              </a:rPr>
              <a:t>o</a:t>
            </a:r>
            <a:r>
              <a:rPr sz="2400" dirty="0">
                <a:latin typeface="Calibri"/>
                <a:cs typeface="Calibri"/>
              </a:rPr>
              <a:t>f</a:t>
            </a:r>
            <a:r>
              <a:rPr sz="2400" spc="-5" dirty="0">
                <a:latin typeface="Calibri"/>
                <a:cs typeface="Calibri"/>
              </a:rPr>
              <a:t> this p</a:t>
            </a:r>
            <a:r>
              <a:rPr sz="2400" spc="-50" dirty="0">
                <a:latin typeface="Calibri"/>
                <a:cs typeface="Calibri"/>
              </a:rPr>
              <a:t>r</a:t>
            </a:r>
            <a:r>
              <a:rPr sz="2400" spc="-5" dirty="0">
                <a:latin typeface="Calibri"/>
                <a:cs typeface="Calibri"/>
              </a:rPr>
              <a:t>og</a:t>
            </a:r>
            <a:r>
              <a:rPr sz="2400" spc="-60" dirty="0">
                <a:latin typeface="Calibri"/>
                <a:cs typeface="Calibri"/>
              </a:rPr>
              <a:t>r</a:t>
            </a:r>
            <a:r>
              <a:rPr sz="2400" dirty="0">
                <a:latin typeface="Calibri"/>
                <a:cs typeface="Calibri"/>
              </a:rPr>
              <a:t>am</a:t>
            </a:r>
            <a:r>
              <a:rPr lang="en-AU" sz="2400" dirty="0">
                <a:latin typeface="Calibri"/>
                <a:cs typeface="Calibri"/>
              </a:rPr>
              <a:t>.</a:t>
            </a:r>
            <a:endParaRPr sz="2400" dirty="0">
              <a:latin typeface="Calibri"/>
              <a:cs typeface="Calibri"/>
            </a:endParaRPr>
          </a:p>
          <a:p>
            <a:pPr marL="469900" marR="5080" indent="-457200">
              <a:lnSpc>
                <a:spcPct val="150000"/>
              </a:lnSpc>
              <a:spcBef>
                <a:spcPts val="675"/>
              </a:spcBef>
              <a:buFont typeface="Arial"/>
              <a:buChar char="•"/>
              <a:tabLst>
                <a:tab pos="470534" algn="l"/>
              </a:tabLst>
            </a:pPr>
            <a:r>
              <a:rPr sz="2400" dirty="0">
                <a:latin typeface="Calibri"/>
                <a:cs typeface="Calibri"/>
              </a:rPr>
              <a:t>A</a:t>
            </a:r>
            <a:r>
              <a:rPr sz="2400" spc="5" dirty="0">
                <a:latin typeface="Calibri"/>
                <a:cs typeface="Calibri"/>
              </a:rPr>
              <a:t> </a:t>
            </a:r>
            <a:r>
              <a:rPr sz="2400" spc="-5" dirty="0">
                <a:latin typeface="Calibri"/>
                <a:cs typeface="Calibri"/>
              </a:rPr>
              <a:t>fil</a:t>
            </a:r>
            <a:r>
              <a:rPr sz="2400" dirty="0">
                <a:latin typeface="Calibri"/>
                <a:cs typeface="Calibri"/>
              </a:rPr>
              <a:t>e</a:t>
            </a:r>
            <a:r>
              <a:rPr sz="2400" spc="-15" dirty="0">
                <a:latin typeface="Calibri"/>
                <a:cs typeface="Calibri"/>
              </a:rPr>
              <a:t> </a:t>
            </a:r>
            <a:r>
              <a:rPr sz="2400" spc="-5" dirty="0">
                <a:latin typeface="Calibri"/>
                <a:cs typeface="Calibri"/>
              </a:rPr>
              <a:t>i</a:t>
            </a:r>
            <a:r>
              <a:rPr sz="2400" dirty="0">
                <a:latin typeface="Calibri"/>
                <a:cs typeface="Calibri"/>
              </a:rPr>
              <a:t>s</a:t>
            </a:r>
            <a:r>
              <a:rPr sz="2400" spc="5" dirty="0">
                <a:latin typeface="Calibri"/>
                <a:cs typeface="Calibri"/>
              </a:rPr>
              <a:t> </a:t>
            </a:r>
            <a:r>
              <a:rPr sz="2400" dirty="0">
                <a:latin typeface="Calibri"/>
                <a:cs typeface="Calibri"/>
              </a:rPr>
              <a:t>an </a:t>
            </a:r>
            <a:r>
              <a:rPr sz="2400" b="1" spc="-40" dirty="0">
                <a:solidFill>
                  <a:srgbClr val="0033CC"/>
                </a:solidFill>
                <a:latin typeface="Calibri"/>
                <a:cs typeface="Calibri"/>
              </a:rPr>
              <a:t>e</a:t>
            </a:r>
            <a:r>
              <a:rPr sz="2400" b="1" dirty="0">
                <a:solidFill>
                  <a:srgbClr val="0033CC"/>
                </a:solidFill>
                <a:latin typeface="Calibri"/>
                <a:cs typeface="Calibri"/>
              </a:rPr>
              <a:t>x</a:t>
            </a:r>
            <a:r>
              <a:rPr sz="2400" b="1" spc="-40" dirty="0">
                <a:solidFill>
                  <a:srgbClr val="0033CC"/>
                </a:solidFill>
                <a:latin typeface="Calibri"/>
                <a:cs typeface="Calibri"/>
              </a:rPr>
              <a:t>t</a:t>
            </a:r>
            <a:r>
              <a:rPr sz="2400" b="1" spc="-5" dirty="0">
                <a:solidFill>
                  <a:srgbClr val="0033CC"/>
                </a:solidFill>
                <a:latin typeface="Calibri"/>
                <a:cs typeface="Calibri"/>
              </a:rPr>
              <a:t>ern</a:t>
            </a:r>
            <a:r>
              <a:rPr sz="2400" b="1" dirty="0">
                <a:solidFill>
                  <a:srgbClr val="0033CC"/>
                </a:solidFill>
                <a:latin typeface="Calibri"/>
                <a:cs typeface="Calibri"/>
              </a:rPr>
              <a:t>al</a:t>
            </a:r>
            <a:r>
              <a:rPr sz="2400" b="1" spc="-20" dirty="0">
                <a:solidFill>
                  <a:srgbClr val="0033CC"/>
                </a:solidFill>
                <a:latin typeface="Calibri"/>
                <a:cs typeface="Calibri"/>
              </a:rPr>
              <a:t> </a:t>
            </a:r>
            <a:r>
              <a:rPr sz="2400" b="1" spc="-30" dirty="0">
                <a:solidFill>
                  <a:srgbClr val="0033CC"/>
                </a:solidFill>
                <a:latin typeface="Calibri"/>
                <a:cs typeface="Calibri"/>
              </a:rPr>
              <a:t>c</a:t>
            </a:r>
            <a:r>
              <a:rPr sz="2400" b="1" spc="-5" dirty="0">
                <a:solidFill>
                  <a:srgbClr val="0033CC"/>
                </a:solidFill>
                <a:latin typeface="Calibri"/>
                <a:cs typeface="Calibri"/>
              </a:rPr>
              <a:t>ollectio</a:t>
            </a:r>
            <a:r>
              <a:rPr sz="2400" b="1" dirty="0">
                <a:solidFill>
                  <a:srgbClr val="0033CC"/>
                </a:solidFill>
                <a:latin typeface="Calibri"/>
                <a:cs typeface="Calibri"/>
              </a:rPr>
              <a:t>n</a:t>
            </a:r>
            <a:r>
              <a:rPr sz="2400" b="1" spc="10" dirty="0">
                <a:solidFill>
                  <a:srgbClr val="0033CC"/>
                </a:solidFill>
                <a:latin typeface="Calibri"/>
                <a:cs typeface="Calibri"/>
              </a:rPr>
              <a:t> </a:t>
            </a:r>
            <a:r>
              <a:rPr sz="2400" b="1" spc="-5" dirty="0">
                <a:solidFill>
                  <a:srgbClr val="0033CC"/>
                </a:solidFill>
                <a:latin typeface="Calibri"/>
                <a:cs typeface="Calibri"/>
              </a:rPr>
              <a:t>o</a:t>
            </a:r>
            <a:r>
              <a:rPr sz="2400" b="1" dirty="0">
                <a:solidFill>
                  <a:srgbClr val="0033CC"/>
                </a:solidFill>
                <a:latin typeface="Calibri"/>
                <a:cs typeface="Calibri"/>
              </a:rPr>
              <a:t>f </a:t>
            </a:r>
            <a:r>
              <a:rPr sz="2400" b="1" spc="-5" dirty="0">
                <a:solidFill>
                  <a:srgbClr val="0033CC"/>
                </a:solidFill>
                <a:latin typeface="Calibri"/>
                <a:cs typeface="Calibri"/>
              </a:rPr>
              <a:t>d</a:t>
            </a:r>
            <a:r>
              <a:rPr sz="2400" b="1" spc="-25" dirty="0">
                <a:solidFill>
                  <a:srgbClr val="0033CC"/>
                </a:solidFill>
                <a:latin typeface="Calibri"/>
                <a:cs typeface="Calibri"/>
              </a:rPr>
              <a:t>a</a:t>
            </a:r>
            <a:r>
              <a:rPr sz="2400" b="1" spc="-40" dirty="0">
                <a:solidFill>
                  <a:srgbClr val="0033CC"/>
                </a:solidFill>
                <a:latin typeface="Calibri"/>
                <a:cs typeface="Calibri"/>
              </a:rPr>
              <a:t>t</a:t>
            </a:r>
            <a:r>
              <a:rPr sz="2400" b="1" dirty="0">
                <a:solidFill>
                  <a:srgbClr val="0033CC"/>
                </a:solidFill>
                <a:latin typeface="Calibri"/>
                <a:cs typeface="Calibri"/>
              </a:rPr>
              <a:t>a</a:t>
            </a:r>
            <a:r>
              <a:rPr sz="2400" dirty="0">
                <a:latin typeface="Calibri"/>
                <a:cs typeface="Calibri"/>
              </a:rPr>
              <a:t> </a:t>
            </a:r>
            <a:r>
              <a:rPr sz="2400" b="1" spc="-5" dirty="0">
                <a:latin typeface="Calibri"/>
                <a:cs typeface="Calibri"/>
              </a:rPr>
              <a:t>th</a:t>
            </a:r>
            <a:r>
              <a:rPr sz="2400" b="1" spc="-25" dirty="0">
                <a:latin typeface="Calibri"/>
                <a:cs typeface="Calibri"/>
              </a:rPr>
              <a:t>a</a:t>
            </a:r>
            <a:r>
              <a:rPr sz="2400" b="1" dirty="0">
                <a:latin typeface="Calibri"/>
                <a:cs typeface="Calibri"/>
              </a:rPr>
              <a:t>t</a:t>
            </a:r>
            <a:r>
              <a:rPr sz="2400" b="1" spc="5" dirty="0">
                <a:latin typeface="Calibri"/>
                <a:cs typeface="Calibri"/>
              </a:rPr>
              <a:t> </a:t>
            </a:r>
            <a:r>
              <a:rPr sz="2400" b="1" spc="-5" dirty="0">
                <a:latin typeface="Calibri"/>
                <a:cs typeface="Calibri"/>
              </a:rPr>
              <a:t>i</a:t>
            </a:r>
            <a:r>
              <a:rPr sz="2400" b="1" dirty="0">
                <a:latin typeface="Calibri"/>
                <a:cs typeface="Calibri"/>
              </a:rPr>
              <a:t>s </a:t>
            </a:r>
            <a:r>
              <a:rPr sz="2400" b="1" spc="-5" dirty="0">
                <a:latin typeface="Calibri"/>
                <a:cs typeface="Calibri"/>
              </a:rPr>
              <a:t>no</a:t>
            </a:r>
            <a:r>
              <a:rPr sz="2400" b="1" dirty="0">
                <a:latin typeface="Calibri"/>
                <a:cs typeface="Calibri"/>
              </a:rPr>
              <a:t>t</a:t>
            </a:r>
            <a:r>
              <a:rPr sz="2400" b="1" spc="15" dirty="0">
                <a:latin typeface="Calibri"/>
                <a:cs typeface="Calibri"/>
              </a:rPr>
              <a:t> </a:t>
            </a:r>
            <a:r>
              <a:rPr sz="2400" b="1" spc="-5" dirty="0">
                <a:latin typeface="Calibri"/>
                <a:cs typeface="Calibri"/>
              </a:rPr>
              <a:t> part o</a:t>
            </a:r>
            <a:r>
              <a:rPr sz="2400" b="1" dirty="0">
                <a:latin typeface="Calibri"/>
                <a:cs typeface="Calibri"/>
              </a:rPr>
              <a:t>f </a:t>
            </a:r>
            <a:r>
              <a:rPr lang="en-US" sz="2400" b="1" dirty="0">
                <a:latin typeface="Calibri"/>
                <a:cs typeface="Calibri"/>
              </a:rPr>
              <a:t>the</a:t>
            </a:r>
            <a:r>
              <a:rPr sz="2400" b="1" spc="-5" dirty="0">
                <a:latin typeface="Calibri"/>
                <a:cs typeface="Calibri"/>
              </a:rPr>
              <a:t> </a:t>
            </a:r>
            <a:r>
              <a:rPr sz="2400" b="1" dirty="0">
                <a:latin typeface="Calibri"/>
                <a:cs typeface="Calibri"/>
              </a:rPr>
              <a:t>C</a:t>
            </a:r>
            <a:r>
              <a:rPr sz="2400" b="1" spc="-5" dirty="0">
                <a:latin typeface="Calibri"/>
                <a:cs typeface="Calibri"/>
              </a:rPr>
              <a:t> p</a:t>
            </a:r>
            <a:r>
              <a:rPr sz="2400" b="1" spc="-50" dirty="0">
                <a:latin typeface="Calibri"/>
                <a:cs typeface="Calibri"/>
              </a:rPr>
              <a:t>r</a:t>
            </a:r>
            <a:r>
              <a:rPr sz="2400" b="1" spc="-5" dirty="0">
                <a:latin typeface="Calibri"/>
                <a:cs typeface="Calibri"/>
              </a:rPr>
              <a:t>og</a:t>
            </a:r>
            <a:r>
              <a:rPr sz="2400" b="1" spc="-60" dirty="0">
                <a:latin typeface="Calibri"/>
                <a:cs typeface="Calibri"/>
              </a:rPr>
              <a:t>r</a:t>
            </a:r>
            <a:r>
              <a:rPr sz="2400" b="1" dirty="0">
                <a:latin typeface="Calibri"/>
                <a:cs typeface="Calibri"/>
              </a:rPr>
              <a:t>am</a:t>
            </a:r>
            <a:r>
              <a:rPr lang="en-AU" sz="2400" b="1" dirty="0">
                <a:latin typeface="Calibri"/>
                <a:cs typeface="Calibri"/>
              </a:rPr>
              <a:t>.</a:t>
            </a:r>
            <a:endParaRPr sz="2400" b="1" dirty="0">
              <a:latin typeface="Calibri"/>
              <a:cs typeface="Calibri"/>
            </a:endParaRPr>
          </a:p>
        </p:txBody>
      </p:sp>
      <p:sp>
        <p:nvSpPr>
          <p:cNvPr id="4" name="object 4"/>
          <p:cNvSpPr txBox="1"/>
          <p:nvPr/>
        </p:nvSpPr>
        <p:spPr>
          <a:xfrm>
            <a:off x="33674" y="5389448"/>
            <a:ext cx="9961226" cy="1050737"/>
          </a:xfrm>
          <a:prstGeom prst="rect">
            <a:avLst/>
          </a:prstGeom>
        </p:spPr>
        <p:txBody>
          <a:bodyPr vert="horz" wrap="square" lIns="0" tIns="0" rIns="0" bIns="0" rtlCol="0">
            <a:spAutoFit/>
          </a:bodyPr>
          <a:lstStyle/>
          <a:p>
            <a:pPr marL="469900" marR="5080" indent="-457200">
              <a:lnSpc>
                <a:spcPct val="150000"/>
              </a:lnSpc>
              <a:buFont typeface="Arial"/>
              <a:buChar char="•"/>
              <a:tabLst>
                <a:tab pos="469900" algn="l"/>
              </a:tabLst>
            </a:pPr>
            <a:r>
              <a:rPr sz="2400" dirty="0">
                <a:latin typeface="Calibri"/>
                <a:cs typeface="Calibri"/>
              </a:rPr>
              <a:t>C</a:t>
            </a:r>
            <a:r>
              <a:rPr sz="2400" spc="-5" dirty="0">
                <a:latin typeface="Calibri"/>
                <a:cs typeface="Calibri"/>
              </a:rPr>
              <a:t> mu</a:t>
            </a:r>
            <a:r>
              <a:rPr sz="2400" spc="-30" dirty="0">
                <a:latin typeface="Calibri"/>
                <a:cs typeface="Calibri"/>
              </a:rPr>
              <a:t>s</a:t>
            </a:r>
            <a:r>
              <a:rPr sz="2400" dirty="0">
                <a:latin typeface="Calibri"/>
                <a:cs typeface="Calibri"/>
              </a:rPr>
              <a:t>t</a:t>
            </a:r>
            <a:r>
              <a:rPr sz="2400" spc="10" dirty="0">
                <a:latin typeface="Calibri"/>
                <a:cs typeface="Calibri"/>
              </a:rPr>
              <a:t> </a:t>
            </a:r>
            <a:r>
              <a:rPr sz="2400" spc="-5" dirty="0">
                <a:latin typeface="Calibri"/>
                <a:cs typeface="Calibri"/>
              </a:rPr>
              <a:t>p</a:t>
            </a:r>
            <a:r>
              <a:rPr sz="2400" spc="-50" dirty="0">
                <a:latin typeface="Calibri"/>
                <a:cs typeface="Calibri"/>
              </a:rPr>
              <a:t>r</a:t>
            </a:r>
            <a:r>
              <a:rPr sz="2400" spc="-5" dirty="0">
                <a:latin typeface="Calibri"/>
                <a:cs typeface="Calibri"/>
              </a:rPr>
              <a:t>ovid</a:t>
            </a:r>
            <a:r>
              <a:rPr sz="2400" dirty="0">
                <a:latin typeface="Calibri"/>
                <a:cs typeface="Calibri"/>
              </a:rPr>
              <a:t>e</a:t>
            </a:r>
            <a:r>
              <a:rPr sz="2400" spc="-5" dirty="0">
                <a:latin typeface="Calibri"/>
                <a:cs typeface="Calibri"/>
              </a:rPr>
              <a:t> </a:t>
            </a:r>
            <a:r>
              <a:rPr sz="2400" dirty="0">
                <a:latin typeface="Calibri"/>
                <a:cs typeface="Calibri"/>
              </a:rPr>
              <a:t>a</a:t>
            </a:r>
            <a:r>
              <a:rPr sz="2400" spc="-5" dirty="0">
                <a:latin typeface="Calibri"/>
                <a:cs typeface="Calibri"/>
              </a:rPr>
              <a:t> </a:t>
            </a:r>
            <a:r>
              <a:rPr sz="2400" b="1" spc="-5" dirty="0">
                <a:latin typeface="Calibri"/>
                <a:cs typeface="Calibri"/>
              </a:rPr>
              <a:t>lin</a:t>
            </a:r>
            <a:r>
              <a:rPr sz="2400" b="1" spc="-50" dirty="0">
                <a:latin typeface="Calibri"/>
                <a:cs typeface="Calibri"/>
              </a:rPr>
              <a:t>k</a:t>
            </a:r>
            <a:r>
              <a:rPr sz="2400" b="1" dirty="0">
                <a:latin typeface="Calibri"/>
                <a:cs typeface="Calibri"/>
              </a:rPr>
              <a:t>a</a:t>
            </a:r>
            <a:r>
              <a:rPr sz="2400" b="1" spc="-25" dirty="0">
                <a:latin typeface="Calibri"/>
                <a:cs typeface="Calibri"/>
              </a:rPr>
              <a:t>g</a:t>
            </a:r>
            <a:r>
              <a:rPr sz="2400" b="1" spc="-5" dirty="0">
                <a:latin typeface="Calibri"/>
                <a:cs typeface="Calibri"/>
              </a:rPr>
              <a:t>e</a:t>
            </a:r>
            <a:r>
              <a:rPr sz="2400" b="1" spc="-15" dirty="0">
                <a:latin typeface="Calibri"/>
                <a:cs typeface="Calibri"/>
              </a:rPr>
              <a:t> </a:t>
            </a:r>
            <a:r>
              <a:rPr sz="2400" spc="-5" dirty="0">
                <a:latin typeface="Calibri"/>
                <a:cs typeface="Calibri"/>
              </a:rPr>
              <a:t>b</a:t>
            </a:r>
            <a:r>
              <a:rPr sz="2400" spc="-20" dirty="0">
                <a:latin typeface="Calibri"/>
                <a:cs typeface="Calibri"/>
              </a:rPr>
              <a:t>e</a:t>
            </a:r>
            <a:r>
              <a:rPr sz="2400" spc="-5" dirty="0">
                <a:latin typeface="Calibri"/>
                <a:cs typeface="Calibri"/>
              </a:rPr>
              <a:t>t</a:t>
            </a:r>
            <a:r>
              <a:rPr sz="2400" spc="-25" dirty="0">
                <a:latin typeface="Calibri"/>
                <a:cs typeface="Calibri"/>
              </a:rPr>
              <a:t>w</a:t>
            </a:r>
            <a:r>
              <a:rPr sz="2400" spc="-5" dirty="0">
                <a:latin typeface="Calibri"/>
                <a:cs typeface="Calibri"/>
              </a:rPr>
              <a:t>ee</a:t>
            </a:r>
            <a:r>
              <a:rPr sz="2400" dirty="0">
                <a:latin typeface="Calibri"/>
                <a:cs typeface="Calibri"/>
              </a:rPr>
              <a:t>n</a:t>
            </a:r>
            <a:r>
              <a:rPr sz="2400" spc="-5" dirty="0">
                <a:latin typeface="Calibri"/>
                <a:cs typeface="Calibri"/>
              </a:rPr>
              <a:t> th</a:t>
            </a:r>
            <a:r>
              <a:rPr sz="2400" dirty="0">
                <a:latin typeface="Calibri"/>
                <a:cs typeface="Calibri"/>
              </a:rPr>
              <a:t>e</a:t>
            </a:r>
            <a:r>
              <a:rPr sz="2400" spc="5" dirty="0">
                <a:latin typeface="Calibri"/>
                <a:cs typeface="Calibri"/>
              </a:rPr>
              <a:t> </a:t>
            </a:r>
            <a:r>
              <a:rPr sz="2400" b="1" spc="-40" dirty="0">
                <a:latin typeface="Calibri"/>
                <a:cs typeface="Calibri"/>
              </a:rPr>
              <a:t>e</a:t>
            </a:r>
            <a:r>
              <a:rPr sz="2400" b="1" dirty="0">
                <a:latin typeface="Calibri"/>
                <a:cs typeface="Calibri"/>
              </a:rPr>
              <a:t>x</a:t>
            </a:r>
            <a:r>
              <a:rPr sz="2400" b="1" spc="-40" dirty="0">
                <a:latin typeface="Calibri"/>
                <a:cs typeface="Calibri"/>
              </a:rPr>
              <a:t>t</a:t>
            </a:r>
            <a:r>
              <a:rPr sz="2400" b="1" spc="-5" dirty="0">
                <a:latin typeface="Calibri"/>
                <a:cs typeface="Calibri"/>
              </a:rPr>
              <a:t>ern</a:t>
            </a:r>
            <a:r>
              <a:rPr sz="2400" b="1" dirty="0">
                <a:latin typeface="Calibri"/>
                <a:cs typeface="Calibri"/>
              </a:rPr>
              <a:t>al</a:t>
            </a:r>
            <a:r>
              <a:rPr sz="2400" b="1" spc="-15" dirty="0">
                <a:latin typeface="Calibri"/>
                <a:cs typeface="Calibri"/>
              </a:rPr>
              <a:t> </a:t>
            </a:r>
            <a:r>
              <a:rPr sz="2400" b="1" spc="-5" dirty="0">
                <a:latin typeface="Calibri"/>
                <a:cs typeface="Calibri"/>
              </a:rPr>
              <a:t>fil</a:t>
            </a:r>
            <a:r>
              <a:rPr sz="2400" b="1" dirty="0">
                <a:latin typeface="Calibri"/>
                <a:cs typeface="Calibri"/>
              </a:rPr>
              <a:t>e</a:t>
            </a:r>
            <a:r>
              <a:rPr sz="2400" b="1" spc="-20" dirty="0">
                <a:latin typeface="Calibri"/>
                <a:cs typeface="Calibri"/>
              </a:rPr>
              <a:t> </a:t>
            </a:r>
            <a:r>
              <a:rPr sz="2400" spc="-5" dirty="0">
                <a:latin typeface="Calibri"/>
                <a:cs typeface="Calibri"/>
              </a:rPr>
              <a:t>and th</a:t>
            </a:r>
            <a:r>
              <a:rPr sz="2400" dirty="0">
                <a:latin typeface="Calibri"/>
                <a:cs typeface="Calibri"/>
              </a:rPr>
              <a:t>e</a:t>
            </a:r>
            <a:r>
              <a:rPr sz="2400" spc="5" dirty="0">
                <a:latin typeface="Calibri"/>
                <a:cs typeface="Calibri"/>
              </a:rPr>
              <a:t> </a:t>
            </a:r>
            <a:r>
              <a:rPr sz="2400" b="1" spc="-5" dirty="0">
                <a:latin typeface="Calibri"/>
                <a:cs typeface="Calibri"/>
              </a:rPr>
              <a:t>p</a:t>
            </a:r>
            <a:r>
              <a:rPr sz="2400" b="1" spc="-50" dirty="0">
                <a:latin typeface="Calibri"/>
                <a:cs typeface="Calibri"/>
              </a:rPr>
              <a:t>r</a:t>
            </a:r>
            <a:r>
              <a:rPr sz="2400" b="1" spc="-5" dirty="0">
                <a:latin typeface="Calibri"/>
                <a:cs typeface="Calibri"/>
              </a:rPr>
              <a:t>og</a:t>
            </a:r>
            <a:r>
              <a:rPr sz="2400" b="1" spc="-60" dirty="0">
                <a:latin typeface="Calibri"/>
                <a:cs typeface="Calibri"/>
              </a:rPr>
              <a:t>r</a:t>
            </a:r>
            <a:r>
              <a:rPr sz="2400" b="1" dirty="0">
                <a:latin typeface="Calibri"/>
                <a:cs typeface="Calibri"/>
              </a:rPr>
              <a:t>am</a:t>
            </a:r>
            <a:r>
              <a:rPr lang="en-AU" sz="2400" b="1" dirty="0">
                <a:latin typeface="Calibri"/>
                <a:cs typeface="Calibri"/>
              </a:rPr>
              <a:t>.</a:t>
            </a:r>
            <a:endParaRPr sz="2400" b="1" dirty="0">
              <a:latin typeface="Calibri"/>
              <a:cs typeface="Calibri"/>
            </a:endParaRPr>
          </a:p>
          <a:p>
            <a:pPr marL="457200" indent="-457200">
              <a:lnSpc>
                <a:spcPct val="150000"/>
              </a:lnSpc>
              <a:buFont typeface="Arial" panose="020B0604020202020204" pitchFamily="34" charset="0"/>
              <a:buChar char="•"/>
            </a:pPr>
            <a:r>
              <a:rPr sz="2400" dirty="0">
                <a:latin typeface="Calibri"/>
                <a:cs typeface="Calibri"/>
              </a:rPr>
              <a:t>The</a:t>
            </a:r>
            <a:r>
              <a:rPr sz="2400" b="1" dirty="0">
                <a:latin typeface="Calibri"/>
                <a:cs typeface="Calibri"/>
              </a:rPr>
              <a:t> lin</a:t>
            </a:r>
            <a:r>
              <a:rPr sz="2400" b="1" spc="-40" dirty="0">
                <a:latin typeface="Calibri"/>
                <a:cs typeface="Calibri"/>
              </a:rPr>
              <a:t>k</a:t>
            </a:r>
            <a:r>
              <a:rPr sz="2400" b="1" dirty="0">
                <a:latin typeface="Calibri"/>
                <a:cs typeface="Calibri"/>
              </a:rPr>
              <a:t>a</a:t>
            </a:r>
            <a:r>
              <a:rPr sz="2400" b="1" spc="-35" dirty="0">
                <a:latin typeface="Calibri"/>
                <a:cs typeface="Calibri"/>
              </a:rPr>
              <a:t>g</a:t>
            </a:r>
            <a:r>
              <a:rPr sz="2400" b="1" dirty="0">
                <a:latin typeface="Calibri"/>
                <a:cs typeface="Calibri"/>
              </a:rPr>
              <a:t>e</a:t>
            </a:r>
            <a:r>
              <a:rPr sz="2400" b="1" spc="-5" dirty="0">
                <a:latin typeface="Calibri"/>
                <a:cs typeface="Calibri"/>
              </a:rPr>
              <a:t> </a:t>
            </a:r>
            <a:r>
              <a:rPr sz="2400" dirty="0">
                <a:latin typeface="Calibri"/>
                <a:cs typeface="Calibri"/>
              </a:rPr>
              <a:t>is</a:t>
            </a:r>
            <a:r>
              <a:rPr sz="2400" spc="-10" dirty="0">
                <a:latin typeface="Calibri"/>
                <a:cs typeface="Calibri"/>
              </a:rPr>
              <a:t> </a:t>
            </a:r>
            <a:r>
              <a:rPr sz="2400" dirty="0">
                <a:latin typeface="Calibri"/>
                <a:cs typeface="Calibri"/>
              </a:rPr>
              <a:t>p</a:t>
            </a:r>
            <a:r>
              <a:rPr sz="2400" spc="-40" dirty="0">
                <a:latin typeface="Calibri"/>
                <a:cs typeface="Calibri"/>
              </a:rPr>
              <a:t>r</a:t>
            </a:r>
            <a:r>
              <a:rPr sz="2400" dirty="0">
                <a:latin typeface="Calibri"/>
                <a:cs typeface="Calibri"/>
              </a:rPr>
              <a:t>ovided</a:t>
            </a:r>
            <a:r>
              <a:rPr sz="2400" spc="-20" dirty="0">
                <a:latin typeface="Calibri"/>
                <a:cs typeface="Calibri"/>
              </a:rPr>
              <a:t> </a:t>
            </a:r>
            <a:r>
              <a:rPr sz="2400" spc="-15" dirty="0">
                <a:latin typeface="Calibri"/>
                <a:cs typeface="Calibri"/>
              </a:rPr>
              <a:t>b</a:t>
            </a:r>
            <a:r>
              <a:rPr sz="2400" dirty="0">
                <a:latin typeface="Calibri"/>
                <a:cs typeface="Calibri"/>
              </a:rPr>
              <a:t>y</a:t>
            </a:r>
            <a:r>
              <a:rPr sz="2400" spc="-5" dirty="0">
                <a:latin typeface="Calibri"/>
                <a:cs typeface="Calibri"/>
              </a:rPr>
              <a:t> </a:t>
            </a:r>
            <a:r>
              <a:rPr sz="2400" b="1" dirty="0">
                <a:solidFill>
                  <a:srgbClr val="00009A"/>
                </a:solidFill>
                <a:latin typeface="Calibri"/>
                <a:cs typeface="Calibri"/>
              </a:rPr>
              <a:t>File</a:t>
            </a:r>
            <a:r>
              <a:rPr sz="2400" b="1" spc="5" dirty="0">
                <a:solidFill>
                  <a:srgbClr val="00009A"/>
                </a:solidFill>
                <a:latin typeface="Calibri"/>
                <a:cs typeface="Calibri"/>
              </a:rPr>
              <a:t> </a:t>
            </a:r>
            <a:r>
              <a:rPr sz="2400" b="1" dirty="0">
                <a:solidFill>
                  <a:srgbClr val="00009A"/>
                </a:solidFill>
                <a:latin typeface="Calibri"/>
                <a:cs typeface="Calibri"/>
              </a:rPr>
              <a:t>St</a:t>
            </a:r>
            <a:r>
              <a:rPr sz="2400" b="1" spc="-35" dirty="0">
                <a:solidFill>
                  <a:srgbClr val="00009A"/>
                </a:solidFill>
                <a:latin typeface="Calibri"/>
                <a:cs typeface="Calibri"/>
              </a:rPr>
              <a:t>r</a:t>
            </a:r>
            <a:r>
              <a:rPr sz="2400" b="1" spc="-5" dirty="0">
                <a:solidFill>
                  <a:srgbClr val="00009A"/>
                </a:solidFill>
                <a:latin typeface="Calibri"/>
                <a:cs typeface="Calibri"/>
              </a:rPr>
              <a:t>e</a:t>
            </a:r>
            <a:r>
              <a:rPr sz="2400" b="1" dirty="0">
                <a:solidFill>
                  <a:srgbClr val="00009A"/>
                </a:solidFill>
                <a:latin typeface="Calibri"/>
                <a:cs typeface="Calibri"/>
              </a:rPr>
              <a:t>ams</a:t>
            </a:r>
            <a:endParaRPr sz="2400" dirty="0">
              <a:latin typeface="Calibri"/>
              <a:cs typeface="Calibri"/>
            </a:endParaRPr>
          </a:p>
        </p:txBody>
      </p:sp>
      <p:grpSp>
        <p:nvGrpSpPr>
          <p:cNvPr id="12" name="Group 11">
            <a:extLst>
              <a:ext uri="{FF2B5EF4-FFF2-40B4-BE49-F238E27FC236}">
                <a16:creationId xmlns:a16="http://schemas.microsoft.com/office/drawing/2014/main" id="{98C078B0-AC84-4FF6-B5B3-3DFFE1511B28}"/>
              </a:ext>
            </a:extLst>
          </p:cNvPr>
          <p:cNvGrpSpPr/>
          <p:nvPr/>
        </p:nvGrpSpPr>
        <p:grpSpPr>
          <a:xfrm>
            <a:off x="1308100" y="3370919"/>
            <a:ext cx="7491090" cy="1377696"/>
            <a:chOff x="1181100" y="3342132"/>
            <a:chExt cx="7491090" cy="1377696"/>
          </a:xfrm>
        </p:grpSpPr>
        <p:grpSp>
          <p:nvGrpSpPr>
            <p:cNvPr id="11" name="Group 10">
              <a:extLst>
                <a:ext uri="{FF2B5EF4-FFF2-40B4-BE49-F238E27FC236}">
                  <a16:creationId xmlns:a16="http://schemas.microsoft.com/office/drawing/2014/main" id="{E85E6C83-925A-45B2-8CFA-CF902C22EE37}"/>
                </a:ext>
              </a:extLst>
            </p:cNvPr>
            <p:cNvGrpSpPr/>
            <p:nvPr/>
          </p:nvGrpSpPr>
          <p:grpSpPr>
            <a:xfrm>
              <a:off x="2317889" y="3342132"/>
              <a:ext cx="6354301" cy="1377696"/>
              <a:chOff x="2317889" y="3342132"/>
              <a:chExt cx="6354301" cy="1377696"/>
            </a:xfrm>
          </p:grpSpPr>
          <p:sp>
            <p:nvSpPr>
              <p:cNvPr id="5" name="object 5"/>
              <p:cNvSpPr txBox="1"/>
              <p:nvPr/>
            </p:nvSpPr>
            <p:spPr>
              <a:xfrm>
                <a:off x="3161668" y="3687385"/>
                <a:ext cx="762000" cy="229235"/>
              </a:xfrm>
              <a:prstGeom prst="rect">
                <a:avLst/>
              </a:prstGeom>
            </p:spPr>
            <p:txBody>
              <a:bodyPr vert="horz" wrap="square" lIns="0" tIns="0" rIns="0" bIns="0" rtlCol="0">
                <a:spAutoFit/>
              </a:bodyPr>
              <a:lstStyle/>
              <a:p>
                <a:pPr marL="12700">
                  <a:lnSpc>
                    <a:spcPct val="100000"/>
                  </a:lnSpc>
                </a:pPr>
                <a:r>
                  <a:rPr sz="1600" spc="-25" dirty="0">
                    <a:latin typeface="Calibri"/>
                    <a:cs typeface="Calibri"/>
                  </a:rPr>
                  <a:t>v</a:t>
                </a:r>
                <a:r>
                  <a:rPr sz="1600" dirty="0">
                    <a:latin typeface="Calibri"/>
                    <a:cs typeface="Calibri"/>
                  </a:rPr>
                  <a:t>ariables</a:t>
                </a:r>
                <a:endParaRPr sz="1600">
                  <a:latin typeface="Calibri"/>
                  <a:cs typeface="Calibri"/>
                </a:endParaRPr>
              </a:p>
            </p:txBody>
          </p:sp>
          <p:sp>
            <p:nvSpPr>
              <p:cNvPr id="6" name="object 6"/>
              <p:cNvSpPr/>
              <p:nvPr/>
            </p:nvSpPr>
            <p:spPr>
              <a:xfrm>
                <a:off x="2317889" y="3342132"/>
                <a:ext cx="6042647" cy="1377696"/>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5461387" y="3709556"/>
                <a:ext cx="370840" cy="229235"/>
              </a:xfrm>
              <a:prstGeom prst="rect">
                <a:avLst/>
              </a:prstGeom>
            </p:spPr>
            <p:txBody>
              <a:bodyPr vert="horz" wrap="square" lIns="0" tIns="0" rIns="0" bIns="0" rtlCol="0">
                <a:spAutoFit/>
              </a:bodyPr>
              <a:lstStyle/>
              <a:p>
                <a:pPr marL="12700">
                  <a:lnSpc>
                    <a:spcPct val="100000"/>
                  </a:lnSpc>
                </a:pPr>
                <a:r>
                  <a:rPr sz="1600" b="1" spc="-5" dirty="0">
                    <a:latin typeface="Comic Sans MS"/>
                    <a:cs typeface="Comic Sans MS"/>
                  </a:rPr>
                  <a:t>???</a:t>
                </a:r>
                <a:endParaRPr sz="1600">
                  <a:latin typeface="Comic Sans MS"/>
                  <a:cs typeface="Comic Sans MS"/>
                </a:endParaRPr>
              </a:p>
            </p:txBody>
          </p:sp>
          <p:sp>
            <p:nvSpPr>
              <p:cNvPr id="8" name="TextBox 7">
                <a:extLst>
                  <a:ext uri="{FF2B5EF4-FFF2-40B4-BE49-F238E27FC236}">
                    <a16:creationId xmlns:a16="http://schemas.microsoft.com/office/drawing/2014/main" id="{6D023162-1B91-4D65-89C5-DC6378906568}"/>
                  </a:ext>
                </a:extLst>
              </p:cNvPr>
              <p:cNvSpPr txBox="1"/>
              <p:nvPr/>
            </p:nvSpPr>
            <p:spPr>
              <a:xfrm>
                <a:off x="6767190" y="3824173"/>
                <a:ext cx="1905000" cy="369332"/>
              </a:xfrm>
              <a:prstGeom prst="rect">
                <a:avLst/>
              </a:prstGeom>
              <a:noFill/>
            </p:spPr>
            <p:txBody>
              <a:bodyPr wrap="square" rtlCol="0">
                <a:spAutoFit/>
              </a:bodyPr>
              <a:lstStyle/>
              <a:p>
                <a:r>
                  <a:rPr lang="en-US" b="1" dirty="0"/>
                  <a:t>A Text File</a:t>
                </a:r>
              </a:p>
            </p:txBody>
          </p:sp>
        </p:grpSp>
        <p:sp>
          <p:nvSpPr>
            <p:cNvPr id="10" name="Rectangle 9">
              <a:extLst>
                <a:ext uri="{FF2B5EF4-FFF2-40B4-BE49-F238E27FC236}">
                  <a16:creationId xmlns:a16="http://schemas.microsoft.com/office/drawing/2014/main" id="{77C3177F-8BA1-46E4-AB9E-7DCDE44B02E1}"/>
                </a:ext>
              </a:extLst>
            </p:cNvPr>
            <p:cNvSpPr/>
            <p:nvPr/>
          </p:nvSpPr>
          <p:spPr>
            <a:xfrm>
              <a:off x="1181100" y="4237149"/>
              <a:ext cx="3296970" cy="369332"/>
            </a:xfrm>
            <a:prstGeom prst="rect">
              <a:avLst/>
            </a:prstGeom>
          </p:spPr>
          <p:txBody>
            <a:bodyPr wrap="square">
              <a:spAutoFit/>
            </a:bodyPr>
            <a:lstStyle/>
            <a:p>
              <a:pPr marL="2000250">
                <a:lnSpc>
                  <a:spcPct val="100000"/>
                </a:lnSpc>
                <a:spcBef>
                  <a:spcPts val="1200"/>
                </a:spcBef>
              </a:pPr>
              <a:r>
                <a:rPr lang="en-US" dirty="0">
                  <a:cs typeface="Calibri"/>
                </a:rPr>
                <a:t>C</a:t>
              </a:r>
              <a:r>
                <a:rPr lang="en-US" spc="-5" dirty="0">
                  <a:cs typeface="Calibri"/>
                </a:rPr>
                <a:t> p</a:t>
              </a:r>
              <a:r>
                <a:rPr lang="en-US" spc="-25" dirty="0">
                  <a:cs typeface="Calibri"/>
                </a:rPr>
                <a:t>r</a:t>
              </a:r>
              <a:r>
                <a:rPr lang="en-US" spc="-5" dirty="0">
                  <a:cs typeface="Calibri"/>
                </a:rPr>
                <a:t>og</a:t>
              </a:r>
              <a:r>
                <a:rPr lang="en-US" spc="-35" dirty="0">
                  <a:cs typeface="Calibri"/>
                </a:rPr>
                <a:t>r</a:t>
              </a:r>
              <a:r>
                <a:rPr lang="en-US" dirty="0">
                  <a:cs typeface="Calibri"/>
                </a:rPr>
                <a:t>am</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76758"/>
            <a:ext cx="10452100" cy="1228725"/>
          </a:xfrm>
        </p:spPr>
        <p:txBody>
          <a:bodyPr>
            <a:normAutofit/>
          </a:bodyPr>
          <a:lstStyle/>
          <a:p>
            <a:pPr algn="ctr"/>
            <a:r>
              <a:rPr lang="en-US" dirty="0"/>
              <a:t>Example1: Format Text File Data in another File</a:t>
            </a:r>
          </a:p>
        </p:txBody>
      </p:sp>
      <p:pic>
        <p:nvPicPr>
          <p:cNvPr id="5" name="Picture 4"/>
          <p:cNvPicPr>
            <a:picLocks noChangeAspect="1"/>
          </p:cNvPicPr>
          <p:nvPr/>
        </p:nvPicPr>
        <p:blipFill>
          <a:blip r:embed="rId2"/>
          <a:stretch>
            <a:fillRect/>
          </a:stretch>
        </p:blipFill>
        <p:spPr>
          <a:xfrm>
            <a:off x="0" y="1800224"/>
            <a:ext cx="5924400" cy="5762625"/>
          </a:xfrm>
          <a:prstGeom prst="rect">
            <a:avLst/>
          </a:prstGeom>
        </p:spPr>
      </p:pic>
      <p:pic>
        <p:nvPicPr>
          <p:cNvPr id="6" name="Picture 5"/>
          <p:cNvPicPr>
            <a:picLocks noChangeAspect="1"/>
          </p:cNvPicPr>
          <p:nvPr/>
        </p:nvPicPr>
        <p:blipFill>
          <a:blip r:embed="rId3"/>
          <a:stretch>
            <a:fillRect/>
          </a:stretch>
        </p:blipFill>
        <p:spPr>
          <a:xfrm>
            <a:off x="7785100" y="2714625"/>
            <a:ext cx="2400000" cy="2533333"/>
          </a:xfrm>
          <a:prstGeom prst="rect">
            <a:avLst/>
          </a:prstGeom>
        </p:spPr>
      </p:pic>
      <p:sp>
        <p:nvSpPr>
          <p:cNvPr id="3" name="Rectangle 2">
            <a:extLst>
              <a:ext uri="{FF2B5EF4-FFF2-40B4-BE49-F238E27FC236}">
                <a16:creationId xmlns:a16="http://schemas.microsoft.com/office/drawing/2014/main" id="{9CECD05F-7592-4B93-8D00-0C536BC043EC}"/>
              </a:ext>
            </a:extLst>
          </p:cNvPr>
          <p:cNvSpPr/>
          <p:nvPr/>
        </p:nvSpPr>
        <p:spPr>
          <a:xfrm>
            <a:off x="-32634" y="580432"/>
            <a:ext cx="10693400" cy="1143070"/>
          </a:xfrm>
          <a:prstGeom prst="rect">
            <a:avLst/>
          </a:prstGeom>
        </p:spPr>
        <p:txBody>
          <a:bodyPr wrap="square">
            <a:spAutoFit/>
          </a:bodyPr>
          <a:lstStyle/>
          <a:p>
            <a:pPr algn="just">
              <a:lnSpc>
                <a:spcPct val="150000"/>
              </a:lnSpc>
            </a:pPr>
            <a:r>
              <a:rPr lang="en-US" sz="2400" dirty="0">
                <a:cs typeface="Times New Roman" panose="02020603050405020304" pitchFamily="18" charset="0"/>
              </a:rPr>
              <a:t>A program that reads a collection of numbers from a file indata.txt and writes each number rounded to 2 decimal places on a separate line of file outdata.txt.</a:t>
            </a:r>
          </a:p>
        </p:txBody>
      </p:sp>
      <p:sp>
        <p:nvSpPr>
          <p:cNvPr id="7" name="Cloud 6">
            <a:extLst>
              <a:ext uri="{FF2B5EF4-FFF2-40B4-BE49-F238E27FC236}">
                <a16:creationId xmlns:a16="http://schemas.microsoft.com/office/drawing/2014/main" id="{5B56B274-5BF7-4B9A-9C09-557FB93E71E0}"/>
              </a:ext>
            </a:extLst>
          </p:cNvPr>
          <p:cNvSpPr/>
          <p:nvPr/>
        </p:nvSpPr>
        <p:spPr>
          <a:xfrm>
            <a:off x="4279900" y="6193503"/>
            <a:ext cx="4267200" cy="11237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error handling  in this sample program is incomplete</a:t>
            </a:r>
          </a:p>
        </p:txBody>
      </p:sp>
    </p:spTree>
    <p:extLst>
      <p:ext uri="{BB962C8B-B14F-4D97-AF65-F5344CB8AC3E}">
        <p14:creationId xmlns:p14="http://schemas.microsoft.com/office/powerpoint/2010/main" val="41395601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61"/>
          <p:cNvSpPr txBox="1">
            <a:spLocks noGrp="1"/>
          </p:cNvSpPr>
          <p:nvPr>
            <p:ph type="title"/>
          </p:nvPr>
        </p:nvSpPr>
        <p:spPr>
          <a:xfrm>
            <a:off x="1166604" y="123636"/>
            <a:ext cx="8283991" cy="615553"/>
          </a:xfrm>
          <a:prstGeom prst="rect">
            <a:avLst/>
          </a:prstGeom>
        </p:spPr>
        <p:txBody>
          <a:bodyPr vert="horz" wrap="square" lIns="0" tIns="0" rIns="0" bIns="0" rtlCol="0">
            <a:spAutoFit/>
          </a:bodyPr>
          <a:lstStyle/>
          <a:p>
            <a:pPr marL="12700" algn="ctr">
              <a:lnSpc>
                <a:spcPct val="100000"/>
              </a:lnSpc>
            </a:pPr>
            <a:r>
              <a:rPr lang="en-AU" spc="-5" dirty="0"/>
              <a:t>Example 2 : Backup Copy of a Text File</a:t>
            </a:r>
            <a:endParaRPr spc="-5" dirty="0"/>
          </a:p>
        </p:txBody>
      </p:sp>
      <p:sp>
        <p:nvSpPr>
          <p:cNvPr id="63" name="Rectangle 62"/>
          <p:cNvSpPr/>
          <p:nvPr/>
        </p:nvSpPr>
        <p:spPr>
          <a:xfrm>
            <a:off x="774700" y="1190625"/>
            <a:ext cx="9067800" cy="923330"/>
          </a:xfrm>
          <a:prstGeom prst="rect">
            <a:avLst/>
          </a:prstGeom>
        </p:spPr>
        <p:txBody>
          <a:bodyPr wrap="square">
            <a:spAutoFit/>
          </a:bodyPr>
          <a:lstStyle/>
          <a:p>
            <a:r>
              <a:rPr lang="en-AU" dirty="0"/>
              <a:t>A program that Makes a backup file. Repeatedly prompts for the name of a file to back up until a name is provided that corresponds to an available file. Then it prompts for the name of the backup file and creates the file copy.</a:t>
            </a:r>
          </a:p>
        </p:txBody>
      </p:sp>
      <p:pic>
        <p:nvPicPr>
          <p:cNvPr id="64" name="Picture 63"/>
          <p:cNvPicPr>
            <a:picLocks noChangeAspect="1"/>
          </p:cNvPicPr>
          <p:nvPr/>
        </p:nvPicPr>
        <p:blipFill>
          <a:blip r:embed="rId2"/>
          <a:stretch>
            <a:fillRect/>
          </a:stretch>
        </p:blipFill>
        <p:spPr>
          <a:xfrm>
            <a:off x="927100" y="2113956"/>
            <a:ext cx="7239000" cy="5249058"/>
          </a:xfrm>
          <a:prstGeom prst="rect">
            <a:avLst/>
          </a:prstGeom>
        </p:spPr>
      </p:pic>
    </p:spTree>
    <p:extLst>
      <p:ext uri="{BB962C8B-B14F-4D97-AF65-F5344CB8AC3E}">
        <p14:creationId xmlns:p14="http://schemas.microsoft.com/office/powerpoint/2010/main" val="3545988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61"/>
          <p:cNvSpPr txBox="1">
            <a:spLocks noGrp="1"/>
          </p:cNvSpPr>
          <p:nvPr>
            <p:ph type="title"/>
          </p:nvPr>
        </p:nvSpPr>
        <p:spPr>
          <a:xfrm>
            <a:off x="1529394" y="80900"/>
            <a:ext cx="7195381" cy="553998"/>
          </a:xfrm>
          <a:prstGeom prst="rect">
            <a:avLst/>
          </a:prstGeom>
        </p:spPr>
        <p:txBody>
          <a:bodyPr vert="horz" wrap="square" lIns="0" tIns="0" rIns="0" bIns="0" rtlCol="0">
            <a:spAutoFit/>
          </a:bodyPr>
          <a:lstStyle/>
          <a:p>
            <a:pPr marL="12700" algn="ctr">
              <a:lnSpc>
                <a:spcPct val="100000"/>
              </a:lnSpc>
            </a:pPr>
            <a:r>
              <a:rPr lang="en-AU" sz="3600" spc="-5" dirty="0"/>
              <a:t>…Continued</a:t>
            </a:r>
            <a:endParaRPr sz="3600" spc="-5" dirty="0"/>
          </a:p>
        </p:txBody>
      </p:sp>
      <p:pic>
        <p:nvPicPr>
          <p:cNvPr id="3" name="Picture 2"/>
          <p:cNvPicPr>
            <a:picLocks noChangeAspect="1"/>
          </p:cNvPicPr>
          <p:nvPr/>
        </p:nvPicPr>
        <p:blipFill>
          <a:blip r:embed="rId2"/>
          <a:stretch>
            <a:fillRect/>
          </a:stretch>
        </p:blipFill>
        <p:spPr>
          <a:xfrm>
            <a:off x="698500" y="1175385"/>
            <a:ext cx="8628571" cy="2771429"/>
          </a:xfrm>
          <a:prstGeom prst="rect">
            <a:avLst/>
          </a:prstGeom>
        </p:spPr>
      </p:pic>
      <p:pic>
        <p:nvPicPr>
          <p:cNvPr id="4" name="Picture 3"/>
          <p:cNvPicPr>
            <a:picLocks noChangeAspect="1"/>
          </p:cNvPicPr>
          <p:nvPr/>
        </p:nvPicPr>
        <p:blipFill>
          <a:blip r:embed="rId3"/>
          <a:stretch>
            <a:fillRect/>
          </a:stretch>
        </p:blipFill>
        <p:spPr>
          <a:xfrm>
            <a:off x="698500" y="3933825"/>
            <a:ext cx="8704770" cy="2032090"/>
          </a:xfrm>
          <a:prstGeom prst="rect">
            <a:avLst/>
          </a:prstGeom>
        </p:spPr>
      </p:pic>
      <p:sp>
        <p:nvSpPr>
          <p:cNvPr id="5" name="Cloud 4">
            <a:extLst>
              <a:ext uri="{FF2B5EF4-FFF2-40B4-BE49-F238E27FC236}">
                <a16:creationId xmlns:a16="http://schemas.microsoft.com/office/drawing/2014/main" id="{E9FF1858-3B2E-4D6D-94D7-198EC68B78DF}"/>
              </a:ext>
            </a:extLst>
          </p:cNvPr>
          <p:cNvSpPr/>
          <p:nvPr/>
        </p:nvSpPr>
        <p:spPr>
          <a:xfrm>
            <a:off x="4279900" y="6193503"/>
            <a:ext cx="4267200" cy="11237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error handling  in this sample program is incomplete</a:t>
            </a:r>
          </a:p>
        </p:txBody>
      </p:sp>
    </p:spTree>
    <p:extLst>
      <p:ext uri="{BB962C8B-B14F-4D97-AF65-F5344CB8AC3E}">
        <p14:creationId xmlns:p14="http://schemas.microsoft.com/office/powerpoint/2010/main" val="213662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1274" y="2565"/>
            <a:ext cx="6550901" cy="976548"/>
          </a:xfrm>
          <a:prstGeom prst="rect">
            <a:avLst/>
          </a:prstGeom>
        </p:spPr>
        <p:txBody>
          <a:bodyPr vert="horz" wrap="square" lIns="0" tIns="296544" rIns="0" bIns="0" rtlCol="0">
            <a:spAutoFit/>
          </a:bodyPr>
          <a:lstStyle/>
          <a:p>
            <a:pPr marL="262255">
              <a:lnSpc>
                <a:spcPct val="100000"/>
              </a:lnSpc>
            </a:pPr>
            <a:r>
              <a:rPr spc="-10" dirty="0"/>
              <a:t>Th</a:t>
            </a:r>
            <a:r>
              <a:rPr spc="-5" dirty="0"/>
              <a:t>e</a:t>
            </a:r>
            <a:r>
              <a:rPr spc="15" dirty="0"/>
              <a:t> </a:t>
            </a:r>
            <a:r>
              <a:rPr lang="en-AU" spc="-40" dirty="0"/>
              <a:t>C</a:t>
            </a:r>
            <a:r>
              <a:rPr spc="-5" dirty="0" err="1"/>
              <a:t>once</a:t>
            </a:r>
            <a:r>
              <a:rPr spc="-25" dirty="0" err="1"/>
              <a:t>p</a:t>
            </a:r>
            <a:r>
              <a:rPr spc="-5" dirty="0" err="1"/>
              <a:t>t</a:t>
            </a:r>
            <a:r>
              <a:rPr spc="15" dirty="0"/>
              <a:t> </a:t>
            </a:r>
            <a:r>
              <a:rPr dirty="0"/>
              <a:t>of</a:t>
            </a:r>
            <a:r>
              <a:rPr spc="5" dirty="0"/>
              <a:t> </a:t>
            </a:r>
            <a:r>
              <a:rPr spc="-5" dirty="0"/>
              <a:t>Fil</a:t>
            </a:r>
            <a:r>
              <a:rPr dirty="0"/>
              <a:t>e</a:t>
            </a:r>
            <a:r>
              <a:rPr spc="20" dirty="0"/>
              <a:t> </a:t>
            </a:r>
            <a:r>
              <a:rPr spc="-10" dirty="0"/>
              <a:t>St</a:t>
            </a:r>
            <a:r>
              <a:rPr spc="-60" dirty="0"/>
              <a:t>r</a:t>
            </a:r>
            <a:r>
              <a:rPr spc="-5" dirty="0"/>
              <a:t>eam</a:t>
            </a:r>
          </a:p>
        </p:txBody>
      </p:sp>
      <p:sp>
        <p:nvSpPr>
          <p:cNvPr id="3" name="object 3"/>
          <p:cNvSpPr txBox="1"/>
          <p:nvPr/>
        </p:nvSpPr>
        <p:spPr>
          <a:xfrm>
            <a:off x="0" y="1492951"/>
            <a:ext cx="10693400" cy="1720151"/>
          </a:xfrm>
          <a:prstGeom prst="rect">
            <a:avLst/>
          </a:prstGeom>
        </p:spPr>
        <p:txBody>
          <a:bodyPr vert="horz" wrap="square" lIns="0" tIns="0" rIns="0" bIns="0" rtlCol="0">
            <a:spAutoFit/>
          </a:bodyPr>
          <a:lstStyle/>
          <a:p>
            <a:pPr marL="469900" marR="19050" indent="-457200">
              <a:lnSpc>
                <a:spcPct val="150000"/>
              </a:lnSpc>
              <a:buFont typeface="Arial"/>
              <a:buChar char="•"/>
              <a:tabLst>
                <a:tab pos="469900" algn="l"/>
              </a:tabLst>
            </a:pPr>
            <a:r>
              <a:rPr sz="2400" dirty="0">
                <a:latin typeface="Calibri"/>
                <a:cs typeface="Calibri"/>
              </a:rPr>
              <a:t>A</a:t>
            </a:r>
            <a:r>
              <a:rPr sz="2400" spc="5" dirty="0">
                <a:latin typeface="Calibri"/>
                <a:cs typeface="Calibri"/>
              </a:rPr>
              <a:t> </a:t>
            </a:r>
            <a:r>
              <a:rPr sz="2400" b="1" spc="-5" dirty="0">
                <a:solidFill>
                  <a:srgbClr val="002060"/>
                </a:solidFill>
                <a:latin typeface="Calibri"/>
                <a:cs typeface="Calibri"/>
              </a:rPr>
              <a:t>Fil</a:t>
            </a:r>
            <a:r>
              <a:rPr sz="2400" b="1" dirty="0">
                <a:solidFill>
                  <a:srgbClr val="002060"/>
                </a:solidFill>
                <a:latin typeface="Calibri"/>
                <a:cs typeface="Calibri"/>
              </a:rPr>
              <a:t>e</a:t>
            </a:r>
            <a:r>
              <a:rPr sz="2400" b="1" spc="-10" dirty="0">
                <a:solidFill>
                  <a:srgbClr val="002060"/>
                </a:solidFill>
                <a:latin typeface="Calibri"/>
                <a:cs typeface="Calibri"/>
              </a:rPr>
              <a:t> </a:t>
            </a:r>
            <a:r>
              <a:rPr sz="2400" b="1" spc="-5" dirty="0">
                <a:solidFill>
                  <a:srgbClr val="002060"/>
                </a:solidFill>
                <a:latin typeface="Calibri"/>
                <a:cs typeface="Calibri"/>
              </a:rPr>
              <a:t>St</a:t>
            </a:r>
            <a:r>
              <a:rPr sz="2400" b="1" spc="-35" dirty="0">
                <a:solidFill>
                  <a:srgbClr val="002060"/>
                </a:solidFill>
                <a:latin typeface="Calibri"/>
                <a:cs typeface="Calibri"/>
              </a:rPr>
              <a:t>r</a:t>
            </a:r>
            <a:r>
              <a:rPr sz="2400" b="1" spc="-10" dirty="0">
                <a:solidFill>
                  <a:srgbClr val="002060"/>
                </a:solidFill>
                <a:latin typeface="Calibri"/>
                <a:cs typeface="Calibri"/>
              </a:rPr>
              <a:t>e</a:t>
            </a:r>
            <a:r>
              <a:rPr sz="2400" b="1" dirty="0">
                <a:solidFill>
                  <a:srgbClr val="002060"/>
                </a:solidFill>
                <a:latin typeface="Calibri"/>
                <a:cs typeface="Calibri"/>
              </a:rPr>
              <a:t>am</a:t>
            </a:r>
            <a:r>
              <a:rPr sz="2400" b="1" spc="-20" dirty="0">
                <a:solidFill>
                  <a:srgbClr val="002060"/>
                </a:solidFill>
                <a:latin typeface="Calibri"/>
                <a:cs typeface="Calibri"/>
              </a:rPr>
              <a:t> </a:t>
            </a:r>
            <a:r>
              <a:rPr sz="2400" spc="-5" dirty="0">
                <a:latin typeface="Calibri"/>
                <a:cs typeface="Calibri"/>
              </a:rPr>
              <a:t>i</a:t>
            </a:r>
            <a:r>
              <a:rPr sz="2400" dirty="0">
                <a:latin typeface="Calibri"/>
                <a:cs typeface="Calibri"/>
              </a:rPr>
              <a:t>s</a:t>
            </a:r>
            <a:r>
              <a:rPr sz="2400" spc="5" dirty="0">
                <a:latin typeface="Calibri"/>
                <a:cs typeface="Calibri"/>
              </a:rPr>
              <a:t> </a:t>
            </a:r>
            <a:r>
              <a:rPr sz="2400" dirty="0">
                <a:latin typeface="Calibri"/>
                <a:cs typeface="Calibri"/>
              </a:rPr>
              <a:t>an </a:t>
            </a:r>
            <a:r>
              <a:rPr sz="2400" b="1" spc="-5" dirty="0">
                <a:solidFill>
                  <a:srgbClr val="0033CC"/>
                </a:solidFill>
                <a:latin typeface="Calibri"/>
                <a:cs typeface="Calibri"/>
              </a:rPr>
              <a:t>i</a:t>
            </a:r>
            <a:r>
              <a:rPr sz="2400" b="1" spc="-30" dirty="0">
                <a:solidFill>
                  <a:srgbClr val="0033CC"/>
                </a:solidFill>
                <a:latin typeface="Calibri"/>
                <a:cs typeface="Calibri"/>
              </a:rPr>
              <a:t>n</a:t>
            </a:r>
            <a:r>
              <a:rPr sz="2400" b="1" spc="-35" dirty="0">
                <a:solidFill>
                  <a:srgbClr val="0033CC"/>
                </a:solidFill>
                <a:latin typeface="Calibri"/>
                <a:cs typeface="Calibri"/>
              </a:rPr>
              <a:t>t</a:t>
            </a:r>
            <a:r>
              <a:rPr sz="2400" b="1" spc="-10" dirty="0">
                <a:solidFill>
                  <a:srgbClr val="0033CC"/>
                </a:solidFill>
                <a:latin typeface="Calibri"/>
                <a:cs typeface="Calibri"/>
              </a:rPr>
              <a:t>e</a:t>
            </a:r>
            <a:r>
              <a:rPr sz="2400" b="1" dirty="0">
                <a:solidFill>
                  <a:srgbClr val="0033CC"/>
                </a:solidFill>
                <a:latin typeface="Calibri"/>
                <a:cs typeface="Calibri"/>
              </a:rPr>
              <a:t>r</a:t>
            </a:r>
            <a:r>
              <a:rPr sz="2400" b="1" spc="-55" dirty="0">
                <a:solidFill>
                  <a:srgbClr val="0033CC"/>
                </a:solidFill>
                <a:latin typeface="Calibri"/>
                <a:cs typeface="Calibri"/>
              </a:rPr>
              <a:t>f</a:t>
            </a:r>
            <a:r>
              <a:rPr sz="2400" b="1" spc="-5" dirty="0">
                <a:solidFill>
                  <a:srgbClr val="0033CC"/>
                </a:solidFill>
                <a:latin typeface="Calibri"/>
                <a:cs typeface="Calibri"/>
              </a:rPr>
              <a:t>ac</a:t>
            </a:r>
            <a:r>
              <a:rPr sz="2400" b="1" dirty="0">
                <a:solidFill>
                  <a:srgbClr val="0033CC"/>
                </a:solidFill>
                <a:latin typeface="Calibri"/>
                <a:cs typeface="Calibri"/>
              </a:rPr>
              <a:t>e</a:t>
            </a:r>
            <a:r>
              <a:rPr lang="en-US" sz="2400" b="1" dirty="0">
                <a:solidFill>
                  <a:srgbClr val="0033CC"/>
                </a:solidFill>
                <a:latin typeface="Calibri"/>
                <a:cs typeface="Calibri"/>
              </a:rPr>
              <a:t>/linkage</a:t>
            </a:r>
            <a:r>
              <a:rPr sz="2400" spc="-15" dirty="0">
                <a:solidFill>
                  <a:srgbClr val="0033CC"/>
                </a:solidFill>
                <a:latin typeface="Calibri"/>
                <a:cs typeface="Calibri"/>
              </a:rPr>
              <a:t> </a:t>
            </a:r>
            <a:r>
              <a:rPr sz="2400" spc="-5" dirty="0">
                <a:latin typeface="Calibri"/>
                <a:cs typeface="Calibri"/>
              </a:rPr>
              <a:t>b</a:t>
            </a:r>
            <a:r>
              <a:rPr sz="2400" spc="-20" dirty="0">
                <a:latin typeface="Calibri"/>
                <a:cs typeface="Calibri"/>
              </a:rPr>
              <a:t>e</a:t>
            </a:r>
            <a:r>
              <a:rPr sz="2400" spc="-5" dirty="0">
                <a:latin typeface="Calibri"/>
                <a:cs typeface="Calibri"/>
              </a:rPr>
              <a:t>t</a:t>
            </a:r>
            <a:r>
              <a:rPr sz="2400" spc="-25" dirty="0">
                <a:latin typeface="Calibri"/>
                <a:cs typeface="Calibri"/>
              </a:rPr>
              <a:t>w</a:t>
            </a:r>
            <a:r>
              <a:rPr sz="2400" spc="-5" dirty="0">
                <a:latin typeface="Calibri"/>
                <a:cs typeface="Calibri"/>
              </a:rPr>
              <a:t>ee</a:t>
            </a:r>
            <a:r>
              <a:rPr sz="2400" dirty="0">
                <a:latin typeface="Calibri"/>
                <a:cs typeface="Calibri"/>
              </a:rPr>
              <a:t>n</a:t>
            </a:r>
            <a:r>
              <a:rPr sz="2400" spc="-10" dirty="0">
                <a:latin typeface="Calibri"/>
                <a:cs typeface="Calibri"/>
              </a:rPr>
              <a:t> </a:t>
            </a:r>
            <a:r>
              <a:rPr sz="2400" dirty="0">
                <a:latin typeface="Calibri"/>
                <a:cs typeface="Calibri"/>
              </a:rPr>
              <a:t>a</a:t>
            </a:r>
            <a:r>
              <a:rPr sz="2400" spc="5" dirty="0">
                <a:latin typeface="Calibri"/>
                <a:cs typeface="Calibri"/>
              </a:rPr>
              <a:t> </a:t>
            </a:r>
            <a:r>
              <a:rPr sz="2400" b="1" spc="-5" dirty="0">
                <a:latin typeface="Calibri"/>
                <a:cs typeface="Calibri"/>
              </a:rPr>
              <a:t>p</a:t>
            </a:r>
            <a:r>
              <a:rPr sz="2400" b="1" spc="-50" dirty="0">
                <a:latin typeface="Calibri"/>
                <a:cs typeface="Calibri"/>
              </a:rPr>
              <a:t>r</a:t>
            </a:r>
            <a:r>
              <a:rPr sz="2400" b="1" spc="-5" dirty="0">
                <a:latin typeface="Calibri"/>
                <a:cs typeface="Calibri"/>
              </a:rPr>
              <a:t>og</a:t>
            </a:r>
            <a:r>
              <a:rPr sz="2400" b="1" spc="-60" dirty="0">
                <a:latin typeface="Calibri"/>
                <a:cs typeface="Calibri"/>
              </a:rPr>
              <a:t>r</a:t>
            </a:r>
            <a:r>
              <a:rPr sz="2400" b="1" dirty="0">
                <a:latin typeface="Calibri"/>
                <a:cs typeface="Calibri"/>
              </a:rPr>
              <a:t>am</a:t>
            </a:r>
            <a:r>
              <a:rPr sz="2400" spc="-10" dirty="0">
                <a:latin typeface="Calibri"/>
                <a:cs typeface="Calibri"/>
              </a:rPr>
              <a:t> </a:t>
            </a:r>
            <a:r>
              <a:rPr sz="2400" spc="-5" dirty="0">
                <a:latin typeface="Calibri"/>
                <a:cs typeface="Calibri"/>
              </a:rPr>
              <a:t>and </a:t>
            </a:r>
            <a:r>
              <a:rPr sz="2400" dirty="0">
                <a:latin typeface="Calibri"/>
                <a:cs typeface="Calibri"/>
              </a:rPr>
              <a:t>a</a:t>
            </a:r>
            <a:r>
              <a:rPr sz="2400" spc="-5" dirty="0">
                <a:latin typeface="Calibri"/>
                <a:cs typeface="Calibri"/>
              </a:rPr>
              <a:t> </a:t>
            </a:r>
            <a:r>
              <a:rPr sz="2400" b="1" spc="-5" dirty="0">
                <a:latin typeface="Calibri"/>
                <a:cs typeface="Calibri"/>
              </a:rPr>
              <a:t>p</a:t>
            </a:r>
            <a:r>
              <a:rPr sz="2400" b="1" spc="-60" dirty="0">
                <a:latin typeface="Calibri"/>
                <a:cs typeface="Calibri"/>
              </a:rPr>
              <a:t>h</a:t>
            </a:r>
            <a:r>
              <a:rPr sz="2400" b="1" spc="-35" dirty="0">
                <a:latin typeface="Calibri"/>
                <a:cs typeface="Calibri"/>
              </a:rPr>
              <a:t>y</a:t>
            </a:r>
            <a:r>
              <a:rPr sz="2400" b="1" dirty="0">
                <a:latin typeface="Calibri"/>
                <a:cs typeface="Calibri"/>
              </a:rPr>
              <a:t>s</a:t>
            </a:r>
            <a:r>
              <a:rPr sz="2400" b="1" spc="-5" dirty="0">
                <a:latin typeface="Calibri"/>
                <a:cs typeface="Calibri"/>
              </a:rPr>
              <a:t>i</a:t>
            </a:r>
            <a:r>
              <a:rPr sz="2400" b="1" spc="-30" dirty="0">
                <a:latin typeface="Calibri"/>
                <a:cs typeface="Calibri"/>
              </a:rPr>
              <a:t>c</a:t>
            </a:r>
            <a:r>
              <a:rPr sz="2400" b="1" spc="-5" dirty="0">
                <a:latin typeface="Calibri"/>
                <a:cs typeface="Calibri"/>
              </a:rPr>
              <a:t>a</a:t>
            </a:r>
            <a:r>
              <a:rPr sz="2400" b="1" dirty="0">
                <a:latin typeface="Calibri"/>
                <a:cs typeface="Calibri"/>
              </a:rPr>
              <a:t>l</a:t>
            </a:r>
            <a:r>
              <a:rPr sz="2400" b="1" spc="5" dirty="0">
                <a:latin typeface="Calibri"/>
                <a:cs typeface="Calibri"/>
              </a:rPr>
              <a:t> </a:t>
            </a:r>
            <a:r>
              <a:rPr sz="2400" b="1" spc="-5" dirty="0">
                <a:latin typeface="Calibri"/>
                <a:cs typeface="Calibri"/>
              </a:rPr>
              <a:t>device</a:t>
            </a:r>
            <a:r>
              <a:rPr lang="en-AU" sz="2400" spc="-5" dirty="0">
                <a:latin typeface="Calibri"/>
                <a:cs typeface="Calibri"/>
              </a:rPr>
              <a:t>.</a:t>
            </a:r>
            <a:endParaRPr sz="2400" dirty="0">
              <a:latin typeface="Calibri"/>
              <a:cs typeface="Calibri"/>
            </a:endParaRPr>
          </a:p>
          <a:p>
            <a:pPr marL="469900" marR="5080" indent="-457200">
              <a:lnSpc>
                <a:spcPct val="150000"/>
              </a:lnSpc>
              <a:spcBef>
                <a:spcPts val="869"/>
              </a:spcBef>
              <a:buFont typeface="Arial"/>
              <a:buChar char="•"/>
              <a:tabLst>
                <a:tab pos="470534" algn="l"/>
              </a:tabLst>
            </a:pPr>
            <a:r>
              <a:rPr sz="2400" dirty="0">
                <a:latin typeface="Calibri"/>
                <a:cs typeface="Calibri"/>
              </a:rPr>
              <a:t>It</a:t>
            </a:r>
            <a:r>
              <a:rPr sz="2400" spc="-10" dirty="0">
                <a:latin typeface="Calibri"/>
                <a:cs typeface="Calibri"/>
              </a:rPr>
              <a:t> </a:t>
            </a:r>
            <a:r>
              <a:rPr sz="2400" spc="-5" dirty="0">
                <a:latin typeface="Calibri"/>
                <a:cs typeface="Calibri"/>
              </a:rPr>
              <a:t>sepa</a:t>
            </a:r>
            <a:r>
              <a:rPr sz="2400" spc="-60" dirty="0">
                <a:latin typeface="Calibri"/>
                <a:cs typeface="Calibri"/>
              </a:rPr>
              <a:t>r</a:t>
            </a:r>
            <a:r>
              <a:rPr sz="2400" spc="-25" dirty="0">
                <a:latin typeface="Calibri"/>
                <a:cs typeface="Calibri"/>
              </a:rPr>
              <a:t>a</a:t>
            </a:r>
            <a:r>
              <a:rPr sz="2400" spc="-35" dirty="0">
                <a:latin typeface="Calibri"/>
                <a:cs typeface="Calibri"/>
              </a:rPr>
              <a:t>t</a:t>
            </a:r>
            <a:r>
              <a:rPr sz="2400" spc="-10" dirty="0">
                <a:latin typeface="Calibri"/>
                <a:cs typeface="Calibri"/>
              </a:rPr>
              <a:t>e</a:t>
            </a:r>
            <a:r>
              <a:rPr sz="2400" dirty="0">
                <a:latin typeface="Calibri"/>
                <a:cs typeface="Calibri"/>
              </a:rPr>
              <a:t>s</a:t>
            </a:r>
            <a:r>
              <a:rPr sz="2400" spc="-10" dirty="0">
                <a:latin typeface="Calibri"/>
                <a:cs typeface="Calibri"/>
              </a:rPr>
              <a:t> </a:t>
            </a:r>
            <a:r>
              <a:rPr sz="2400" spc="-5" dirty="0">
                <a:latin typeface="Calibri"/>
                <a:cs typeface="Calibri"/>
              </a:rPr>
              <a:t>th</a:t>
            </a:r>
            <a:r>
              <a:rPr sz="2400" dirty="0">
                <a:latin typeface="Calibri"/>
                <a:cs typeface="Calibri"/>
              </a:rPr>
              <a:t>e</a:t>
            </a:r>
            <a:r>
              <a:rPr sz="2400" spc="5" dirty="0">
                <a:latin typeface="Calibri"/>
                <a:cs typeface="Calibri"/>
              </a:rPr>
              <a:t> </a:t>
            </a:r>
            <a:r>
              <a:rPr sz="2400" spc="-5" dirty="0">
                <a:latin typeface="Calibri"/>
                <a:cs typeface="Calibri"/>
              </a:rPr>
              <a:t>p</a:t>
            </a:r>
            <a:r>
              <a:rPr sz="2400" spc="-50" dirty="0">
                <a:latin typeface="Calibri"/>
                <a:cs typeface="Calibri"/>
              </a:rPr>
              <a:t>r</a:t>
            </a:r>
            <a:r>
              <a:rPr sz="2400" spc="-5" dirty="0">
                <a:latin typeface="Calibri"/>
                <a:cs typeface="Calibri"/>
              </a:rPr>
              <a:t>og</a:t>
            </a:r>
            <a:r>
              <a:rPr sz="2400" spc="-60" dirty="0">
                <a:latin typeface="Calibri"/>
                <a:cs typeface="Calibri"/>
              </a:rPr>
              <a:t>r</a:t>
            </a:r>
            <a:r>
              <a:rPr sz="2400" dirty="0">
                <a:latin typeface="Calibri"/>
                <a:cs typeface="Calibri"/>
              </a:rPr>
              <a:t>am</a:t>
            </a:r>
            <a:r>
              <a:rPr sz="2400" spc="-10" dirty="0">
                <a:latin typeface="Calibri"/>
                <a:cs typeface="Calibri"/>
              </a:rPr>
              <a:t> </a:t>
            </a:r>
            <a:r>
              <a:rPr sz="2400" dirty="0">
                <a:latin typeface="Calibri"/>
                <a:cs typeface="Calibri"/>
              </a:rPr>
              <a:t>f</a:t>
            </a:r>
            <a:r>
              <a:rPr sz="2400" spc="-50" dirty="0">
                <a:latin typeface="Calibri"/>
                <a:cs typeface="Calibri"/>
              </a:rPr>
              <a:t>r</a:t>
            </a:r>
            <a:r>
              <a:rPr sz="2400" spc="-5" dirty="0">
                <a:latin typeface="Calibri"/>
                <a:cs typeface="Calibri"/>
              </a:rPr>
              <a:t>o</a:t>
            </a:r>
            <a:r>
              <a:rPr sz="2400" dirty="0">
                <a:latin typeface="Calibri"/>
                <a:cs typeface="Calibri"/>
              </a:rPr>
              <a:t>m</a:t>
            </a:r>
            <a:r>
              <a:rPr sz="2400" spc="-5" dirty="0">
                <a:latin typeface="Calibri"/>
                <a:cs typeface="Calibri"/>
              </a:rPr>
              <a:t> th</a:t>
            </a:r>
            <a:r>
              <a:rPr sz="2400" dirty="0">
                <a:latin typeface="Calibri"/>
                <a:cs typeface="Calibri"/>
              </a:rPr>
              <a:t>e </a:t>
            </a:r>
            <a:r>
              <a:rPr sz="2400" spc="-5" dirty="0">
                <a:latin typeface="Calibri"/>
                <a:cs typeface="Calibri"/>
              </a:rPr>
              <a:t>p</a:t>
            </a:r>
            <a:r>
              <a:rPr sz="2400" spc="-60" dirty="0">
                <a:latin typeface="Calibri"/>
                <a:cs typeface="Calibri"/>
              </a:rPr>
              <a:t>h</a:t>
            </a:r>
            <a:r>
              <a:rPr sz="2400" spc="-35" dirty="0">
                <a:latin typeface="Calibri"/>
                <a:cs typeface="Calibri"/>
              </a:rPr>
              <a:t>y</a:t>
            </a:r>
            <a:r>
              <a:rPr sz="2400" dirty="0">
                <a:latin typeface="Calibri"/>
                <a:cs typeface="Calibri"/>
              </a:rPr>
              <a:t>s</a:t>
            </a:r>
            <a:r>
              <a:rPr sz="2400" spc="-5" dirty="0">
                <a:latin typeface="Calibri"/>
                <a:cs typeface="Calibri"/>
              </a:rPr>
              <a:t>i</a:t>
            </a:r>
            <a:r>
              <a:rPr sz="2400" spc="-30" dirty="0">
                <a:latin typeface="Calibri"/>
                <a:cs typeface="Calibri"/>
              </a:rPr>
              <a:t>c</a:t>
            </a:r>
            <a:r>
              <a:rPr sz="2400" spc="-5" dirty="0">
                <a:latin typeface="Calibri"/>
                <a:cs typeface="Calibri"/>
              </a:rPr>
              <a:t>a</a:t>
            </a:r>
            <a:r>
              <a:rPr sz="2400" dirty="0">
                <a:latin typeface="Calibri"/>
                <a:cs typeface="Calibri"/>
              </a:rPr>
              <a:t>l</a:t>
            </a:r>
            <a:r>
              <a:rPr sz="2400" spc="10" dirty="0">
                <a:latin typeface="Calibri"/>
                <a:cs typeface="Calibri"/>
              </a:rPr>
              <a:t> </a:t>
            </a:r>
            <a:r>
              <a:rPr sz="2400" spc="-5" dirty="0">
                <a:latin typeface="Calibri"/>
                <a:cs typeface="Calibri"/>
              </a:rPr>
              <a:t>devic</a:t>
            </a:r>
            <a:r>
              <a:rPr sz="2400" dirty="0">
                <a:latin typeface="Calibri"/>
                <a:cs typeface="Calibri"/>
              </a:rPr>
              <a:t>e</a:t>
            </a:r>
            <a:r>
              <a:rPr sz="2400" spc="-10" dirty="0">
                <a:latin typeface="Calibri"/>
                <a:cs typeface="Calibri"/>
              </a:rPr>
              <a:t> </a:t>
            </a:r>
            <a:r>
              <a:rPr sz="2400" b="1" spc="-20" dirty="0">
                <a:latin typeface="Calibri"/>
                <a:cs typeface="Calibri"/>
              </a:rPr>
              <a:t>by </a:t>
            </a:r>
            <a:r>
              <a:rPr sz="2400" b="1" dirty="0">
                <a:latin typeface="Calibri"/>
                <a:cs typeface="Calibri"/>
              </a:rPr>
              <a:t>assigning</a:t>
            </a:r>
            <a:r>
              <a:rPr sz="2400" b="1" spc="-10" dirty="0">
                <a:latin typeface="Calibri"/>
                <a:cs typeface="Calibri"/>
              </a:rPr>
              <a:t> </a:t>
            </a:r>
            <a:r>
              <a:rPr sz="2400" b="1" spc="-5" dirty="0">
                <a:latin typeface="Calibri"/>
                <a:cs typeface="Calibri"/>
              </a:rPr>
              <a:t>eac</a:t>
            </a:r>
            <a:r>
              <a:rPr sz="2400" b="1" dirty="0">
                <a:latin typeface="Calibri"/>
                <a:cs typeface="Calibri"/>
              </a:rPr>
              <a:t>h</a:t>
            </a:r>
            <a:r>
              <a:rPr sz="2400" b="1" spc="-5" dirty="0">
                <a:latin typeface="Calibri"/>
                <a:cs typeface="Calibri"/>
              </a:rPr>
              <a:t> fil</a:t>
            </a:r>
            <a:r>
              <a:rPr sz="2400" b="1" dirty="0">
                <a:latin typeface="Calibri"/>
                <a:cs typeface="Calibri"/>
              </a:rPr>
              <a:t>e</a:t>
            </a:r>
            <a:r>
              <a:rPr sz="2400" b="1" spc="-20" dirty="0">
                <a:latin typeface="Calibri"/>
                <a:cs typeface="Calibri"/>
              </a:rPr>
              <a:t> </a:t>
            </a:r>
            <a:r>
              <a:rPr sz="2400" b="1" dirty="0">
                <a:solidFill>
                  <a:srgbClr val="0033CC"/>
                </a:solidFill>
                <a:latin typeface="Calibri"/>
                <a:cs typeface="Calibri"/>
              </a:rPr>
              <a:t>a</a:t>
            </a:r>
            <a:r>
              <a:rPr sz="2400" b="1" spc="5" dirty="0">
                <a:solidFill>
                  <a:srgbClr val="0033CC"/>
                </a:solidFill>
                <a:latin typeface="Calibri"/>
                <a:cs typeface="Calibri"/>
              </a:rPr>
              <a:t> </a:t>
            </a:r>
            <a:r>
              <a:rPr sz="2400" b="1" spc="-5" dirty="0">
                <a:solidFill>
                  <a:srgbClr val="0033CC"/>
                </a:solidFill>
                <a:latin typeface="Calibri"/>
                <a:cs typeface="Calibri"/>
              </a:rPr>
              <a:t>logi</a:t>
            </a:r>
            <a:r>
              <a:rPr sz="2400" b="1" spc="-25" dirty="0">
                <a:solidFill>
                  <a:srgbClr val="0033CC"/>
                </a:solidFill>
                <a:latin typeface="Calibri"/>
                <a:cs typeface="Calibri"/>
              </a:rPr>
              <a:t>c</a:t>
            </a:r>
            <a:r>
              <a:rPr sz="2400" b="1" dirty="0">
                <a:solidFill>
                  <a:srgbClr val="0033CC"/>
                </a:solidFill>
                <a:latin typeface="Calibri"/>
                <a:cs typeface="Calibri"/>
              </a:rPr>
              <a:t>al</a:t>
            </a:r>
            <a:r>
              <a:rPr sz="2400" b="1" spc="-20" dirty="0">
                <a:solidFill>
                  <a:srgbClr val="0033CC"/>
                </a:solidFill>
                <a:latin typeface="Calibri"/>
                <a:cs typeface="Calibri"/>
              </a:rPr>
              <a:t> </a:t>
            </a:r>
            <a:r>
              <a:rPr sz="2400" b="1" spc="-30" dirty="0">
                <a:solidFill>
                  <a:srgbClr val="0033CC"/>
                </a:solidFill>
                <a:latin typeface="Calibri"/>
                <a:cs typeface="Calibri"/>
              </a:rPr>
              <a:t>s</a:t>
            </a:r>
            <a:r>
              <a:rPr sz="2400" b="1" spc="-5" dirty="0">
                <a:solidFill>
                  <a:srgbClr val="0033CC"/>
                </a:solidFill>
                <a:latin typeface="Calibri"/>
                <a:cs typeface="Calibri"/>
              </a:rPr>
              <a:t>tructu</a:t>
            </a:r>
            <a:r>
              <a:rPr sz="2400" b="1" spc="-40" dirty="0">
                <a:solidFill>
                  <a:srgbClr val="0033CC"/>
                </a:solidFill>
                <a:latin typeface="Calibri"/>
                <a:cs typeface="Calibri"/>
              </a:rPr>
              <a:t>r</a:t>
            </a:r>
            <a:r>
              <a:rPr sz="2400" b="1" spc="-5" dirty="0">
                <a:solidFill>
                  <a:srgbClr val="0033CC"/>
                </a:solidFill>
                <a:latin typeface="Calibri"/>
                <a:cs typeface="Calibri"/>
              </a:rPr>
              <a:t>e</a:t>
            </a:r>
            <a:r>
              <a:rPr lang="en-AU" sz="2400" b="1" spc="-5" dirty="0">
                <a:solidFill>
                  <a:srgbClr val="0033CC"/>
                </a:solidFill>
                <a:latin typeface="Calibri"/>
                <a:cs typeface="Calibri"/>
              </a:rPr>
              <a:t>.</a:t>
            </a:r>
            <a:endParaRPr sz="2400" b="1" dirty="0">
              <a:solidFill>
                <a:srgbClr val="0033CC"/>
              </a:solidFill>
              <a:latin typeface="Calibri"/>
              <a:cs typeface="Calibri"/>
            </a:endParaRPr>
          </a:p>
        </p:txBody>
      </p:sp>
      <p:sp>
        <p:nvSpPr>
          <p:cNvPr id="4" name="object 4"/>
          <p:cNvSpPr txBox="1"/>
          <p:nvPr/>
        </p:nvSpPr>
        <p:spPr>
          <a:xfrm>
            <a:off x="1081423" y="5066866"/>
            <a:ext cx="8893499" cy="784830"/>
          </a:xfrm>
          <a:prstGeom prst="rect">
            <a:avLst/>
          </a:prstGeom>
        </p:spPr>
        <p:txBody>
          <a:bodyPr vert="horz" wrap="square" lIns="0" tIns="0" rIns="0" bIns="0" rtlCol="0">
            <a:spAutoFit/>
          </a:bodyPr>
          <a:lstStyle/>
          <a:p>
            <a:pPr marL="1525270">
              <a:lnSpc>
                <a:spcPct val="100000"/>
              </a:lnSpc>
            </a:pPr>
            <a:r>
              <a:rPr sz="1600" dirty="0">
                <a:latin typeface="Calibri"/>
                <a:cs typeface="Calibri"/>
              </a:rPr>
              <a:t>C</a:t>
            </a:r>
            <a:r>
              <a:rPr sz="1600" spc="-5" dirty="0">
                <a:latin typeface="Calibri"/>
                <a:cs typeface="Calibri"/>
              </a:rPr>
              <a:t> p</a:t>
            </a:r>
            <a:r>
              <a:rPr sz="1600" spc="-25" dirty="0">
                <a:latin typeface="Calibri"/>
                <a:cs typeface="Calibri"/>
              </a:rPr>
              <a:t>r</a:t>
            </a:r>
            <a:r>
              <a:rPr sz="1600" spc="-5" dirty="0">
                <a:latin typeface="Calibri"/>
                <a:cs typeface="Calibri"/>
              </a:rPr>
              <a:t>og</a:t>
            </a:r>
            <a:r>
              <a:rPr sz="1600" spc="-35" dirty="0">
                <a:latin typeface="Calibri"/>
                <a:cs typeface="Calibri"/>
              </a:rPr>
              <a:t>r</a:t>
            </a:r>
            <a:r>
              <a:rPr sz="1600" dirty="0">
                <a:latin typeface="Calibri"/>
                <a:cs typeface="Calibri"/>
              </a:rPr>
              <a:t>am</a:t>
            </a:r>
          </a:p>
          <a:p>
            <a:pPr>
              <a:lnSpc>
                <a:spcPct val="100000"/>
              </a:lnSpc>
            </a:pPr>
            <a:endParaRPr sz="1600" dirty="0">
              <a:latin typeface="Times New Roman"/>
              <a:cs typeface="Times New Roman"/>
            </a:endParaRPr>
          </a:p>
          <a:p>
            <a:pPr>
              <a:lnSpc>
                <a:spcPct val="100000"/>
              </a:lnSpc>
              <a:spcBef>
                <a:spcPts val="1"/>
              </a:spcBef>
            </a:pPr>
            <a:endParaRPr sz="1900" dirty="0">
              <a:latin typeface="Times New Roman"/>
              <a:cs typeface="Times New Roman"/>
            </a:endParaRPr>
          </a:p>
        </p:txBody>
      </p:sp>
      <p:grpSp>
        <p:nvGrpSpPr>
          <p:cNvPr id="16" name="Group 15">
            <a:extLst>
              <a:ext uri="{FF2B5EF4-FFF2-40B4-BE49-F238E27FC236}">
                <a16:creationId xmlns:a16="http://schemas.microsoft.com/office/drawing/2014/main" id="{E562091C-92C7-4E77-A3ED-BA12A77610CB}"/>
              </a:ext>
            </a:extLst>
          </p:cNvPr>
          <p:cNvGrpSpPr/>
          <p:nvPr/>
        </p:nvGrpSpPr>
        <p:grpSpPr>
          <a:xfrm>
            <a:off x="1381391" y="3773423"/>
            <a:ext cx="7666483" cy="1736598"/>
            <a:chOff x="1381391" y="3773423"/>
            <a:chExt cx="7666483" cy="1736598"/>
          </a:xfrm>
        </p:grpSpPr>
        <p:sp>
          <p:nvSpPr>
            <p:cNvPr id="5" name="object 5"/>
            <p:cNvSpPr txBox="1"/>
            <p:nvPr/>
          </p:nvSpPr>
          <p:spPr>
            <a:xfrm>
              <a:off x="2615314" y="4306129"/>
              <a:ext cx="762000" cy="229235"/>
            </a:xfrm>
            <a:prstGeom prst="rect">
              <a:avLst/>
            </a:prstGeom>
          </p:spPr>
          <p:txBody>
            <a:bodyPr vert="horz" wrap="square" lIns="0" tIns="0" rIns="0" bIns="0" rtlCol="0">
              <a:spAutoFit/>
            </a:bodyPr>
            <a:lstStyle/>
            <a:p>
              <a:pPr marL="12700">
                <a:lnSpc>
                  <a:spcPct val="100000"/>
                </a:lnSpc>
              </a:pPr>
              <a:r>
                <a:rPr sz="1600" spc="-25" dirty="0">
                  <a:latin typeface="Calibri"/>
                  <a:cs typeface="Calibri"/>
                </a:rPr>
                <a:t>v</a:t>
              </a:r>
              <a:r>
                <a:rPr sz="1600" dirty="0">
                  <a:latin typeface="Calibri"/>
                  <a:cs typeface="Calibri"/>
                </a:rPr>
                <a:t>ariables</a:t>
              </a:r>
              <a:endParaRPr sz="1600">
                <a:latin typeface="Calibri"/>
                <a:cs typeface="Calibri"/>
              </a:endParaRPr>
            </a:p>
          </p:txBody>
        </p:sp>
        <p:sp>
          <p:nvSpPr>
            <p:cNvPr id="6" name="object 6"/>
            <p:cNvSpPr/>
            <p:nvPr/>
          </p:nvSpPr>
          <p:spPr>
            <a:xfrm>
              <a:off x="7219074" y="4416552"/>
              <a:ext cx="1828800" cy="368300"/>
            </a:xfrm>
            <a:custGeom>
              <a:avLst/>
              <a:gdLst/>
              <a:ahLst/>
              <a:cxnLst/>
              <a:rect l="l" t="t" r="r" b="b"/>
              <a:pathLst>
                <a:path w="1828800" h="368300">
                  <a:moveTo>
                    <a:pt x="1828800" y="368046"/>
                  </a:moveTo>
                  <a:lnTo>
                    <a:pt x="1828800" y="0"/>
                  </a:lnTo>
                  <a:lnTo>
                    <a:pt x="0" y="0"/>
                  </a:lnTo>
                  <a:lnTo>
                    <a:pt x="0" y="368046"/>
                  </a:lnTo>
                  <a:lnTo>
                    <a:pt x="7619" y="368046"/>
                  </a:lnTo>
                  <a:lnTo>
                    <a:pt x="7619" y="16001"/>
                  </a:lnTo>
                  <a:lnTo>
                    <a:pt x="15989" y="7620"/>
                  </a:lnTo>
                  <a:lnTo>
                    <a:pt x="15989" y="16001"/>
                  </a:lnTo>
                  <a:lnTo>
                    <a:pt x="1812798" y="16001"/>
                  </a:lnTo>
                  <a:lnTo>
                    <a:pt x="1812798" y="7620"/>
                  </a:lnTo>
                  <a:lnTo>
                    <a:pt x="1820417" y="16001"/>
                  </a:lnTo>
                  <a:lnTo>
                    <a:pt x="1820417" y="368046"/>
                  </a:lnTo>
                  <a:lnTo>
                    <a:pt x="1828800" y="368046"/>
                  </a:lnTo>
                  <a:close/>
                </a:path>
                <a:path w="1828800" h="368300">
                  <a:moveTo>
                    <a:pt x="15989" y="16001"/>
                  </a:moveTo>
                  <a:lnTo>
                    <a:pt x="15989" y="7620"/>
                  </a:lnTo>
                  <a:lnTo>
                    <a:pt x="7619" y="16001"/>
                  </a:lnTo>
                  <a:lnTo>
                    <a:pt x="15989" y="16001"/>
                  </a:lnTo>
                  <a:close/>
                </a:path>
                <a:path w="1828800" h="368300">
                  <a:moveTo>
                    <a:pt x="15989" y="352044"/>
                  </a:moveTo>
                  <a:lnTo>
                    <a:pt x="15989" y="16001"/>
                  </a:lnTo>
                  <a:lnTo>
                    <a:pt x="7619" y="16001"/>
                  </a:lnTo>
                  <a:lnTo>
                    <a:pt x="7619" y="352044"/>
                  </a:lnTo>
                  <a:lnTo>
                    <a:pt x="15989" y="352044"/>
                  </a:lnTo>
                  <a:close/>
                </a:path>
                <a:path w="1828800" h="368300">
                  <a:moveTo>
                    <a:pt x="1820417" y="352044"/>
                  </a:moveTo>
                  <a:lnTo>
                    <a:pt x="7619" y="352044"/>
                  </a:lnTo>
                  <a:lnTo>
                    <a:pt x="15989" y="360425"/>
                  </a:lnTo>
                  <a:lnTo>
                    <a:pt x="15989" y="368046"/>
                  </a:lnTo>
                  <a:lnTo>
                    <a:pt x="1812798" y="368046"/>
                  </a:lnTo>
                  <a:lnTo>
                    <a:pt x="1812798" y="360425"/>
                  </a:lnTo>
                  <a:lnTo>
                    <a:pt x="1820417" y="352044"/>
                  </a:lnTo>
                  <a:close/>
                </a:path>
                <a:path w="1828800" h="368300">
                  <a:moveTo>
                    <a:pt x="15989" y="368046"/>
                  </a:moveTo>
                  <a:lnTo>
                    <a:pt x="15989" y="360425"/>
                  </a:lnTo>
                  <a:lnTo>
                    <a:pt x="7619" y="352044"/>
                  </a:lnTo>
                  <a:lnTo>
                    <a:pt x="7619" y="368046"/>
                  </a:lnTo>
                  <a:lnTo>
                    <a:pt x="15989" y="368046"/>
                  </a:lnTo>
                  <a:close/>
                </a:path>
                <a:path w="1828800" h="368300">
                  <a:moveTo>
                    <a:pt x="1820417" y="16001"/>
                  </a:moveTo>
                  <a:lnTo>
                    <a:pt x="1812798" y="7620"/>
                  </a:lnTo>
                  <a:lnTo>
                    <a:pt x="1812798" y="16001"/>
                  </a:lnTo>
                  <a:lnTo>
                    <a:pt x="1820417" y="16001"/>
                  </a:lnTo>
                  <a:close/>
                </a:path>
                <a:path w="1828800" h="368300">
                  <a:moveTo>
                    <a:pt x="1820417" y="352044"/>
                  </a:moveTo>
                  <a:lnTo>
                    <a:pt x="1820417" y="16001"/>
                  </a:lnTo>
                  <a:lnTo>
                    <a:pt x="1812798" y="16001"/>
                  </a:lnTo>
                  <a:lnTo>
                    <a:pt x="1812798" y="352044"/>
                  </a:lnTo>
                  <a:lnTo>
                    <a:pt x="1820417" y="352044"/>
                  </a:lnTo>
                  <a:close/>
                </a:path>
                <a:path w="1828800" h="368300">
                  <a:moveTo>
                    <a:pt x="1820417" y="368046"/>
                  </a:moveTo>
                  <a:lnTo>
                    <a:pt x="1820417" y="352044"/>
                  </a:lnTo>
                  <a:lnTo>
                    <a:pt x="1812798" y="360425"/>
                  </a:lnTo>
                  <a:lnTo>
                    <a:pt x="1812798" y="368046"/>
                  </a:lnTo>
                  <a:lnTo>
                    <a:pt x="1820417" y="368046"/>
                  </a:lnTo>
                  <a:close/>
                </a:path>
              </a:pathLst>
            </a:custGeom>
            <a:solidFill>
              <a:srgbClr val="000000"/>
            </a:solidFill>
          </p:spPr>
          <p:txBody>
            <a:bodyPr wrap="square" lIns="0" tIns="0" rIns="0" bIns="0" rtlCol="0"/>
            <a:lstStyle/>
            <a:p>
              <a:endParaRPr/>
            </a:p>
          </p:txBody>
        </p:sp>
        <p:sp>
          <p:nvSpPr>
            <p:cNvPr id="7" name="object 7"/>
            <p:cNvSpPr txBox="1"/>
            <p:nvPr/>
          </p:nvSpPr>
          <p:spPr>
            <a:xfrm>
              <a:off x="7226693" y="4424171"/>
              <a:ext cx="1812925" cy="246221"/>
            </a:xfrm>
            <a:prstGeom prst="rect">
              <a:avLst/>
            </a:prstGeom>
            <a:solidFill>
              <a:srgbClr val="EAEAEA"/>
            </a:solidFill>
          </p:spPr>
          <p:txBody>
            <a:bodyPr vert="horz" wrap="square" lIns="0" tIns="0" rIns="0" bIns="0" rtlCol="0">
              <a:spAutoFit/>
            </a:bodyPr>
            <a:lstStyle/>
            <a:p>
              <a:pPr marL="635" algn="ctr">
                <a:lnSpc>
                  <a:spcPct val="100000"/>
                </a:lnSpc>
              </a:pPr>
              <a:r>
                <a:rPr sz="1600" b="1" dirty="0">
                  <a:latin typeface="Comic Sans MS"/>
                  <a:cs typeface="Comic Sans MS"/>
                </a:rPr>
                <a:t>A</a:t>
              </a:r>
              <a:r>
                <a:rPr sz="1600" b="1" spc="10" dirty="0">
                  <a:latin typeface="Comic Sans MS"/>
                  <a:cs typeface="Comic Sans MS"/>
                </a:rPr>
                <a:t> </a:t>
              </a:r>
              <a:r>
                <a:rPr sz="1600" b="1" spc="-5" dirty="0">
                  <a:latin typeface="Comic Sans MS"/>
                  <a:cs typeface="Comic Sans MS"/>
                </a:rPr>
                <a:t>File</a:t>
              </a:r>
              <a:r>
                <a:rPr lang="en-US" sz="1600" b="1" spc="-5" dirty="0">
                  <a:latin typeface="Comic Sans MS"/>
                  <a:cs typeface="Comic Sans MS"/>
                </a:rPr>
                <a:t> in Disk</a:t>
              </a:r>
              <a:endParaRPr sz="1600" dirty="0">
                <a:latin typeface="Comic Sans MS"/>
                <a:cs typeface="Comic Sans MS"/>
              </a:endParaRPr>
            </a:p>
          </p:txBody>
        </p:sp>
        <p:sp>
          <p:nvSpPr>
            <p:cNvPr id="8" name="object 8"/>
            <p:cNvSpPr/>
            <p:nvPr/>
          </p:nvSpPr>
          <p:spPr>
            <a:xfrm>
              <a:off x="2849765" y="4559046"/>
              <a:ext cx="137160" cy="372110"/>
            </a:xfrm>
            <a:custGeom>
              <a:avLst/>
              <a:gdLst/>
              <a:ahLst/>
              <a:cxnLst/>
              <a:rect l="l" t="t" r="r" b="b"/>
              <a:pathLst>
                <a:path w="137160" h="372110">
                  <a:moveTo>
                    <a:pt x="73152" y="63245"/>
                  </a:moveTo>
                  <a:lnTo>
                    <a:pt x="16002" y="0"/>
                  </a:lnTo>
                  <a:lnTo>
                    <a:pt x="0" y="83819"/>
                  </a:lnTo>
                  <a:lnTo>
                    <a:pt x="27432" y="76104"/>
                  </a:lnTo>
                  <a:lnTo>
                    <a:pt x="27432" y="63245"/>
                  </a:lnTo>
                  <a:lnTo>
                    <a:pt x="39624" y="59435"/>
                  </a:lnTo>
                  <a:lnTo>
                    <a:pt x="43066" y="71707"/>
                  </a:lnTo>
                  <a:lnTo>
                    <a:pt x="73152" y="63245"/>
                  </a:lnTo>
                  <a:close/>
                </a:path>
                <a:path w="137160" h="372110">
                  <a:moveTo>
                    <a:pt x="43066" y="71707"/>
                  </a:moveTo>
                  <a:lnTo>
                    <a:pt x="39624" y="59435"/>
                  </a:lnTo>
                  <a:lnTo>
                    <a:pt x="27432" y="63245"/>
                  </a:lnTo>
                  <a:lnTo>
                    <a:pt x="30784" y="75161"/>
                  </a:lnTo>
                  <a:lnTo>
                    <a:pt x="43066" y="71707"/>
                  </a:lnTo>
                  <a:close/>
                </a:path>
                <a:path w="137160" h="372110">
                  <a:moveTo>
                    <a:pt x="30784" y="75161"/>
                  </a:moveTo>
                  <a:lnTo>
                    <a:pt x="27432" y="63245"/>
                  </a:lnTo>
                  <a:lnTo>
                    <a:pt x="27432" y="76104"/>
                  </a:lnTo>
                  <a:lnTo>
                    <a:pt x="30784" y="75161"/>
                  </a:lnTo>
                  <a:close/>
                </a:path>
                <a:path w="137160" h="372110">
                  <a:moveTo>
                    <a:pt x="106163" y="296663"/>
                  </a:moveTo>
                  <a:lnTo>
                    <a:pt x="43066" y="71707"/>
                  </a:lnTo>
                  <a:lnTo>
                    <a:pt x="30784" y="75161"/>
                  </a:lnTo>
                  <a:lnTo>
                    <a:pt x="94051" y="300035"/>
                  </a:lnTo>
                  <a:lnTo>
                    <a:pt x="106163" y="296663"/>
                  </a:lnTo>
                  <a:close/>
                </a:path>
                <a:path w="137160" h="372110">
                  <a:moveTo>
                    <a:pt x="109728" y="359373"/>
                  </a:moveTo>
                  <a:lnTo>
                    <a:pt x="109728" y="309371"/>
                  </a:lnTo>
                  <a:lnTo>
                    <a:pt x="97536" y="312419"/>
                  </a:lnTo>
                  <a:lnTo>
                    <a:pt x="94051" y="300035"/>
                  </a:lnTo>
                  <a:lnTo>
                    <a:pt x="63246" y="308609"/>
                  </a:lnTo>
                  <a:lnTo>
                    <a:pt x="109728" y="359373"/>
                  </a:lnTo>
                  <a:close/>
                </a:path>
                <a:path w="137160" h="372110">
                  <a:moveTo>
                    <a:pt x="109728" y="309371"/>
                  </a:moveTo>
                  <a:lnTo>
                    <a:pt x="106163" y="296663"/>
                  </a:lnTo>
                  <a:lnTo>
                    <a:pt x="94051" y="300035"/>
                  </a:lnTo>
                  <a:lnTo>
                    <a:pt x="97536" y="312419"/>
                  </a:lnTo>
                  <a:lnTo>
                    <a:pt x="109728" y="309371"/>
                  </a:lnTo>
                  <a:close/>
                </a:path>
                <a:path w="137160" h="372110">
                  <a:moveTo>
                    <a:pt x="137160" y="288035"/>
                  </a:moveTo>
                  <a:lnTo>
                    <a:pt x="106163" y="296663"/>
                  </a:lnTo>
                  <a:lnTo>
                    <a:pt x="109728" y="309371"/>
                  </a:lnTo>
                  <a:lnTo>
                    <a:pt x="109728" y="359373"/>
                  </a:lnTo>
                  <a:lnTo>
                    <a:pt x="121158" y="371855"/>
                  </a:lnTo>
                  <a:lnTo>
                    <a:pt x="137160" y="288035"/>
                  </a:lnTo>
                  <a:close/>
                </a:path>
              </a:pathLst>
            </a:custGeom>
            <a:solidFill>
              <a:srgbClr val="FF3300"/>
            </a:solidFill>
          </p:spPr>
          <p:txBody>
            <a:bodyPr wrap="square" lIns="0" tIns="0" rIns="0" bIns="0" rtlCol="0"/>
            <a:lstStyle/>
            <a:p>
              <a:endParaRPr/>
            </a:p>
          </p:txBody>
        </p:sp>
        <p:sp>
          <p:nvSpPr>
            <p:cNvPr id="9" name="object 9"/>
            <p:cNvSpPr/>
            <p:nvPr/>
          </p:nvSpPr>
          <p:spPr>
            <a:xfrm>
              <a:off x="3979049" y="4354829"/>
              <a:ext cx="1186180" cy="623570"/>
            </a:xfrm>
            <a:custGeom>
              <a:avLst/>
              <a:gdLst/>
              <a:ahLst/>
              <a:cxnLst/>
              <a:rect l="l" t="t" r="r" b="b"/>
              <a:pathLst>
                <a:path w="1186179" h="623570">
                  <a:moveTo>
                    <a:pt x="1185672" y="311658"/>
                  </a:moveTo>
                  <a:lnTo>
                    <a:pt x="1177919" y="261084"/>
                  </a:lnTo>
                  <a:lnTo>
                    <a:pt x="1155472" y="213116"/>
                  </a:lnTo>
                  <a:lnTo>
                    <a:pt x="1119547" y="168394"/>
                  </a:lnTo>
                  <a:lnTo>
                    <a:pt x="1071359" y="127558"/>
                  </a:lnTo>
                  <a:lnTo>
                    <a:pt x="1012126" y="91249"/>
                  </a:lnTo>
                  <a:lnTo>
                    <a:pt x="943063" y="60106"/>
                  </a:lnTo>
                  <a:lnTo>
                    <a:pt x="905225" y="46672"/>
                  </a:lnTo>
                  <a:lnTo>
                    <a:pt x="865386" y="34770"/>
                  </a:lnTo>
                  <a:lnTo>
                    <a:pt x="823698" y="24479"/>
                  </a:lnTo>
                  <a:lnTo>
                    <a:pt x="780312" y="15880"/>
                  </a:lnTo>
                  <a:lnTo>
                    <a:pt x="735381" y="9052"/>
                  </a:lnTo>
                  <a:lnTo>
                    <a:pt x="689056" y="4076"/>
                  </a:lnTo>
                  <a:lnTo>
                    <a:pt x="641491" y="1032"/>
                  </a:lnTo>
                  <a:lnTo>
                    <a:pt x="592836" y="0"/>
                  </a:lnTo>
                  <a:lnTo>
                    <a:pt x="544180" y="1032"/>
                  </a:lnTo>
                  <a:lnTo>
                    <a:pt x="496615" y="4076"/>
                  </a:lnTo>
                  <a:lnTo>
                    <a:pt x="450290" y="9052"/>
                  </a:lnTo>
                  <a:lnTo>
                    <a:pt x="405359" y="15880"/>
                  </a:lnTo>
                  <a:lnTo>
                    <a:pt x="361973" y="24479"/>
                  </a:lnTo>
                  <a:lnTo>
                    <a:pt x="320285" y="34770"/>
                  </a:lnTo>
                  <a:lnTo>
                    <a:pt x="280446" y="46672"/>
                  </a:lnTo>
                  <a:lnTo>
                    <a:pt x="242608" y="60106"/>
                  </a:lnTo>
                  <a:lnTo>
                    <a:pt x="206924" y="74992"/>
                  </a:lnTo>
                  <a:lnTo>
                    <a:pt x="142624" y="108798"/>
                  </a:lnTo>
                  <a:lnTo>
                    <a:pt x="88761" y="147450"/>
                  </a:lnTo>
                  <a:lnTo>
                    <a:pt x="46553" y="190309"/>
                  </a:lnTo>
                  <a:lnTo>
                    <a:pt x="17215" y="236734"/>
                  </a:lnTo>
                  <a:lnTo>
                    <a:pt x="1963" y="286085"/>
                  </a:lnTo>
                  <a:lnTo>
                    <a:pt x="0" y="311658"/>
                  </a:lnTo>
                  <a:lnTo>
                    <a:pt x="1963" y="337230"/>
                  </a:lnTo>
                  <a:lnTo>
                    <a:pt x="17215" y="386581"/>
                  </a:lnTo>
                  <a:lnTo>
                    <a:pt x="46553" y="433006"/>
                  </a:lnTo>
                  <a:lnTo>
                    <a:pt x="88761" y="475865"/>
                  </a:lnTo>
                  <a:lnTo>
                    <a:pt x="142624" y="514517"/>
                  </a:lnTo>
                  <a:lnTo>
                    <a:pt x="206924" y="548323"/>
                  </a:lnTo>
                  <a:lnTo>
                    <a:pt x="242608" y="563209"/>
                  </a:lnTo>
                  <a:lnTo>
                    <a:pt x="280446" y="576643"/>
                  </a:lnTo>
                  <a:lnTo>
                    <a:pt x="320285" y="588545"/>
                  </a:lnTo>
                  <a:lnTo>
                    <a:pt x="361973" y="598836"/>
                  </a:lnTo>
                  <a:lnTo>
                    <a:pt x="405359" y="607435"/>
                  </a:lnTo>
                  <a:lnTo>
                    <a:pt x="450290" y="614263"/>
                  </a:lnTo>
                  <a:lnTo>
                    <a:pt x="496615" y="619239"/>
                  </a:lnTo>
                  <a:lnTo>
                    <a:pt x="544180" y="622283"/>
                  </a:lnTo>
                  <a:lnTo>
                    <a:pt x="592836" y="623316"/>
                  </a:lnTo>
                  <a:lnTo>
                    <a:pt x="641491" y="622283"/>
                  </a:lnTo>
                  <a:lnTo>
                    <a:pt x="689056" y="619239"/>
                  </a:lnTo>
                  <a:lnTo>
                    <a:pt x="735381" y="614263"/>
                  </a:lnTo>
                  <a:lnTo>
                    <a:pt x="780312" y="607435"/>
                  </a:lnTo>
                  <a:lnTo>
                    <a:pt x="823698" y="598836"/>
                  </a:lnTo>
                  <a:lnTo>
                    <a:pt x="865386" y="588545"/>
                  </a:lnTo>
                  <a:lnTo>
                    <a:pt x="905225" y="576643"/>
                  </a:lnTo>
                  <a:lnTo>
                    <a:pt x="943063" y="563209"/>
                  </a:lnTo>
                  <a:lnTo>
                    <a:pt x="978747" y="548323"/>
                  </a:lnTo>
                  <a:lnTo>
                    <a:pt x="1043047" y="514517"/>
                  </a:lnTo>
                  <a:lnTo>
                    <a:pt x="1096910" y="475865"/>
                  </a:lnTo>
                  <a:lnTo>
                    <a:pt x="1139118" y="433006"/>
                  </a:lnTo>
                  <a:lnTo>
                    <a:pt x="1168456" y="386581"/>
                  </a:lnTo>
                  <a:lnTo>
                    <a:pt x="1183708" y="337230"/>
                  </a:lnTo>
                  <a:lnTo>
                    <a:pt x="1185672" y="311658"/>
                  </a:lnTo>
                  <a:close/>
                </a:path>
              </a:pathLst>
            </a:custGeom>
            <a:solidFill>
              <a:srgbClr val="DDDDDD"/>
            </a:solidFill>
          </p:spPr>
          <p:txBody>
            <a:bodyPr wrap="square" lIns="0" tIns="0" rIns="0" bIns="0" rtlCol="0"/>
            <a:lstStyle/>
            <a:p>
              <a:endParaRPr/>
            </a:p>
          </p:txBody>
        </p:sp>
        <p:sp>
          <p:nvSpPr>
            <p:cNvPr id="10" name="object 10"/>
            <p:cNvSpPr/>
            <p:nvPr/>
          </p:nvSpPr>
          <p:spPr>
            <a:xfrm>
              <a:off x="3970667" y="4346447"/>
              <a:ext cx="1202055" cy="639445"/>
            </a:xfrm>
            <a:custGeom>
              <a:avLst/>
              <a:gdLst/>
              <a:ahLst/>
              <a:cxnLst/>
              <a:rect l="l" t="t" r="r" b="b"/>
              <a:pathLst>
                <a:path w="1202054" h="639445">
                  <a:moveTo>
                    <a:pt x="24383" y="268224"/>
                  </a:moveTo>
                  <a:lnTo>
                    <a:pt x="403" y="307576"/>
                  </a:lnTo>
                  <a:lnTo>
                    <a:pt x="0" y="320040"/>
                  </a:lnTo>
                  <a:lnTo>
                    <a:pt x="0" y="328422"/>
                  </a:lnTo>
                  <a:lnTo>
                    <a:pt x="16002" y="327660"/>
                  </a:lnTo>
                  <a:lnTo>
                    <a:pt x="16101" y="312173"/>
                  </a:lnTo>
                  <a:lnTo>
                    <a:pt x="17316" y="299223"/>
                  </a:lnTo>
                  <a:lnTo>
                    <a:pt x="19638" y="286237"/>
                  </a:lnTo>
                  <a:lnTo>
                    <a:pt x="22859" y="274320"/>
                  </a:lnTo>
                  <a:lnTo>
                    <a:pt x="24383" y="268224"/>
                  </a:lnTo>
                  <a:close/>
                </a:path>
                <a:path w="1202054" h="639445">
                  <a:moveTo>
                    <a:pt x="19050" y="349758"/>
                  </a:moveTo>
                  <a:lnTo>
                    <a:pt x="17526" y="342900"/>
                  </a:lnTo>
                  <a:lnTo>
                    <a:pt x="16002" y="327660"/>
                  </a:lnTo>
                  <a:lnTo>
                    <a:pt x="762" y="328422"/>
                  </a:lnTo>
                  <a:lnTo>
                    <a:pt x="762" y="336804"/>
                  </a:lnTo>
                  <a:lnTo>
                    <a:pt x="2286" y="345186"/>
                  </a:lnTo>
                  <a:lnTo>
                    <a:pt x="3048" y="352044"/>
                  </a:lnTo>
                  <a:lnTo>
                    <a:pt x="19050" y="349758"/>
                  </a:lnTo>
                  <a:close/>
                </a:path>
                <a:path w="1202054" h="639445">
                  <a:moveTo>
                    <a:pt x="83057" y="179070"/>
                  </a:moveTo>
                  <a:lnTo>
                    <a:pt x="71627" y="167640"/>
                  </a:lnTo>
                  <a:lnTo>
                    <a:pt x="64329" y="175833"/>
                  </a:lnTo>
                  <a:lnTo>
                    <a:pt x="55745" y="185221"/>
                  </a:lnTo>
                  <a:lnTo>
                    <a:pt x="47549" y="194937"/>
                  </a:lnTo>
                  <a:lnTo>
                    <a:pt x="39852" y="205054"/>
                  </a:lnTo>
                  <a:lnTo>
                    <a:pt x="32765" y="215646"/>
                  </a:lnTo>
                  <a:lnTo>
                    <a:pt x="30479" y="218694"/>
                  </a:lnTo>
                  <a:lnTo>
                    <a:pt x="44195" y="227076"/>
                  </a:lnTo>
                  <a:lnTo>
                    <a:pt x="46466" y="223049"/>
                  </a:lnTo>
                  <a:lnTo>
                    <a:pt x="61486" y="202690"/>
                  </a:lnTo>
                  <a:lnTo>
                    <a:pt x="69434" y="192924"/>
                  </a:lnTo>
                  <a:lnTo>
                    <a:pt x="78485" y="183642"/>
                  </a:lnTo>
                  <a:lnTo>
                    <a:pt x="83057" y="179070"/>
                  </a:lnTo>
                  <a:close/>
                </a:path>
                <a:path w="1202054" h="639445">
                  <a:moveTo>
                    <a:pt x="170687" y="115062"/>
                  </a:moveTo>
                  <a:lnTo>
                    <a:pt x="163067" y="100584"/>
                  </a:lnTo>
                  <a:lnTo>
                    <a:pt x="157733" y="103632"/>
                  </a:lnTo>
                  <a:lnTo>
                    <a:pt x="139445" y="115062"/>
                  </a:lnTo>
                  <a:lnTo>
                    <a:pt x="121157" y="127254"/>
                  </a:lnTo>
                  <a:lnTo>
                    <a:pt x="108965" y="136398"/>
                  </a:lnTo>
                  <a:lnTo>
                    <a:pt x="118110" y="148590"/>
                  </a:lnTo>
                  <a:lnTo>
                    <a:pt x="130301" y="140208"/>
                  </a:lnTo>
                  <a:lnTo>
                    <a:pt x="147827" y="128016"/>
                  </a:lnTo>
                  <a:lnTo>
                    <a:pt x="166115" y="117348"/>
                  </a:lnTo>
                  <a:lnTo>
                    <a:pt x="170687" y="115062"/>
                  </a:lnTo>
                  <a:close/>
                </a:path>
                <a:path w="1202054" h="639445">
                  <a:moveTo>
                    <a:pt x="270510" y="69342"/>
                  </a:moveTo>
                  <a:lnTo>
                    <a:pt x="265176" y="54864"/>
                  </a:lnTo>
                  <a:lnTo>
                    <a:pt x="243078" y="62484"/>
                  </a:lnTo>
                  <a:lnTo>
                    <a:pt x="205740" y="79248"/>
                  </a:lnTo>
                  <a:lnTo>
                    <a:pt x="212597" y="93726"/>
                  </a:lnTo>
                  <a:lnTo>
                    <a:pt x="227076" y="86868"/>
                  </a:lnTo>
                  <a:lnTo>
                    <a:pt x="249174" y="77724"/>
                  </a:lnTo>
                  <a:lnTo>
                    <a:pt x="270510" y="69342"/>
                  </a:lnTo>
                  <a:close/>
                </a:path>
                <a:path w="1202054" h="639445">
                  <a:moveTo>
                    <a:pt x="376428" y="39624"/>
                  </a:moveTo>
                  <a:lnTo>
                    <a:pt x="373380" y="23622"/>
                  </a:lnTo>
                  <a:lnTo>
                    <a:pt x="368046" y="25146"/>
                  </a:lnTo>
                  <a:lnTo>
                    <a:pt x="342138" y="31242"/>
                  </a:lnTo>
                  <a:lnTo>
                    <a:pt x="316230" y="38100"/>
                  </a:lnTo>
                  <a:lnTo>
                    <a:pt x="310896" y="39624"/>
                  </a:lnTo>
                  <a:lnTo>
                    <a:pt x="315468" y="54864"/>
                  </a:lnTo>
                  <a:lnTo>
                    <a:pt x="320802" y="53340"/>
                  </a:lnTo>
                  <a:lnTo>
                    <a:pt x="345948" y="46482"/>
                  </a:lnTo>
                  <a:lnTo>
                    <a:pt x="371856" y="40386"/>
                  </a:lnTo>
                  <a:lnTo>
                    <a:pt x="376428" y="39624"/>
                  </a:lnTo>
                  <a:close/>
                </a:path>
                <a:path w="1202054" h="639445">
                  <a:moveTo>
                    <a:pt x="485394" y="22098"/>
                  </a:moveTo>
                  <a:lnTo>
                    <a:pt x="483870" y="6096"/>
                  </a:lnTo>
                  <a:lnTo>
                    <a:pt x="480822" y="6858"/>
                  </a:lnTo>
                  <a:lnTo>
                    <a:pt x="451866" y="9906"/>
                  </a:lnTo>
                  <a:lnTo>
                    <a:pt x="423672" y="14478"/>
                  </a:lnTo>
                  <a:lnTo>
                    <a:pt x="419862" y="15240"/>
                  </a:lnTo>
                  <a:lnTo>
                    <a:pt x="422909" y="30480"/>
                  </a:lnTo>
                  <a:lnTo>
                    <a:pt x="425958" y="29718"/>
                  </a:lnTo>
                  <a:lnTo>
                    <a:pt x="482345" y="22098"/>
                  </a:lnTo>
                  <a:lnTo>
                    <a:pt x="485394" y="22098"/>
                  </a:lnTo>
                  <a:close/>
                </a:path>
                <a:path w="1202054" h="639445">
                  <a:moveTo>
                    <a:pt x="595122" y="16002"/>
                  </a:moveTo>
                  <a:lnTo>
                    <a:pt x="595122" y="0"/>
                  </a:lnTo>
                  <a:lnTo>
                    <a:pt x="569976" y="762"/>
                  </a:lnTo>
                  <a:lnTo>
                    <a:pt x="540258" y="1524"/>
                  </a:lnTo>
                  <a:lnTo>
                    <a:pt x="531114" y="2286"/>
                  </a:lnTo>
                  <a:lnTo>
                    <a:pt x="532638" y="18288"/>
                  </a:lnTo>
                  <a:lnTo>
                    <a:pt x="541020" y="17526"/>
                  </a:lnTo>
                  <a:lnTo>
                    <a:pt x="569976" y="16041"/>
                  </a:lnTo>
                  <a:lnTo>
                    <a:pt x="595122" y="16002"/>
                  </a:lnTo>
                  <a:close/>
                </a:path>
                <a:path w="1202054" h="639445">
                  <a:moveTo>
                    <a:pt x="707136" y="5334"/>
                  </a:moveTo>
                  <a:lnTo>
                    <a:pt x="691896" y="3810"/>
                  </a:lnTo>
                  <a:lnTo>
                    <a:pt x="662178" y="1524"/>
                  </a:lnTo>
                  <a:lnTo>
                    <a:pt x="643128" y="762"/>
                  </a:lnTo>
                  <a:lnTo>
                    <a:pt x="642366" y="16764"/>
                  </a:lnTo>
                  <a:lnTo>
                    <a:pt x="661416" y="17526"/>
                  </a:lnTo>
                  <a:lnTo>
                    <a:pt x="691134" y="19812"/>
                  </a:lnTo>
                  <a:lnTo>
                    <a:pt x="705612" y="21336"/>
                  </a:lnTo>
                  <a:lnTo>
                    <a:pt x="707136" y="5334"/>
                  </a:lnTo>
                  <a:close/>
                </a:path>
                <a:path w="1202054" h="639445">
                  <a:moveTo>
                    <a:pt x="817626" y="21336"/>
                  </a:moveTo>
                  <a:lnTo>
                    <a:pt x="806196" y="19050"/>
                  </a:lnTo>
                  <a:lnTo>
                    <a:pt x="778764" y="14478"/>
                  </a:lnTo>
                  <a:lnTo>
                    <a:pt x="754380" y="10668"/>
                  </a:lnTo>
                  <a:lnTo>
                    <a:pt x="752094" y="26670"/>
                  </a:lnTo>
                  <a:lnTo>
                    <a:pt x="776478" y="29718"/>
                  </a:lnTo>
                  <a:lnTo>
                    <a:pt x="803910" y="35052"/>
                  </a:lnTo>
                  <a:lnTo>
                    <a:pt x="814578" y="37338"/>
                  </a:lnTo>
                  <a:lnTo>
                    <a:pt x="817626" y="21336"/>
                  </a:lnTo>
                  <a:close/>
                </a:path>
                <a:path w="1202054" h="639445">
                  <a:moveTo>
                    <a:pt x="925830" y="51054"/>
                  </a:moveTo>
                  <a:lnTo>
                    <a:pt x="910590" y="45720"/>
                  </a:lnTo>
                  <a:lnTo>
                    <a:pt x="885444" y="38100"/>
                  </a:lnTo>
                  <a:lnTo>
                    <a:pt x="864869" y="32766"/>
                  </a:lnTo>
                  <a:lnTo>
                    <a:pt x="860297" y="48006"/>
                  </a:lnTo>
                  <a:lnTo>
                    <a:pt x="881634" y="53340"/>
                  </a:lnTo>
                  <a:lnTo>
                    <a:pt x="906018" y="60960"/>
                  </a:lnTo>
                  <a:lnTo>
                    <a:pt x="920496" y="65532"/>
                  </a:lnTo>
                  <a:lnTo>
                    <a:pt x="925830" y="51054"/>
                  </a:lnTo>
                  <a:close/>
                </a:path>
                <a:path w="1202054" h="639445">
                  <a:moveTo>
                    <a:pt x="1028700" y="95250"/>
                  </a:moveTo>
                  <a:lnTo>
                    <a:pt x="1024128" y="92202"/>
                  </a:lnTo>
                  <a:lnTo>
                    <a:pt x="981456" y="72390"/>
                  </a:lnTo>
                  <a:lnTo>
                    <a:pt x="970788" y="67818"/>
                  </a:lnTo>
                  <a:lnTo>
                    <a:pt x="964691" y="82296"/>
                  </a:lnTo>
                  <a:lnTo>
                    <a:pt x="975360" y="86868"/>
                  </a:lnTo>
                  <a:lnTo>
                    <a:pt x="996696" y="96774"/>
                  </a:lnTo>
                  <a:lnTo>
                    <a:pt x="1021080" y="108966"/>
                  </a:lnTo>
                  <a:lnTo>
                    <a:pt x="1028700" y="95250"/>
                  </a:lnTo>
                  <a:close/>
                </a:path>
                <a:path w="1202054" h="639445">
                  <a:moveTo>
                    <a:pt x="1121664" y="160020"/>
                  </a:moveTo>
                  <a:lnTo>
                    <a:pt x="1120902" y="159258"/>
                  </a:lnTo>
                  <a:lnTo>
                    <a:pt x="1105662" y="145542"/>
                  </a:lnTo>
                  <a:lnTo>
                    <a:pt x="1097280" y="139446"/>
                  </a:lnTo>
                  <a:lnTo>
                    <a:pt x="1080516" y="126492"/>
                  </a:lnTo>
                  <a:lnTo>
                    <a:pt x="1070610" y="120396"/>
                  </a:lnTo>
                  <a:lnTo>
                    <a:pt x="1061466" y="133350"/>
                  </a:lnTo>
                  <a:lnTo>
                    <a:pt x="1072134" y="140208"/>
                  </a:lnTo>
                  <a:lnTo>
                    <a:pt x="1088136" y="152400"/>
                  </a:lnTo>
                  <a:lnTo>
                    <a:pt x="1103376" y="164592"/>
                  </a:lnTo>
                  <a:lnTo>
                    <a:pt x="1110234" y="170688"/>
                  </a:lnTo>
                  <a:lnTo>
                    <a:pt x="1110996" y="171450"/>
                  </a:lnTo>
                  <a:lnTo>
                    <a:pt x="1121664" y="160020"/>
                  </a:lnTo>
                  <a:close/>
                </a:path>
                <a:path w="1202054" h="639445">
                  <a:moveTo>
                    <a:pt x="1187958" y="251460"/>
                  </a:moveTo>
                  <a:lnTo>
                    <a:pt x="1166438" y="210978"/>
                  </a:lnTo>
                  <a:lnTo>
                    <a:pt x="1159002" y="201168"/>
                  </a:lnTo>
                  <a:lnTo>
                    <a:pt x="1155192" y="195072"/>
                  </a:lnTo>
                  <a:lnTo>
                    <a:pt x="1142238" y="204978"/>
                  </a:lnTo>
                  <a:lnTo>
                    <a:pt x="1153258" y="220140"/>
                  </a:lnTo>
                  <a:lnTo>
                    <a:pt x="1159761" y="230727"/>
                  </a:lnTo>
                  <a:lnTo>
                    <a:pt x="1165884" y="241493"/>
                  </a:lnTo>
                  <a:lnTo>
                    <a:pt x="1171956" y="252984"/>
                  </a:lnTo>
                  <a:lnTo>
                    <a:pt x="1173480" y="257556"/>
                  </a:lnTo>
                  <a:lnTo>
                    <a:pt x="1187958" y="251460"/>
                  </a:lnTo>
                  <a:close/>
                </a:path>
                <a:path w="1202054" h="639445">
                  <a:moveTo>
                    <a:pt x="1185748" y="363302"/>
                  </a:moveTo>
                  <a:lnTo>
                    <a:pt x="1185748" y="320530"/>
                  </a:lnTo>
                  <a:lnTo>
                    <a:pt x="1185452" y="333233"/>
                  </a:lnTo>
                  <a:lnTo>
                    <a:pt x="1184123" y="345807"/>
                  </a:lnTo>
                  <a:lnTo>
                    <a:pt x="1181100" y="358140"/>
                  </a:lnTo>
                  <a:lnTo>
                    <a:pt x="1180338" y="361950"/>
                  </a:lnTo>
                  <a:lnTo>
                    <a:pt x="1185748" y="363302"/>
                  </a:lnTo>
                  <a:close/>
                </a:path>
                <a:path w="1202054" h="639445">
                  <a:moveTo>
                    <a:pt x="1201729" y="315914"/>
                  </a:moveTo>
                  <a:lnTo>
                    <a:pt x="1200912" y="303276"/>
                  </a:lnTo>
                  <a:lnTo>
                    <a:pt x="1200912" y="299466"/>
                  </a:lnTo>
                  <a:lnTo>
                    <a:pt x="1184910" y="301752"/>
                  </a:lnTo>
                  <a:lnTo>
                    <a:pt x="1185672" y="307807"/>
                  </a:lnTo>
                  <a:lnTo>
                    <a:pt x="1185748" y="363302"/>
                  </a:lnTo>
                  <a:lnTo>
                    <a:pt x="1195578" y="365760"/>
                  </a:lnTo>
                  <a:lnTo>
                    <a:pt x="1198645" y="353732"/>
                  </a:lnTo>
                  <a:lnTo>
                    <a:pt x="1200551" y="341208"/>
                  </a:lnTo>
                  <a:lnTo>
                    <a:pt x="1201594" y="328580"/>
                  </a:lnTo>
                  <a:lnTo>
                    <a:pt x="1201729" y="315914"/>
                  </a:lnTo>
                  <a:close/>
                </a:path>
                <a:path w="1202054" h="639445">
                  <a:moveTo>
                    <a:pt x="1177290" y="411480"/>
                  </a:moveTo>
                  <a:lnTo>
                    <a:pt x="1163574" y="403860"/>
                  </a:lnTo>
                  <a:lnTo>
                    <a:pt x="1160047" y="409916"/>
                  </a:lnTo>
                  <a:lnTo>
                    <a:pt x="1152946" y="420472"/>
                  </a:lnTo>
                  <a:lnTo>
                    <a:pt x="1145576" y="430834"/>
                  </a:lnTo>
                  <a:lnTo>
                    <a:pt x="1137751" y="440844"/>
                  </a:lnTo>
                  <a:lnTo>
                    <a:pt x="1129284" y="450342"/>
                  </a:lnTo>
                  <a:lnTo>
                    <a:pt x="1126998" y="453390"/>
                  </a:lnTo>
                  <a:lnTo>
                    <a:pt x="1138428" y="464058"/>
                  </a:lnTo>
                  <a:lnTo>
                    <a:pt x="1144157" y="457756"/>
                  </a:lnTo>
                  <a:lnTo>
                    <a:pt x="1152205" y="447913"/>
                  </a:lnTo>
                  <a:lnTo>
                    <a:pt x="1160047" y="437897"/>
                  </a:lnTo>
                  <a:lnTo>
                    <a:pt x="1167464" y="427576"/>
                  </a:lnTo>
                  <a:lnTo>
                    <a:pt x="1174242" y="416814"/>
                  </a:lnTo>
                  <a:lnTo>
                    <a:pt x="1177290" y="411480"/>
                  </a:lnTo>
                  <a:close/>
                </a:path>
                <a:path w="1202054" h="639445">
                  <a:moveTo>
                    <a:pt x="1102614" y="496824"/>
                  </a:moveTo>
                  <a:lnTo>
                    <a:pt x="1092708" y="484632"/>
                  </a:lnTo>
                  <a:lnTo>
                    <a:pt x="1088136" y="488442"/>
                  </a:lnTo>
                  <a:lnTo>
                    <a:pt x="1071372" y="500634"/>
                  </a:lnTo>
                  <a:lnTo>
                    <a:pt x="1053846" y="512064"/>
                  </a:lnTo>
                  <a:lnTo>
                    <a:pt x="1040891" y="519684"/>
                  </a:lnTo>
                  <a:lnTo>
                    <a:pt x="1049274" y="533400"/>
                  </a:lnTo>
                  <a:lnTo>
                    <a:pt x="1062990" y="525018"/>
                  </a:lnTo>
                  <a:lnTo>
                    <a:pt x="1081278" y="512826"/>
                  </a:lnTo>
                  <a:lnTo>
                    <a:pt x="1098042" y="500634"/>
                  </a:lnTo>
                  <a:lnTo>
                    <a:pt x="1102614" y="496824"/>
                  </a:lnTo>
                  <a:close/>
                </a:path>
                <a:path w="1202054" h="639445">
                  <a:moveTo>
                    <a:pt x="1006602" y="556260"/>
                  </a:moveTo>
                  <a:lnTo>
                    <a:pt x="999744" y="541782"/>
                  </a:lnTo>
                  <a:lnTo>
                    <a:pt x="995934" y="544068"/>
                  </a:lnTo>
                  <a:lnTo>
                    <a:pt x="974597" y="553212"/>
                  </a:lnTo>
                  <a:lnTo>
                    <a:pt x="952500" y="562356"/>
                  </a:lnTo>
                  <a:lnTo>
                    <a:pt x="941832" y="566928"/>
                  </a:lnTo>
                  <a:lnTo>
                    <a:pt x="947928" y="581406"/>
                  </a:lnTo>
                  <a:lnTo>
                    <a:pt x="958596" y="577596"/>
                  </a:lnTo>
                  <a:lnTo>
                    <a:pt x="981456" y="567690"/>
                  </a:lnTo>
                  <a:lnTo>
                    <a:pt x="1003554" y="557784"/>
                  </a:lnTo>
                  <a:lnTo>
                    <a:pt x="1006602" y="556260"/>
                  </a:lnTo>
                  <a:close/>
                </a:path>
                <a:path w="1202054" h="639445">
                  <a:moveTo>
                    <a:pt x="902208" y="597408"/>
                  </a:moveTo>
                  <a:lnTo>
                    <a:pt x="897636" y="582168"/>
                  </a:lnTo>
                  <a:lnTo>
                    <a:pt x="881634" y="586740"/>
                  </a:lnTo>
                  <a:lnTo>
                    <a:pt x="855726" y="593598"/>
                  </a:lnTo>
                  <a:lnTo>
                    <a:pt x="836676" y="598170"/>
                  </a:lnTo>
                  <a:lnTo>
                    <a:pt x="840486" y="613410"/>
                  </a:lnTo>
                  <a:lnTo>
                    <a:pt x="860297" y="608838"/>
                  </a:lnTo>
                  <a:lnTo>
                    <a:pt x="886206" y="601980"/>
                  </a:lnTo>
                  <a:lnTo>
                    <a:pt x="902208" y="597408"/>
                  </a:lnTo>
                  <a:close/>
                </a:path>
                <a:path w="1202054" h="639445">
                  <a:moveTo>
                    <a:pt x="793242" y="623316"/>
                  </a:moveTo>
                  <a:lnTo>
                    <a:pt x="790194" y="607314"/>
                  </a:lnTo>
                  <a:lnTo>
                    <a:pt x="775716" y="610362"/>
                  </a:lnTo>
                  <a:lnTo>
                    <a:pt x="748284" y="614172"/>
                  </a:lnTo>
                  <a:lnTo>
                    <a:pt x="728472" y="616458"/>
                  </a:lnTo>
                  <a:lnTo>
                    <a:pt x="729996" y="632460"/>
                  </a:lnTo>
                  <a:lnTo>
                    <a:pt x="750570" y="630174"/>
                  </a:lnTo>
                  <a:lnTo>
                    <a:pt x="778764" y="625602"/>
                  </a:lnTo>
                  <a:lnTo>
                    <a:pt x="793242" y="623316"/>
                  </a:lnTo>
                  <a:close/>
                </a:path>
                <a:path w="1202054" h="639445">
                  <a:moveTo>
                    <a:pt x="681990" y="637032"/>
                  </a:moveTo>
                  <a:lnTo>
                    <a:pt x="681228" y="621030"/>
                  </a:lnTo>
                  <a:lnTo>
                    <a:pt x="661416" y="622554"/>
                  </a:lnTo>
                  <a:lnTo>
                    <a:pt x="631698" y="623296"/>
                  </a:lnTo>
                  <a:lnTo>
                    <a:pt x="617982" y="623316"/>
                  </a:lnTo>
                  <a:lnTo>
                    <a:pt x="617982" y="639318"/>
                  </a:lnTo>
                  <a:lnTo>
                    <a:pt x="631698" y="639318"/>
                  </a:lnTo>
                  <a:lnTo>
                    <a:pt x="662178" y="637794"/>
                  </a:lnTo>
                  <a:lnTo>
                    <a:pt x="681990" y="637032"/>
                  </a:lnTo>
                  <a:close/>
                </a:path>
                <a:path w="1202054" h="639445">
                  <a:moveTo>
                    <a:pt x="570738" y="639318"/>
                  </a:moveTo>
                  <a:lnTo>
                    <a:pt x="570738" y="623316"/>
                  </a:lnTo>
                  <a:lnTo>
                    <a:pt x="541020" y="622554"/>
                  </a:lnTo>
                  <a:lnTo>
                    <a:pt x="511302" y="620268"/>
                  </a:lnTo>
                  <a:lnTo>
                    <a:pt x="508254" y="620268"/>
                  </a:lnTo>
                  <a:lnTo>
                    <a:pt x="506730" y="636270"/>
                  </a:lnTo>
                  <a:lnTo>
                    <a:pt x="511302" y="636328"/>
                  </a:lnTo>
                  <a:lnTo>
                    <a:pt x="540258" y="638556"/>
                  </a:lnTo>
                  <a:lnTo>
                    <a:pt x="570738" y="639318"/>
                  </a:lnTo>
                  <a:close/>
                </a:path>
                <a:path w="1202054" h="639445">
                  <a:moveTo>
                    <a:pt x="461009" y="614934"/>
                  </a:moveTo>
                  <a:lnTo>
                    <a:pt x="454152" y="614172"/>
                  </a:lnTo>
                  <a:lnTo>
                    <a:pt x="425958" y="610362"/>
                  </a:lnTo>
                  <a:lnTo>
                    <a:pt x="398526" y="605028"/>
                  </a:lnTo>
                  <a:lnTo>
                    <a:pt x="395478" y="621030"/>
                  </a:lnTo>
                  <a:lnTo>
                    <a:pt x="451866" y="630174"/>
                  </a:lnTo>
                  <a:lnTo>
                    <a:pt x="458723" y="630936"/>
                  </a:lnTo>
                  <a:lnTo>
                    <a:pt x="461009" y="614934"/>
                  </a:lnTo>
                  <a:close/>
                </a:path>
                <a:path w="1202054" h="639445">
                  <a:moveTo>
                    <a:pt x="352806" y="595122"/>
                  </a:moveTo>
                  <a:lnTo>
                    <a:pt x="345948" y="593598"/>
                  </a:lnTo>
                  <a:lnTo>
                    <a:pt x="320802" y="586740"/>
                  </a:lnTo>
                  <a:lnTo>
                    <a:pt x="295656" y="579120"/>
                  </a:lnTo>
                  <a:lnTo>
                    <a:pt x="291846" y="578358"/>
                  </a:lnTo>
                  <a:lnTo>
                    <a:pt x="287274" y="592836"/>
                  </a:lnTo>
                  <a:lnTo>
                    <a:pt x="291084" y="594360"/>
                  </a:lnTo>
                  <a:lnTo>
                    <a:pt x="316230" y="601980"/>
                  </a:lnTo>
                  <a:lnTo>
                    <a:pt x="342138" y="608838"/>
                  </a:lnTo>
                  <a:lnTo>
                    <a:pt x="348996" y="610362"/>
                  </a:lnTo>
                  <a:lnTo>
                    <a:pt x="352806" y="595122"/>
                  </a:lnTo>
                  <a:close/>
                </a:path>
                <a:path w="1202054" h="639445">
                  <a:moveTo>
                    <a:pt x="247650" y="562356"/>
                  </a:moveTo>
                  <a:lnTo>
                    <a:pt x="227076" y="553212"/>
                  </a:lnTo>
                  <a:lnTo>
                    <a:pt x="205740" y="544068"/>
                  </a:lnTo>
                  <a:lnTo>
                    <a:pt x="190500" y="536448"/>
                  </a:lnTo>
                  <a:lnTo>
                    <a:pt x="183642" y="550164"/>
                  </a:lnTo>
                  <a:lnTo>
                    <a:pt x="198882" y="558546"/>
                  </a:lnTo>
                  <a:lnTo>
                    <a:pt x="220979" y="568452"/>
                  </a:lnTo>
                  <a:lnTo>
                    <a:pt x="241554" y="576834"/>
                  </a:lnTo>
                  <a:lnTo>
                    <a:pt x="247650" y="562356"/>
                  </a:lnTo>
                  <a:close/>
                </a:path>
                <a:path w="1202054" h="639445">
                  <a:moveTo>
                    <a:pt x="149352" y="512826"/>
                  </a:moveTo>
                  <a:lnTo>
                    <a:pt x="114300" y="488442"/>
                  </a:lnTo>
                  <a:lnTo>
                    <a:pt x="99822" y="476250"/>
                  </a:lnTo>
                  <a:lnTo>
                    <a:pt x="89154" y="488442"/>
                  </a:lnTo>
                  <a:lnTo>
                    <a:pt x="104394" y="500634"/>
                  </a:lnTo>
                  <a:lnTo>
                    <a:pt x="121158" y="513588"/>
                  </a:lnTo>
                  <a:lnTo>
                    <a:pt x="139446" y="525018"/>
                  </a:lnTo>
                  <a:lnTo>
                    <a:pt x="141732" y="526542"/>
                  </a:lnTo>
                  <a:lnTo>
                    <a:pt x="149352" y="512826"/>
                  </a:lnTo>
                  <a:close/>
                </a:path>
                <a:path w="1202054" h="639445">
                  <a:moveTo>
                    <a:pt x="66294" y="443484"/>
                  </a:moveTo>
                  <a:lnTo>
                    <a:pt x="52987" y="426586"/>
                  </a:lnTo>
                  <a:lnTo>
                    <a:pt x="46306" y="416551"/>
                  </a:lnTo>
                  <a:lnTo>
                    <a:pt x="33528" y="394716"/>
                  </a:lnTo>
                  <a:lnTo>
                    <a:pt x="32766" y="392430"/>
                  </a:lnTo>
                  <a:lnTo>
                    <a:pt x="18288" y="399288"/>
                  </a:lnTo>
                  <a:lnTo>
                    <a:pt x="20892" y="403621"/>
                  </a:lnTo>
                  <a:lnTo>
                    <a:pt x="26838" y="414575"/>
                  </a:lnTo>
                  <a:lnTo>
                    <a:pt x="33782" y="426420"/>
                  </a:lnTo>
                  <a:lnTo>
                    <a:pt x="41250" y="437592"/>
                  </a:lnTo>
                  <a:lnTo>
                    <a:pt x="48768" y="446532"/>
                  </a:lnTo>
                  <a:lnTo>
                    <a:pt x="54864" y="454152"/>
                  </a:lnTo>
                  <a:lnTo>
                    <a:pt x="66294" y="443484"/>
                  </a:lnTo>
                  <a:close/>
                </a:path>
              </a:pathLst>
            </a:custGeom>
            <a:solidFill>
              <a:srgbClr val="000000"/>
            </a:solidFill>
          </p:spPr>
          <p:txBody>
            <a:bodyPr wrap="square" lIns="0" tIns="0" rIns="0" bIns="0" rtlCol="0"/>
            <a:lstStyle/>
            <a:p>
              <a:endParaRPr/>
            </a:p>
          </p:txBody>
        </p:sp>
        <p:sp>
          <p:nvSpPr>
            <p:cNvPr id="11" name="object 11"/>
            <p:cNvSpPr/>
            <p:nvPr/>
          </p:nvSpPr>
          <p:spPr>
            <a:xfrm>
              <a:off x="3592715" y="4841747"/>
              <a:ext cx="505459" cy="173990"/>
            </a:xfrm>
            <a:custGeom>
              <a:avLst/>
              <a:gdLst/>
              <a:ahLst/>
              <a:cxnLst/>
              <a:rect l="l" t="t" r="r" b="b"/>
              <a:pathLst>
                <a:path w="505460" h="173989">
                  <a:moveTo>
                    <a:pt x="71828" y="130655"/>
                  </a:moveTo>
                  <a:lnTo>
                    <a:pt x="63246" y="99821"/>
                  </a:lnTo>
                  <a:lnTo>
                    <a:pt x="0" y="157733"/>
                  </a:lnTo>
                  <a:lnTo>
                    <a:pt x="59436" y="169080"/>
                  </a:lnTo>
                  <a:lnTo>
                    <a:pt x="59436" y="134111"/>
                  </a:lnTo>
                  <a:lnTo>
                    <a:pt x="71828" y="130655"/>
                  </a:lnTo>
                  <a:close/>
                </a:path>
                <a:path w="505460" h="173989">
                  <a:moveTo>
                    <a:pt x="75252" y="142955"/>
                  </a:moveTo>
                  <a:lnTo>
                    <a:pt x="71828" y="130655"/>
                  </a:lnTo>
                  <a:lnTo>
                    <a:pt x="59436" y="134111"/>
                  </a:lnTo>
                  <a:lnTo>
                    <a:pt x="63246" y="146303"/>
                  </a:lnTo>
                  <a:lnTo>
                    <a:pt x="75252" y="142955"/>
                  </a:lnTo>
                  <a:close/>
                </a:path>
                <a:path w="505460" h="173989">
                  <a:moveTo>
                    <a:pt x="83820" y="173735"/>
                  </a:moveTo>
                  <a:lnTo>
                    <a:pt x="75252" y="142955"/>
                  </a:lnTo>
                  <a:lnTo>
                    <a:pt x="63246" y="146303"/>
                  </a:lnTo>
                  <a:lnTo>
                    <a:pt x="59436" y="134111"/>
                  </a:lnTo>
                  <a:lnTo>
                    <a:pt x="59436" y="169080"/>
                  </a:lnTo>
                  <a:lnTo>
                    <a:pt x="83820" y="173735"/>
                  </a:lnTo>
                  <a:close/>
                </a:path>
                <a:path w="505460" h="173989">
                  <a:moveTo>
                    <a:pt x="433493" y="43047"/>
                  </a:moveTo>
                  <a:lnTo>
                    <a:pt x="430036" y="30757"/>
                  </a:lnTo>
                  <a:lnTo>
                    <a:pt x="71828" y="130655"/>
                  </a:lnTo>
                  <a:lnTo>
                    <a:pt x="75252" y="142955"/>
                  </a:lnTo>
                  <a:lnTo>
                    <a:pt x="433493" y="43047"/>
                  </a:lnTo>
                  <a:close/>
                </a:path>
                <a:path w="505460" h="173989">
                  <a:moveTo>
                    <a:pt x="505206" y="16001"/>
                  </a:moveTo>
                  <a:lnTo>
                    <a:pt x="421386" y="0"/>
                  </a:lnTo>
                  <a:lnTo>
                    <a:pt x="430036" y="30757"/>
                  </a:lnTo>
                  <a:lnTo>
                    <a:pt x="441960" y="27431"/>
                  </a:lnTo>
                  <a:lnTo>
                    <a:pt x="445770" y="39623"/>
                  </a:lnTo>
                  <a:lnTo>
                    <a:pt x="445770" y="69709"/>
                  </a:lnTo>
                  <a:lnTo>
                    <a:pt x="505206" y="16001"/>
                  </a:lnTo>
                  <a:close/>
                </a:path>
                <a:path w="505460" h="173989">
                  <a:moveTo>
                    <a:pt x="445770" y="39623"/>
                  </a:moveTo>
                  <a:lnTo>
                    <a:pt x="441960" y="27431"/>
                  </a:lnTo>
                  <a:lnTo>
                    <a:pt x="430036" y="30757"/>
                  </a:lnTo>
                  <a:lnTo>
                    <a:pt x="433493" y="43047"/>
                  </a:lnTo>
                  <a:lnTo>
                    <a:pt x="445770" y="39623"/>
                  </a:lnTo>
                  <a:close/>
                </a:path>
                <a:path w="505460" h="173989">
                  <a:moveTo>
                    <a:pt x="445770" y="69709"/>
                  </a:moveTo>
                  <a:lnTo>
                    <a:pt x="445770" y="39623"/>
                  </a:lnTo>
                  <a:lnTo>
                    <a:pt x="433493" y="43047"/>
                  </a:lnTo>
                  <a:lnTo>
                    <a:pt x="441960" y="73151"/>
                  </a:lnTo>
                  <a:lnTo>
                    <a:pt x="445770" y="69709"/>
                  </a:lnTo>
                  <a:close/>
                </a:path>
              </a:pathLst>
            </a:custGeom>
            <a:solidFill>
              <a:srgbClr val="FF3300"/>
            </a:solidFill>
          </p:spPr>
          <p:txBody>
            <a:bodyPr wrap="square" lIns="0" tIns="0" rIns="0" bIns="0" rtlCol="0"/>
            <a:lstStyle/>
            <a:p>
              <a:endParaRPr/>
            </a:p>
          </p:txBody>
        </p:sp>
        <p:sp>
          <p:nvSpPr>
            <p:cNvPr id="12" name="object 12"/>
            <p:cNvSpPr/>
            <p:nvPr/>
          </p:nvSpPr>
          <p:spPr>
            <a:xfrm>
              <a:off x="5196725" y="4568952"/>
              <a:ext cx="2022475" cy="90170"/>
            </a:xfrm>
            <a:custGeom>
              <a:avLst/>
              <a:gdLst/>
              <a:ahLst/>
              <a:cxnLst/>
              <a:rect l="l" t="t" r="r" b="b"/>
              <a:pathLst>
                <a:path w="2022475" h="90170">
                  <a:moveTo>
                    <a:pt x="85343" y="28985"/>
                  </a:moveTo>
                  <a:lnTo>
                    <a:pt x="85343" y="0"/>
                  </a:lnTo>
                  <a:lnTo>
                    <a:pt x="0" y="42672"/>
                  </a:lnTo>
                  <a:lnTo>
                    <a:pt x="70865" y="78737"/>
                  </a:lnTo>
                  <a:lnTo>
                    <a:pt x="70865" y="28956"/>
                  </a:lnTo>
                  <a:lnTo>
                    <a:pt x="85343" y="28985"/>
                  </a:lnTo>
                  <a:close/>
                </a:path>
                <a:path w="2022475" h="90170">
                  <a:moveTo>
                    <a:pt x="1950720" y="61722"/>
                  </a:moveTo>
                  <a:lnTo>
                    <a:pt x="1950720" y="32766"/>
                  </a:lnTo>
                  <a:lnTo>
                    <a:pt x="70865" y="28956"/>
                  </a:lnTo>
                  <a:lnTo>
                    <a:pt x="70865" y="57150"/>
                  </a:lnTo>
                  <a:lnTo>
                    <a:pt x="1950720" y="61722"/>
                  </a:lnTo>
                  <a:close/>
                </a:path>
                <a:path w="2022475" h="90170">
                  <a:moveTo>
                    <a:pt x="85343" y="86106"/>
                  </a:moveTo>
                  <a:lnTo>
                    <a:pt x="85343" y="57185"/>
                  </a:lnTo>
                  <a:lnTo>
                    <a:pt x="70865" y="57150"/>
                  </a:lnTo>
                  <a:lnTo>
                    <a:pt x="70865" y="78737"/>
                  </a:lnTo>
                  <a:lnTo>
                    <a:pt x="85343" y="86106"/>
                  </a:lnTo>
                  <a:close/>
                </a:path>
                <a:path w="2022475" h="90170">
                  <a:moveTo>
                    <a:pt x="2022347" y="47244"/>
                  </a:moveTo>
                  <a:lnTo>
                    <a:pt x="1936241" y="4572"/>
                  </a:lnTo>
                  <a:lnTo>
                    <a:pt x="1936241" y="32736"/>
                  </a:lnTo>
                  <a:lnTo>
                    <a:pt x="1950720" y="32766"/>
                  </a:lnTo>
                  <a:lnTo>
                    <a:pt x="1950720" y="82741"/>
                  </a:lnTo>
                  <a:lnTo>
                    <a:pt x="2022347" y="47244"/>
                  </a:lnTo>
                  <a:close/>
                </a:path>
                <a:path w="2022475" h="90170">
                  <a:moveTo>
                    <a:pt x="1950720" y="82741"/>
                  </a:moveTo>
                  <a:lnTo>
                    <a:pt x="1950720" y="61722"/>
                  </a:lnTo>
                  <a:lnTo>
                    <a:pt x="1936241" y="61686"/>
                  </a:lnTo>
                  <a:lnTo>
                    <a:pt x="1936241" y="89916"/>
                  </a:lnTo>
                  <a:lnTo>
                    <a:pt x="1950720" y="82741"/>
                  </a:lnTo>
                  <a:close/>
                </a:path>
              </a:pathLst>
            </a:custGeom>
            <a:solidFill>
              <a:srgbClr val="FF3300"/>
            </a:solidFill>
          </p:spPr>
          <p:txBody>
            <a:bodyPr wrap="square" lIns="0" tIns="0" rIns="0" bIns="0" rtlCol="0"/>
            <a:lstStyle/>
            <a:p>
              <a:endParaRPr/>
            </a:p>
          </p:txBody>
        </p:sp>
        <p:sp>
          <p:nvSpPr>
            <p:cNvPr id="13" name="object 13"/>
            <p:cNvSpPr/>
            <p:nvPr/>
          </p:nvSpPr>
          <p:spPr>
            <a:xfrm>
              <a:off x="1381391" y="3773423"/>
              <a:ext cx="4114800" cy="1736598"/>
            </a:xfrm>
            <a:prstGeom prst="rect">
              <a:avLst/>
            </a:prstGeom>
            <a:blipFill>
              <a:blip r:embed="rId3" cstate="print"/>
              <a:stretch>
                <a:fillRect/>
              </a:stretch>
            </a:blipFill>
          </p:spPr>
          <p:txBody>
            <a:bodyPr wrap="square" lIns="0" tIns="0" rIns="0" bIns="0" rtlCol="0"/>
            <a:lstStyle/>
            <a:p>
              <a:endParaRPr/>
            </a:p>
          </p:txBody>
        </p:sp>
        <p:sp>
          <p:nvSpPr>
            <p:cNvPr id="14" name="object 14"/>
            <p:cNvSpPr txBox="1"/>
            <p:nvPr/>
          </p:nvSpPr>
          <p:spPr>
            <a:xfrm>
              <a:off x="4242187" y="4518914"/>
              <a:ext cx="671830" cy="254000"/>
            </a:xfrm>
            <a:prstGeom prst="rect">
              <a:avLst/>
            </a:prstGeom>
          </p:spPr>
          <p:txBody>
            <a:bodyPr vert="horz" wrap="square" lIns="0" tIns="0" rIns="0" bIns="0" rtlCol="0">
              <a:spAutoFit/>
            </a:bodyPr>
            <a:lstStyle/>
            <a:p>
              <a:pPr marL="12700">
                <a:lnSpc>
                  <a:spcPct val="100000"/>
                </a:lnSpc>
              </a:pPr>
              <a:r>
                <a:rPr sz="1800" spc="-25" dirty="0">
                  <a:latin typeface="Calibri"/>
                  <a:cs typeface="Calibri"/>
                </a:rPr>
                <a:t>s</a:t>
              </a:r>
              <a:r>
                <a:rPr sz="1800" spc="-5" dirty="0">
                  <a:latin typeface="Calibri"/>
                  <a:cs typeface="Calibri"/>
                </a:rPr>
                <a:t>t</a:t>
              </a:r>
              <a:r>
                <a:rPr sz="1800" spc="-30" dirty="0">
                  <a:latin typeface="Calibri"/>
                  <a:cs typeface="Calibri"/>
                </a:rPr>
                <a:t>r</a:t>
              </a:r>
              <a:r>
                <a:rPr sz="1800" spc="-10" dirty="0">
                  <a:latin typeface="Calibri"/>
                  <a:cs typeface="Calibri"/>
                </a:rPr>
                <a:t>e</a:t>
              </a:r>
              <a:r>
                <a:rPr sz="1800" dirty="0">
                  <a:latin typeface="Calibri"/>
                  <a:cs typeface="Calibri"/>
                </a:rPr>
                <a:t>a</a:t>
              </a:r>
              <a:r>
                <a:rPr sz="1800" spc="-5" dirty="0">
                  <a:latin typeface="Calibri"/>
                  <a:cs typeface="Calibri"/>
                </a:rPr>
                <a:t>m</a:t>
              </a:r>
              <a:endParaRPr sz="1800" dirty="0">
                <a:latin typeface="Calibri"/>
                <a:cs typeface="Calibri"/>
              </a:endParaRPr>
            </a:p>
          </p:txBody>
        </p:sp>
      </p:grpSp>
      <p:sp>
        <p:nvSpPr>
          <p:cNvPr id="15" name="Rectangle 14">
            <a:extLst>
              <a:ext uri="{FF2B5EF4-FFF2-40B4-BE49-F238E27FC236}">
                <a16:creationId xmlns:a16="http://schemas.microsoft.com/office/drawing/2014/main" id="{F80D8C15-4DC1-4E61-B7AB-734C65EAF3FA}"/>
              </a:ext>
            </a:extLst>
          </p:cNvPr>
          <p:cNvSpPr/>
          <p:nvPr/>
        </p:nvSpPr>
        <p:spPr>
          <a:xfrm>
            <a:off x="33489" y="6128764"/>
            <a:ext cx="10875811" cy="589072"/>
          </a:xfrm>
          <a:prstGeom prst="rect">
            <a:avLst/>
          </a:prstGeom>
        </p:spPr>
        <p:txBody>
          <a:bodyPr wrap="square">
            <a:spAutoFit/>
          </a:bodyPr>
          <a:lstStyle/>
          <a:p>
            <a:pPr marL="469900" marR="5080" indent="-457200">
              <a:lnSpc>
                <a:spcPct val="150000"/>
              </a:lnSpc>
              <a:buFont typeface="Arial"/>
              <a:buChar char="•"/>
              <a:tabLst>
                <a:tab pos="469900" algn="l"/>
                <a:tab pos="4015740" algn="l"/>
                <a:tab pos="4722495" algn="l"/>
              </a:tabLst>
            </a:pPr>
            <a:r>
              <a:rPr lang="en-US" sz="2400" dirty="0">
                <a:cs typeface="Calibri"/>
              </a:rPr>
              <a:t>You work with a </a:t>
            </a:r>
            <a:r>
              <a:rPr lang="en-US" sz="2400" b="1" dirty="0">
                <a:solidFill>
                  <a:srgbClr val="002060"/>
                </a:solidFill>
                <a:cs typeface="Calibri"/>
              </a:rPr>
              <a:t>stream </a:t>
            </a:r>
            <a:r>
              <a:rPr lang="en-US" sz="2400" dirty="0">
                <a:cs typeface="Calibri"/>
              </a:rPr>
              <a:t>and the </a:t>
            </a:r>
            <a:r>
              <a:rPr lang="en-US" sz="2400" b="1" dirty="0">
                <a:solidFill>
                  <a:srgbClr val="0033CC"/>
                </a:solidFill>
                <a:cs typeface="Calibri"/>
              </a:rPr>
              <a:t>stream</a:t>
            </a:r>
            <a:r>
              <a:rPr lang="en-US" sz="2400" dirty="0">
                <a:cs typeface="Calibri"/>
              </a:rPr>
              <a:t> communicates with the actual device.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9055" y="3482345"/>
            <a:ext cx="10613251" cy="1050737"/>
          </a:xfrm>
          <a:prstGeom prst="rect">
            <a:avLst/>
          </a:prstGeom>
        </p:spPr>
        <p:txBody>
          <a:bodyPr vert="horz" wrap="square" lIns="0" tIns="0" rIns="0" bIns="0" rtlCol="0">
            <a:spAutoFit/>
          </a:bodyPr>
          <a:lstStyle/>
          <a:p>
            <a:pPr marL="469900" marR="5080" indent="-457200" algn="just">
              <a:lnSpc>
                <a:spcPct val="150000"/>
              </a:lnSpc>
              <a:buFont typeface="Arial"/>
              <a:buChar char="•"/>
              <a:tabLst>
                <a:tab pos="469900" algn="l"/>
              </a:tabLst>
            </a:pPr>
            <a:r>
              <a:rPr lang="en-US" sz="2400" b="1" dirty="0">
                <a:latin typeface="Calibri"/>
                <a:cs typeface="Calibri"/>
              </a:rPr>
              <a:t>Unlike Text File Stream</a:t>
            </a:r>
            <a:r>
              <a:rPr lang="en-US" sz="2400" dirty="0">
                <a:latin typeface="Calibri"/>
                <a:cs typeface="Calibri"/>
              </a:rPr>
              <a:t>, </a:t>
            </a:r>
            <a:r>
              <a:rPr sz="2400" dirty="0">
                <a:latin typeface="Calibri"/>
                <a:cs typeface="Calibri"/>
              </a:rPr>
              <a:t>A</a:t>
            </a:r>
            <a:r>
              <a:rPr sz="2400" spc="5" dirty="0">
                <a:latin typeface="Calibri"/>
                <a:cs typeface="Calibri"/>
              </a:rPr>
              <a:t> </a:t>
            </a:r>
            <a:r>
              <a:rPr sz="2400" dirty="0">
                <a:latin typeface="Calibri"/>
                <a:cs typeface="Calibri"/>
              </a:rPr>
              <a:t>Binary</a:t>
            </a:r>
            <a:r>
              <a:rPr sz="2400" spc="-20" dirty="0">
                <a:latin typeface="Calibri"/>
                <a:cs typeface="Calibri"/>
              </a:rPr>
              <a:t> </a:t>
            </a:r>
            <a:r>
              <a:rPr sz="2400" spc="-5" dirty="0">
                <a:latin typeface="Calibri"/>
                <a:cs typeface="Calibri"/>
              </a:rPr>
              <a:t>Fil</a:t>
            </a:r>
            <a:r>
              <a:rPr sz="2400" dirty="0">
                <a:latin typeface="Calibri"/>
                <a:cs typeface="Calibri"/>
              </a:rPr>
              <a:t>e</a:t>
            </a:r>
            <a:r>
              <a:rPr sz="2400" spc="-15" dirty="0">
                <a:latin typeface="Calibri"/>
                <a:cs typeface="Calibri"/>
              </a:rPr>
              <a:t> </a:t>
            </a:r>
            <a:r>
              <a:rPr sz="2400" spc="-5" dirty="0">
                <a:latin typeface="Calibri"/>
                <a:cs typeface="Calibri"/>
              </a:rPr>
              <a:t>St</a:t>
            </a:r>
            <a:r>
              <a:rPr sz="2400" spc="-35" dirty="0">
                <a:latin typeface="Calibri"/>
                <a:cs typeface="Calibri"/>
              </a:rPr>
              <a:t>r</a:t>
            </a:r>
            <a:r>
              <a:rPr sz="2400" spc="-10" dirty="0">
                <a:latin typeface="Calibri"/>
                <a:cs typeface="Calibri"/>
              </a:rPr>
              <a:t>e</a:t>
            </a:r>
            <a:r>
              <a:rPr sz="2400" dirty="0">
                <a:latin typeface="Calibri"/>
                <a:cs typeface="Calibri"/>
              </a:rPr>
              <a:t>am</a:t>
            </a:r>
            <a:r>
              <a:rPr sz="2400" spc="-15" dirty="0">
                <a:latin typeface="Calibri"/>
                <a:cs typeface="Calibri"/>
              </a:rPr>
              <a:t> </a:t>
            </a:r>
            <a:r>
              <a:rPr sz="2400" b="1" u="sng" dirty="0">
                <a:solidFill>
                  <a:srgbClr val="0070C0"/>
                </a:solidFill>
                <a:latin typeface="Calibri"/>
                <a:cs typeface="Calibri"/>
              </a:rPr>
              <a:t>does</a:t>
            </a:r>
            <a:r>
              <a:rPr sz="2400" b="1" u="sng" spc="-10" dirty="0">
                <a:solidFill>
                  <a:srgbClr val="0070C0"/>
                </a:solidFill>
                <a:latin typeface="Calibri"/>
                <a:cs typeface="Calibri"/>
              </a:rPr>
              <a:t> </a:t>
            </a:r>
            <a:r>
              <a:rPr lang="en-US" sz="2400" b="1" u="sng" spc="-10" dirty="0">
                <a:solidFill>
                  <a:srgbClr val="0070C0"/>
                </a:solidFill>
                <a:latin typeface="Calibri"/>
                <a:cs typeface="Calibri"/>
              </a:rPr>
              <a:t>NOT</a:t>
            </a:r>
            <a:r>
              <a:rPr sz="2400" b="1" u="sng" spc="-15" dirty="0">
                <a:solidFill>
                  <a:srgbClr val="0070C0"/>
                </a:solidFill>
                <a:latin typeface="Calibri"/>
                <a:cs typeface="Calibri"/>
              </a:rPr>
              <a:t> </a:t>
            </a:r>
            <a:r>
              <a:rPr sz="2400" b="1" u="sng" dirty="0">
                <a:solidFill>
                  <a:srgbClr val="0070C0"/>
                </a:solidFill>
                <a:latin typeface="Calibri"/>
                <a:cs typeface="Calibri"/>
              </a:rPr>
              <a:t>per</a:t>
            </a:r>
            <a:r>
              <a:rPr sz="2400" b="1" u="sng" spc="-50" dirty="0">
                <a:solidFill>
                  <a:srgbClr val="0070C0"/>
                </a:solidFill>
                <a:latin typeface="Calibri"/>
                <a:cs typeface="Calibri"/>
              </a:rPr>
              <a:t>f</a:t>
            </a:r>
            <a:r>
              <a:rPr sz="2400" b="1" u="sng" dirty="0">
                <a:solidFill>
                  <a:srgbClr val="0070C0"/>
                </a:solidFill>
                <a:latin typeface="Calibri"/>
                <a:cs typeface="Calibri"/>
              </a:rPr>
              <a:t>orm</a:t>
            </a:r>
            <a:r>
              <a:rPr sz="2400" b="1" u="sng" spc="-5" dirty="0">
                <a:solidFill>
                  <a:srgbClr val="0070C0"/>
                </a:solidFill>
                <a:latin typeface="Calibri"/>
                <a:cs typeface="Calibri"/>
              </a:rPr>
              <a:t> </a:t>
            </a:r>
            <a:r>
              <a:rPr sz="2400" b="1" u="sng" dirty="0">
                <a:solidFill>
                  <a:srgbClr val="0070C0"/>
                </a:solidFill>
                <a:latin typeface="Calibri"/>
                <a:cs typeface="Calibri"/>
              </a:rPr>
              <a:t>a</a:t>
            </a:r>
            <a:r>
              <a:rPr sz="2400" b="1" u="sng" spc="-45" dirty="0">
                <a:solidFill>
                  <a:srgbClr val="0070C0"/>
                </a:solidFill>
                <a:latin typeface="Calibri"/>
                <a:cs typeface="Calibri"/>
              </a:rPr>
              <a:t>n</a:t>
            </a:r>
            <a:r>
              <a:rPr sz="2400" b="1" u="sng" dirty="0">
                <a:solidFill>
                  <a:srgbClr val="0070C0"/>
                </a:solidFill>
                <a:latin typeface="Calibri"/>
                <a:cs typeface="Calibri"/>
              </a:rPr>
              <a:t>y type</a:t>
            </a:r>
            <a:r>
              <a:rPr sz="2400" b="1" u="sng" spc="-5" dirty="0">
                <a:solidFill>
                  <a:srgbClr val="0070C0"/>
                </a:solidFill>
                <a:latin typeface="Calibri"/>
                <a:cs typeface="Calibri"/>
              </a:rPr>
              <a:t> </a:t>
            </a:r>
            <a:r>
              <a:rPr sz="2400" b="1" u="sng" spc="-10" dirty="0">
                <a:solidFill>
                  <a:srgbClr val="0070C0"/>
                </a:solidFill>
                <a:latin typeface="Calibri"/>
                <a:cs typeface="Calibri"/>
              </a:rPr>
              <a:t>c</a:t>
            </a:r>
            <a:r>
              <a:rPr sz="2400" b="1" u="sng" dirty="0">
                <a:solidFill>
                  <a:srgbClr val="0070C0"/>
                </a:solidFill>
                <a:latin typeface="Calibri"/>
                <a:cs typeface="Calibri"/>
              </a:rPr>
              <a:t>o</a:t>
            </a:r>
            <a:r>
              <a:rPr sz="2400" b="1" u="sng" spc="-40" dirty="0">
                <a:solidFill>
                  <a:srgbClr val="0070C0"/>
                </a:solidFill>
                <a:latin typeface="Calibri"/>
                <a:cs typeface="Calibri"/>
              </a:rPr>
              <a:t>n</a:t>
            </a:r>
            <a:r>
              <a:rPr sz="2400" b="1" u="sng" spc="-25" dirty="0">
                <a:solidFill>
                  <a:srgbClr val="0070C0"/>
                </a:solidFill>
                <a:latin typeface="Calibri"/>
                <a:cs typeface="Calibri"/>
              </a:rPr>
              <a:t>v</a:t>
            </a:r>
            <a:r>
              <a:rPr sz="2400" b="1" u="sng" spc="-10" dirty="0">
                <a:solidFill>
                  <a:srgbClr val="0070C0"/>
                </a:solidFill>
                <a:latin typeface="Calibri"/>
                <a:cs typeface="Calibri"/>
              </a:rPr>
              <a:t>e</a:t>
            </a:r>
            <a:r>
              <a:rPr sz="2400" b="1" u="sng" spc="-40" dirty="0">
                <a:solidFill>
                  <a:srgbClr val="0070C0"/>
                </a:solidFill>
                <a:latin typeface="Calibri"/>
                <a:cs typeface="Calibri"/>
              </a:rPr>
              <a:t>r</a:t>
            </a:r>
            <a:r>
              <a:rPr sz="2400" b="1" u="sng" spc="-10" dirty="0">
                <a:solidFill>
                  <a:srgbClr val="0070C0"/>
                </a:solidFill>
                <a:latin typeface="Calibri"/>
                <a:cs typeface="Calibri"/>
              </a:rPr>
              <a:t>s</a:t>
            </a:r>
            <a:r>
              <a:rPr sz="2400" b="1" u="sng" dirty="0">
                <a:solidFill>
                  <a:srgbClr val="0070C0"/>
                </a:solidFill>
                <a:latin typeface="Calibri"/>
                <a:cs typeface="Calibri"/>
              </a:rPr>
              <a:t>ion</a:t>
            </a:r>
            <a:r>
              <a:rPr lang="en-AU" sz="2400" b="1" u="sng" dirty="0">
                <a:solidFill>
                  <a:srgbClr val="0070C0"/>
                </a:solidFill>
                <a:latin typeface="Calibri"/>
                <a:cs typeface="Calibri"/>
              </a:rPr>
              <a:t>.</a:t>
            </a:r>
            <a:endParaRPr sz="2400" u="sng" dirty="0">
              <a:solidFill>
                <a:srgbClr val="0070C0"/>
              </a:solidFill>
              <a:latin typeface="Calibri"/>
              <a:cs typeface="Calibri"/>
            </a:endParaRPr>
          </a:p>
        </p:txBody>
      </p:sp>
      <p:sp>
        <p:nvSpPr>
          <p:cNvPr id="5" name="object 5"/>
          <p:cNvSpPr txBox="1"/>
          <p:nvPr/>
        </p:nvSpPr>
        <p:spPr>
          <a:xfrm>
            <a:off x="80149" y="1089798"/>
            <a:ext cx="10613250" cy="1604735"/>
          </a:xfrm>
          <a:prstGeom prst="rect">
            <a:avLst/>
          </a:prstGeom>
        </p:spPr>
        <p:txBody>
          <a:bodyPr vert="horz" wrap="square" lIns="0" tIns="0" rIns="0" bIns="0" rtlCol="0">
            <a:spAutoFit/>
          </a:bodyPr>
          <a:lstStyle/>
          <a:p>
            <a:pPr marL="469900" marR="5080" indent="-457200">
              <a:lnSpc>
                <a:spcPct val="150000"/>
              </a:lnSpc>
              <a:buFont typeface="Arial"/>
              <a:buChar char="•"/>
              <a:tabLst>
                <a:tab pos="470534" algn="l"/>
              </a:tabLst>
            </a:pPr>
            <a:r>
              <a:rPr lang="en-US" sz="2400" b="1" spc="-5" dirty="0">
                <a:cs typeface="Times New Roman" panose="02020603050405020304" pitchFamily="18" charset="0"/>
              </a:rPr>
              <a:t>A </a:t>
            </a:r>
            <a:r>
              <a:rPr sz="2400" b="1" spc="-5" dirty="0">
                <a:cs typeface="Times New Roman" panose="02020603050405020304" pitchFamily="18" charset="0"/>
              </a:rPr>
              <a:t>Fil</a:t>
            </a:r>
            <a:r>
              <a:rPr sz="2400" b="1" dirty="0">
                <a:cs typeface="Times New Roman" panose="02020603050405020304" pitchFamily="18" charset="0"/>
              </a:rPr>
              <a:t>e</a:t>
            </a:r>
            <a:r>
              <a:rPr sz="2400" b="1" spc="-10" dirty="0">
                <a:cs typeface="Times New Roman" panose="02020603050405020304" pitchFamily="18" charset="0"/>
              </a:rPr>
              <a:t> </a:t>
            </a:r>
            <a:r>
              <a:rPr sz="2400" b="1" spc="-5" dirty="0">
                <a:cs typeface="Times New Roman" panose="02020603050405020304" pitchFamily="18" charset="0"/>
              </a:rPr>
              <a:t>St</a:t>
            </a:r>
            <a:r>
              <a:rPr sz="2400" b="1" spc="-35" dirty="0">
                <a:cs typeface="Times New Roman" panose="02020603050405020304" pitchFamily="18" charset="0"/>
              </a:rPr>
              <a:t>r</a:t>
            </a:r>
            <a:r>
              <a:rPr sz="2400" b="1" spc="-10" dirty="0">
                <a:cs typeface="Times New Roman" panose="02020603050405020304" pitchFamily="18" charset="0"/>
              </a:rPr>
              <a:t>e</a:t>
            </a:r>
            <a:r>
              <a:rPr sz="2400" b="1" dirty="0">
                <a:cs typeface="Times New Roman" panose="02020603050405020304" pitchFamily="18" charset="0"/>
              </a:rPr>
              <a:t>am</a:t>
            </a:r>
            <a:r>
              <a:rPr sz="2400" b="1" spc="-15" dirty="0">
                <a:cs typeface="Times New Roman" panose="02020603050405020304" pitchFamily="18" charset="0"/>
              </a:rPr>
              <a:t> </a:t>
            </a:r>
            <a:r>
              <a:rPr sz="2400" b="1" spc="-30" dirty="0">
                <a:cs typeface="Times New Roman" panose="02020603050405020304" pitchFamily="18" charset="0"/>
              </a:rPr>
              <a:t>c</a:t>
            </a:r>
            <a:r>
              <a:rPr sz="2400" b="1" dirty="0">
                <a:cs typeface="Times New Roman" panose="02020603050405020304" pitchFamily="18" charset="0"/>
              </a:rPr>
              <a:t>an</a:t>
            </a:r>
            <a:r>
              <a:rPr sz="2400" b="1" spc="10" dirty="0">
                <a:cs typeface="Times New Roman" panose="02020603050405020304" pitchFamily="18" charset="0"/>
              </a:rPr>
              <a:t> </a:t>
            </a:r>
            <a:r>
              <a:rPr sz="2400" b="1" spc="-5" dirty="0">
                <a:cs typeface="Times New Roman" panose="02020603050405020304" pitchFamily="18" charset="0"/>
              </a:rPr>
              <a:t>b</a:t>
            </a:r>
            <a:r>
              <a:rPr sz="2400" b="1" dirty="0">
                <a:cs typeface="Times New Roman" panose="02020603050405020304" pitchFamily="18" charset="0"/>
              </a:rPr>
              <a:t>e </a:t>
            </a:r>
            <a:r>
              <a:rPr sz="2400" b="1" spc="-254" dirty="0">
                <a:cs typeface="Times New Roman" panose="02020603050405020304" pitchFamily="18" charset="0"/>
              </a:rPr>
              <a:t>T</a:t>
            </a:r>
            <a:r>
              <a:rPr sz="2400" b="1" spc="-45" dirty="0">
                <a:cs typeface="Times New Roman" panose="02020603050405020304" pitchFamily="18" charset="0"/>
              </a:rPr>
              <a:t>e</a:t>
            </a:r>
            <a:r>
              <a:rPr sz="2400" b="1" dirty="0">
                <a:cs typeface="Times New Roman" panose="02020603050405020304" pitchFamily="18" charset="0"/>
              </a:rPr>
              <a:t>xt </a:t>
            </a:r>
            <a:r>
              <a:rPr sz="2400" b="1" spc="-5" dirty="0">
                <a:cs typeface="Times New Roman" panose="02020603050405020304" pitchFamily="18" charset="0"/>
              </a:rPr>
              <a:t>o</a:t>
            </a:r>
            <a:r>
              <a:rPr sz="2400" b="1" dirty="0">
                <a:cs typeface="Times New Roman" panose="02020603050405020304" pitchFamily="18" charset="0"/>
              </a:rPr>
              <a:t>r</a:t>
            </a:r>
            <a:r>
              <a:rPr sz="2400" b="1" spc="-5" dirty="0">
                <a:cs typeface="Times New Roman" panose="02020603050405020304" pitchFamily="18" charset="0"/>
              </a:rPr>
              <a:t> </a:t>
            </a:r>
            <a:r>
              <a:rPr sz="2400" b="1" dirty="0">
                <a:cs typeface="Times New Roman" panose="02020603050405020304" pitchFamily="18" charset="0"/>
              </a:rPr>
              <a:t>Binar</a:t>
            </a:r>
            <a:r>
              <a:rPr sz="2400" b="1" spc="-204" dirty="0">
                <a:cs typeface="Times New Roman" panose="02020603050405020304" pitchFamily="18" charset="0"/>
              </a:rPr>
              <a:t>y</a:t>
            </a:r>
            <a:endParaRPr lang="en-US" sz="2400" b="1" spc="-204" dirty="0">
              <a:cs typeface="Times New Roman" panose="02020603050405020304" pitchFamily="18" charset="0"/>
            </a:endParaRPr>
          </a:p>
          <a:p>
            <a:pPr marL="927100" marR="5080" lvl="1" indent="-457200">
              <a:lnSpc>
                <a:spcPct val="150000"/>
              </a:lnSpc>
              <a:buFont typeface="Arial"/>
              <a:buChar char="•"/>
              <a:tabLst>
                <a:tab pos="470534" algn="l"/>
              </a:tabLst>
            </a:pPr>
            <a:r>
              <a:rPr sz="2400" spc="-5" dirty="0">
                <a:cs typeface="Times New Roman" panose="02020603050405020304" pitchFamily="18" charset="0"/>
              </a:rPr>
              <a:t>p</a:t>
            </a:r>
            <a:r>
              <a:rPr sz="2400" spc="-60" dirty="0">
                <a:cs typeface="Times New Roman" panose="02020603050405020304" pitchFamily="18" charset="0"/>
              </a:rPr>
              <a:t>h</a:t>
            </a:r>
            <a:r>
              <a:rPr sz="2400" spc="-35" dirty="0">
                <a:cs typeface="Times New Roman" panose="02020603050405020304" pitchFamily="18" charset="0"/>
              </a:rPr>
              <a:t>y</a:t>
            </a:r>
            <a:r>
              <a:rPr sz="2400" dirty="0">
                <a:cs typeface="Times New Roman" panose="02020603050405020304" pitchFamily="18" charset="0"/>
              </a:rPr>
              <a:t>s</a:t>
            </a:r>
            <a:r>
              <a:rPr sz="2400" spc="-5" dirty="0">
                <a:cs typeface="Times New Roman" panose="02020603050405020304" pitchFamily="18" charset="0"/>
              </a:rPr>
              <a:t>i</a:t>
            </a:r>
            <a:r>
              <a:rPr sz="2400" spc="-30" dirty="0">
                <a:cs typeface="Times New Roman" panose="02020603050405020304" pitchFamily="18" charset="0"/>
              </a:rPr>
              <a:t>c</a:t>
            </a:r>
            <a:r>
              <a:rPr sz="2400" spc="-5" dirty="0">
                <a:cs typeface="Times New Roman" panose="02020603050405020304" pitchFamily="18" charset="0"/>
              </a:rPr>
              <a:t>a</a:t>
            </a:r>
            <a:r>
              <a:rPr sz="2400" dirty="0">
                <a:cs typeface="Times New Roman" panose="02020603050405020304" pitchFamily="18" charset="0"/>
              </a:rPr>
              <a:t>l</a:t>
            </a:r>
            <a:r>
              <a:rPr sz="2400" spc="5" dirty="0">
                <a:cs typeface="Times New Roman" panose="02020603050405020304" pitchFamily="18" charset="0"/>
              </a:rPr>
              <a:t> </a:t>
            </a:r>
            <a:r>
              <a:rPr sz="2400" spc="-5" dirty="0">
                <a:cs typeface="Times New Roman" panose="02020603050405020304" pitchFamily="18" charset="0"/>
              </a:rPr>
              <a:t>file</a:t>
            </a:r>
            <a:r>
              <a:rPr sz="2400" dirty="0">
                <a:cs typeface="Times New Roman" panose="02020603050405020304" pitchFamily="18" charset="0"/>
              </a:rPr>
              <a:t>s</a:t>
            </a:r>
            <a:r>
              <a:rPr sz="2400" spc="-10" dirty="0">
                <a:cs typeface="Times New Roman" panose="02020603050405020304" pitchFamily="18" charset="0"/>
              </a:rPr>
              <a:t> </a:t>
            </a:r>
            <a:r>
              <a:rPr sz="2400" spc="-5" dirty="0">
                <a:cs typeface="Times New Roman" panose="02020603050405020304" pitchFamily="18" charset="0"/>
              </a:rPr>
              <a:t>do no</a:t>
            </a:r>
            <a:r>
              <a:rPr sz="2400" dirty="0">
                <a:cs typeface="Times New Roman" panose="02020603050405020304" pitchFamily="18" charset="0"/>
              </a:rPr>
              <a:t>t</a:t>
            </a:r>
            <a:r>
              <a:rPr sz="2400" spc="5" dirty="0">
                <a:cs typeface="Times New Roman" panose="02020603050405020304" pitchFamily="18" charset="0"/>
              </a:rPr>
              <a:t> </a:t>
            </a:r>
            <a:r>
              <a:rPr sz="2400" spc="-5" dirty="0">
                <a:cs typeface="Times New Roman" panose="02020603050405020304" pitchFamily="18" charset="0"/>
              </a:rPr>
              <a:t>h</a:t>
            </a:r>
            <a:r>
              <a:rPr sz="2400" spc="-50" dirty="0">
                <a:cs typeface="Times New Roman" panose="02020603050405020304" pitchFamily="18" charset="0"/>
              </a:rPr>
              <a:t>a</a:t>
            </a:r>
            <a:r>
              <a:rPr sz="2400" spc="-30" dirty="0">
                <a:cs typeface="Times New Roman" panose="02020603050405020304" pitchFamily="18" charset="0"/>
              </a:rPr>
              <a:t>v</a:t>
            </a:r>
            <a:r>
              <a:rPr sz="2400" spc="-5" dirty="0">
                <a:cs typeface="Times New Roman" panose="02020603050405020304" pitchFamily="18" charset="0"/>
              </a:rPr>
              <a:t>e</a:t>
            </a:r>
            <a:r>
              <a:rPr sz="2400" dirty="0">
                <a:cs typeface="Times New Roman" panose="02020603050405020304" pitchFamily="18" charset="0"/>
              </a:rPr>
              <a:t> a</a:t>
            </a:r>
            <a:r>
              <a:rPr sz="2400" spc="-60" dirty="0">
                <a:cs typeface="Times New Roman" panose="02020603050405020304" pitchFamily="18" charset="0"/>
              </a:rPr>
              <a:t>n</a:t>
            </a:r>
            <a:r>
              <a:rPr sz="2400" spc="-5" dirty="0">
                <a:cs typeface="Times New Roman" panose="02020603050405020304" pitchFamily="18" charset="0"/>
              </a:rPr>
              <a:t>y specia</a:t>
            </a:r>
            <a:r>
              <a:rPr sz="2400" dirty="0">
                <a:cs typeface="Times New Roman" panose="02020603050405020304" pitchFamily="18" charset="0"/>
              </a:rPr>
              <a:t>l</a:t>
            </a:r>
            <a:r>
              <a:rPr sz="2400" spc="-5" dirty="0">
                <a:cs typeface="Times New Roman" panose="02020603050405020304" pitchFamily="18" charset="0"/>
              </a:rPr>
              <a:t> </a:t>
            </a:r>
            <a:r>
              <a:rPr sz="2400" dirty="0">
                <a:cs typeface="Times New Roman" panose="02020603050405020304" pitchFamily="18" charset="0"/>
              </a:rPr>
              <a:t>mar</a:t>
            </a:r>
            <a:r>
              <a:rPr sz="2400" spc="-95" dirty="0">
                <a:cs typeface="Times New Roman" panose="02020603050405020304" pitchFamily="18" charset="0"/>
              </a:rPr>
              <a:t>k</a:t>
            </a:r>
            <a:r>
              <a:rPr sz="2400" spc="-5" dirty="0">
                <a:cs typeface="Times New Roman" panose="02020603050405020304" pitchFamily="18" charset="0"/>
              </a:rPr>
              <a:t>er</a:t>
            </a:r>
            <a:r>
              <a:rPr sz="2400" spc="-15" dirty="0">
                <a:cs typeface="Times New Roman" panose="02020603050405020304" pitchFamily="18" charset="0"/>
              </a:rPr>
              <a:t> </a:t>
            </a:r>
            <a:r>
              <a:rPr sz="2400" spc="-35" dirty="0">
                <a:cs typeface="Times New Roman" panose="02020603050405020304" pitchFamily="18" charset="0"/>
              </a:rPr>
              <a:t>t</a:t>
            </a:r>
            <a:r>
              <a:rPr sz="2400" dirty="0">
                <a:cs typeface="Times New Roman" panose="02020603050405020304" pitchFamily="18" charset="0"/>
              </a:rPr>
              <a:t>o</a:t>
            </a:r>
            <a:r>
              <a:rPr sz="2400" spc="5" dirty="0">
                <a:cs typeface="Times New Roman" panose="02020603050405020304" pitchFamily="18" charset="0"/>
              </a:rPr>
              <a:t> </a:t>
            </a:r>
            <a:r>
              <a:rPr sz="2400" spc="-5" dirty="0">
                <a:cs typeface="Times New Roman" panose="02020603050405020304" pitchFamily="18" charset="0"/>
              </a:rPr>
              <a:t>indi</a:t>
            </a:r>
            <a:r>
              <a:rPr sz="2400" spc="-30" dirty="0">
                <a:cs typeface="Times New Roman" panose="02020603050405020304" pitchFamily="18" charset="0"/>
              </a:rPr>
              <a:t>c</a:t>
            </a:r>
            <a:r>
              <a:rPr sz="2400" spc="-25" dirty="0">
                <a:cs typeface="Times New Roman" panose="02020603050405020304" pitchFamily="18" charset="0"/>
              </a:rPr>
              <a:t>a</a:t>
            </a:r>
            <a:r>
              <a:rPr sz="2400" spc="-35" dirty="0">
                <a:cs typeface="Times New Roman" panose="02020603050405020304" pitchFamily="18" charset="0"/>
              </a:rPr>
              <a:t>t</a:t>
            </a:r>
            <a:r>
              <a:rPr sz="2400" spc="-5" dirty="0">
                <a:cs typeface="Times New Roman" panose="02020603050405020304" pitchFamily="18" charset="0"/>
              </a:rPr>
              <a:t>e thei</a:t>
            </a:r>
            <a:r>
              <a:rPr sz="2400" dirty="0">
                <a:cs typeface="Times New Roman" panose="02020603050405020304" pitchFamily="18" charset="0"/>
              </a:rPr>
              <a:t>r </a:t>
            </a:r>
            <a:r>
              <a:rPr sz="2400" spc="-5" dirty="0">
                <a:cs typeface="Times New Roman" panose="02020603050405020304" pitchFamily="18" charset="0"/>
              </a:rPr>
              <a:t>type</a:t>
            </a:r>
            <a:r>
              <a:rPr lang="en-AU" sz="2400" spc="-5" dirty="0">
                <a:cs typeface="Times New Roman" panose="02020603050405020304" pitchFamily="18" charset="0"/>
              </a:rPr>
              <a:t> (a</a:t>
            </a:r>
            <a:r>
              <a:rPr sz="2400" spc="5" dirty="0">
                <a:cs typeface="Times New Roman" panose="02020603050405020304" pitchFamily="18" charset="0"/>
              </a:rPr>
              <a:t> </a:t>
            </a:r>
            <a:r>
              <a:rPr sz="2400" spc="-5" dirty="0">
                <a:cs typeface="Times New Roman" panose="02020603050405020304" pitchFamily="18" charset="0"/>
              </a:rPr>
              <a:t>fil</a:t>
            </a:r>
            <a:r>
              <a:rPr sz="2400" dirty="0">
                <a:cs typeface="Times New Roman" panose="02020603050405020304" pitchFamily="18" charset="0"/>
              </a:rPr>
              <a:t>e</a:t>
            </a:r>
            <a:r>
              <a:rPr sz="2400" spc="-15" dirty="0">
                <a:cs typeface="Times New Roman" panose="02020603050405020304" pitchFamily="18" charset="0"/>
              </a:rPr>
              <a:t> </a:t>
            </a:r>
            <a:r>
              <a:rPr sz="2400" spc="-5" dirty="0">
                <a:cs typeface="Times New Roman" panose="02020603050405020304" pitchFamily="18" charset="0"/>
              </a:rPr>
              <a:t>nam</a:t>
            </a:r>
            <a:r>
              <a:rPr sz="2400" dirty="0">
                <a:cs typeface="Times New Roman" panose="02020603050405020304" pitchFamily="18" charset="0"/>
              </a:rPr>
              <a:t>e</a:t>
            </a:r>
            <a:r>
              <a:rPr sz="2400" spc="-5" dirty="0">
                <a:cs typeface="Times New Roman" panose="02020603050405020304" pitchFamily="18" charset="0"/>
              </a:rPr>
              <a:t> o</a:t>
            </a:r>
            <a:r>
              <a:rPr sz="2400" dirty="0">
                <a:cs typeface="Times New Roman" panose="02020603050405020304" pitchFamily="18" charset="0"/>
              </a:rPr>
              <a:t>r</a:t>
            </a:r>
            <a:r>
              <a:rPr sz="2400" spc="5" dirty="0">
                <a:cs typeface="Times New Roman" panose="02020603050405020304" pitchFamily="18" charset="0"/>
              </a:rPr>
              <a:t> </a:t>
            </a:r>
            <a:r>
              <a:rPr sz="2400" spc="-5" dirty="0">
                <a:cs typeface="Times New Roman" panose="02020603050405020304" pitchFamily="18" charset="0"/>
              </a:rPr>
              <a:t>it</a:t>
            </a:r>
            <a:r>
              <a:rPr sz="2400" dirty="0">
                <a:cs typeface="Times New Roman" panose="02020603050405020304" pitchFamily="18" charset="0"/>
              </a:rPr>
              <a:t>s</a:t>
            </a:r>
            <a:r>
              <a:rPr sz="2400" spc="5" dirty="0">
                <a:cs typeface="Times New Roman" panose="02020603050405020304" pitchFamily="18" charset="0"/>
              </a:rPr>
              <a:t> </a:t>
            </a:r>
            <a:r>
              <a:rPr sz="2400" spc="-50" dirty="0">
                <a:cs typeface="Times New Roman" panose="02020603050405020304" pitchFamily="18" charset="0"/>
              </a:rPr>
              <a:t>e</a:t>
            </a:r>
            <a:r>
              <a:rPr sz="2400" dirty="0">
                <a:cs typeface="Times New Roman" panose="02020603050405020304" pitchFamily="18" charset="0"/>
              </a:rPr>
              <a:t>x</a:t>
            </a:r>
            <a:r>
              <a:rPr sz="2400" spc="-35" dirty="0">
                <a:cs typeface="Times New Roman" panose="02020603050405020304" pitchFamily="18" charset="0"/>
              </a:rPr>
              <a:t>t</a:t>
            </a:r>
            <a:r>
              <a:rPr sz="2400" spc="-5" dirty="0">
                <a:cs typeface="Times New Roman" panose="02020603050405020304" pitchFamily="18" charset="0"/>
              </a:rPr>
              <a:t>ensio</a:t>
            </a:r>
            <a:r>
              <a:rPr sz="2400" dirty="0">
                <a:cs typeface="Times New Roman" panose="02020603050405020304" pitchFamily="18" charset="0"/>
              </a:rPr>
              <a:t>n</a:t>
            </a:r>
            <a:r>
              <a:rPr sz="2400" spc="-10" dirty="0">
                <a:cs typeface="Times New Roman" panose="02020603050405020304" pitchFamily="18" charset="0"/>
              </a:rPr>
              <a:t> </a:t>
            </a:r>
            <a:r>
              <a:rPr sz="2400" spc="-5" dirty="0">
                <a:cs typeface="Times New Roman" panose="02020603050405020304" pitchFamily="18" charset="0"/>
              </a:rPr>
              <a:t>doe</a:t>
            </a:r>
            <a:r>
              <a:rPr sz="2400" dirty="0">
                <a:cs typeface="Times New Roman" panose="02020603050405020304" pitchFamily="18" charset="0"/>
              </a:rPr>
              <a:t>s</a:t>
            </a:r>
            <a:r>
              <a:rPr sz="2400" spc="15" dirty="0">
                <a:cs typeface="Times New Roman" panose="02020603050405020304" pitchFamily="18" charset="0"/>
              </a:rPr>
              <a:t> </a:t>
            </a:r>
            <a:r>
              <a:rPr sz="2400" spc="-5" dirty="0">
                <a:cs typeface="Times New Roman" panose="02020603050405020304" pitchFamily="18" charset="0"/>
              </a:rPr>
              <a:t>no</a:t>
            </a:r>
            <a:r>
              <a:rPr sz="2400" dirty="0">
                <a:cs typeface="Times New Roman" panose="02020603050405020304" pitchFamily="18" charset="0"/>
              </a:rPr>
              <a:t>t</a:t>
            </a:r>
            <a:r>
              <a:rPr sz="2400" spc="5" dirty="0">
                <a:cs typeface="Times New Roman" panose="02020603050405020304" pitchFamily="18" charset="0"/>
              </a:rPr>
              <a:t> </a:t>
            </a:r>
            <a:r>
              <a:rPr sz="2400" spc="-10" dirty="0">
                <a:cs typeface="Times New Roman" panose="02020603050405020304" pitchFamily="18" charset="0"/>
              </a:rPr>
              <a:t>af</a:t>
            </a:r>
            <a:r>
              <a:rPr sz="2400" spc="-75" dirty="0">
                <a:cs typeface="Times New Roman" panose="02020603050405020304" pitchFamily="18" charset="0"/>
              </a:rPr>
              <a:t>f</a:t>
            </a:r>
            <a:r>
              <a:rPr sz="2400" spc="-15" dirty="0">
                <a:cs typeface="Times New Roman" panose="02020603050405020304" pitchFamily="18" charset="0"/>
              </a:rPr>
              <a:t>e</a:t>
            </a:r>
            <a:r>
              <a:rPr sz="2400" spc="-10" dirty="0">
                <a:cs typeface="Times New Roman" panose="02020603050405020304" pitchFamily="18" charset="0"/>
              </a:rPr>
              <a:t>c</a:t>
            </a:r>
            <a:r>
              <a:rPr sz="2400" dirty="0">
                <a:cs typeface="Times New Roman" panose="02020603050405020304" pitchFamily="18" charset="0"/>
              </a:rPr>
              <a:t>t</a:t>
            </a:r>
            <a:r>
              <a:rPr sz="2400" spc="-10" dirty="0">
                <a:cs typeface="Times New Roman" panose="02020603050405020304" pitchFamily="18" charset="0"/>
              </a:rPr>
              <a:t> th</a:t>
            </a:r>
            <a:r>
              <a:rPr sz="2400" dirty="0">
                <a:cs typeface="Times New Roman" panose="02020603050405020304" pitchFamily="18" charset="0"/>
              </a:rPr>
              <a:t>e</a:t>
            </a:r>
            <a:r>
              <a:rPr sz="2400" spc="-10" dirty="0">
                <a:cs typeface="Times New Roman" panose="02020603050405020304" pitchFamily="18" charset="0"/>
              </a:rPr>
              <a:t> </a:t>
            </a:r>
            <a:r>
              <a:rPr sz="2400" spc="-5" dirty="0">
                <a:cs typeface="Times New Roman" panose="02020603050405020304" pitchFamily="18" charset="0"/>
              </a:rPr>
              <a:t>file</a:t>
            </a:r>
            <a:r>
              <a:rPr lang="en-AU" sz="2400" spc="-5" dirty="0">
                <a:cs typeface="Times New Roman" panose="02020603050405020304" pitchFamily="18" charset="0"/>
              </a:rPr>
              <a:t> type)</a:t>
            </a:r>
            <a:endParaRPr sz="2800" dirty="0">
              <a:latin typeface="Calibri"/>
              <a:cs typeface="Calibri"/>
            </a:endParaRPr>
          </a:p>
        </p:txBody>
      </p:sp>
      <p:grpSp>
        <p:nvGrpSpPr>
          <p:cNvPr id="2" name="Group 1">
            <a:extLst>
              <a:ext uri="{FF2B5EF4-FFF2-40B4-BE49-F238E27FC236}">
                <a16:creationId xmlns:a16="http://schemas.microsoft.com/office/drawing/2014/main" id="{9C403A6D-3882-49BE-A0CE-40FD7028F8E7}"/>
              </a:ext>
            </a:extLst>
          </p:cNvPr>
          <p:cNvGrpSpPr/>
          <p:nvPr/>
        </p:nvGrpSpPr>
        <p:grpSpPr>
          <a:xfrm>
            <a:off x="1155700" y="5153025"/>
            <a:ext cx="7791704" cy="2025650"/>
            <a:chOff x="1526171" y="2910077"/>
            <a:chExt cx="7791704" cy="2025650"/>
          </a:xfrm>
        </p:grpSpPr>
        <p:sp>
          <p:nvSpPr>
            <p:cNvPr id="7" name="object 7"/>
            <p:cNvSpPr txBox="1"/>
            <p:nvPr/>
          </p:nvSpPr>
          <p:spPr>
            <a:xfrm>
              <a:off x="2824867" y="4223258"/>
              <a:ext cx="1005840" cy="254000"/>
            </a:xfrm>
            <a:prstGeom prst="rect">
              <a:avLst/>
            </a:prstGeom>
          </p:spPr>
          <p:txBody>
            <a:bodyPr vert="horz" wrap="square" lIns="0" tIns="0" rIns="0" bIns="0" rtlCol="0">
              <a:spAutoFit/>
            </a:bodyPr>
            <a:lstStyle/>
            <a:p>
              <a:pPr marL="12700">
                <a:lnSpc>
                  <a:spcPct val="100000"/>
                </a:lnSpc>
              </a:pPr>
              <a:r>
                <a:rPr sz="1800" b="1" dirty="0">
                  <a:latin typeface="Calibri"/>
                  <a:cs typeface="Calibri"/>
                </a:rPr>
                <a:t>C p</a:t>
              </a:r>
              <a:r>
                <a:rPr sz="1800" b="1" spc="-25" dirty="0">
                  <a:latin typeface="Calibri"/>
                  <a:cs typeface="Calibri"/>
                </a:rPr>
                <a:t>r</a:t>
              </a:r>
              <a:r>
                <a:rPr sz="1800" b="1" dirty="0">
                  <a:latin typeface="Calibri"/>
                  <a:cs typeface="Calibri"/>
                </a:rPr>
                <a:t>og</a:t>
              </a:r>
              <a:r>
                <a:rPr sz="1800" b="1" spc="-45" dirty="0">
                  <a:latin typeface="Calibri"/>
                  <a:cs typeface="Calibri"/>
                </a:rPr>
                <a:t>r</a:t>
              </a:r>
              <a:r>
                <a:rPr sz="1800" b="1" spc="-5" dirty="0">
                  <a:latin typeface="Calibri"/>
                  <a:cs typeface="Calibri"/>
                </a:rPr>
                <a:t>a</a:t>
              </a:r>
              <a:r>
                <a:rPr sz="1800" b="1" dirty="0">
                  <a:latin typeface="Calibri"/>
                  <a:cs typeface="Calibri"/>
                </a:rPr>
                <a:t>m</a:t>
              </a:r>
              <a:endParaRPr sz="1800">
                <a:latin typeface="Calibri"/>
                <a:cs typeface="Calibri"/>
              </a:endParaRPr>
            </a:p>
          </p:txBody>
        </p:sp>
        <p:sp>
          <p:nvSpPr>
            <p:cNvPr id="8" name="object 8"/>
            <p:cNvSpPr txBox="1"/>
            <p:nvPr/>
          </p:nvSpPr>
          <p:spPr>
            <a:xfrm>
              <a:off x="2232038" y="3572502"/>
              <a:ext cx="878205" cy="254000"/>
            </a:xfrm>
            <a:prstGeom prst="rect">
              <a:avLst/>
            </a:prstGeom>
          </p:spPr>
          <p:txBody>
            <a:bodyPr vert="horz" wrap="square" lIns="0" tIns="0" rIns="0" bIns="0" rtlCol="0">
              <a:spAutoFit/>
            </a:bodyPr>
            <a:lstStyle/>
            <a:p>
              <a:pPr marL="12700">
                <a:lnSpc>
                  <a:spcPct val="100000"/>
                </a:lnSpc>
              </a:pPr>
              <a:r>
                <a:rPr sz="1800" b="1" spc="-30" dirty="0">
                  <a:latin typeface="Calibri"/>
                  <a:cs typeface="Calibri"/>
                </a:rPr>
                <a:t>v</a:t>
              </a:r>
              <a:r>
                <a:rPr sz="1800" b="1" spc="-5" dirty="0">
                  <a:latin typeface="Calibri"/>
                  <a:cs typeface="Calibri"/>
                </a:rPr>
                <a:t>a</a:t>
              </a:r>
              <a:r>
                <a:rPr sz="1800" b="1" dirty="0">
                  <a:latin typeface="Calibri"/>
                  <a:cs typeface="Calibri"/>
                </a:rPr>
                <a:t>r</a:t>
              </a:r>
              <a:r>
                <a:rPr sz="1800" b="1" spc="-5" dirty="0">
                  <a:latin typeface="Calibri"/>
                  <a:cs typeface="Calibri"/>
                </a:rPr>
                <a:t>iab</a:t>
              </a:r>
              <a:r>
                <a:rPr sz="1800" b="1" spc="-10" dirty="0">
                  <a:latin typeface="Calibri"/>
                  <a:cs typeface="Calibri"/>
                </a:rPr>
                <a:t>le</a:t>
              </a:r>
              <a:r>
                <a:rPr sz="1800" b="1" spc="-5" dirty="0">
                  <a:latin typeface="Calibri"/>
                  <a:cs typeface="Calibri"/>
                </a:rPr>
                <a:t>s</a:t>
              </a:r>
              <a:endParaRPr sz="1800">
                <a:latin typeface="Calibri"/>
                <a:cs typeface="Calibri"/>
              </a:endParaRPr>
            </a:p>
          </p:txBody>
        </p:sp>
        <p:sp>
          <p:nvSpPr>
            <p:cNvPr id="9" name="object 9"/>
            <p:cNvSpPr/>
            <p:nvPr/>
          </p:nvSpPr>
          <p:spPr>
            <a:xfrm>
              <a:off x="7478915" y="3338321"/>
              <a:ext cx="1838960" cy="417830"/>
            </a:xfrm>
            <a:custGeom>
              <a:avLst/>
              <a:gdLst/>
              <a:ahLst/>
              <a:cxnLst/>
              <a:rect l="l" t="t" r="r" b="b"/>
              <a:pathLst>
                <a:path w="1838959" h="417829">
                  <a:moveTo>
                    <a:pt x="25907" y="405384"/>
                  </a:moveTo>
                  <a:lnTo>
                    <a:pt x="25907" y="379475"/>
                  </a:lnTo>
                  <a:lnTo>
                    <a:pt x="0" y="379475"/>
                  </a:lnTo>
                  <a:lnTo>
                    <a:pt x="0" y="405384"/>
                  </a:lnTo>
                  <a:lnTo>
                    <a:pt x="25907" y="405384"/>
                  </a:lnTo>
                  <a:close/>
                </a:path>
                <a:path w="1838959" h="417829">
                  <a:moveTo>
                    <a:pt x="25907" y="354330"/>
                  </a:moveTo>
                  <a:lnTo>
                    <a:pt x="25907" y="329184"/>
                  </a:lnTo>
                  <a:lnTo>
                    <a:pt x="0" y="329184"/>
                  </a:lnTo>
                  <a:lnTo>
                    <a:pt x="0" y="354330"/>
                  </a:lnTo>
                  <a:lnTo>
                    <a:pt x="25907" y="354330"/>
                  </a:lnTo>
                  <a:close/>
                </a:path>
                <a:path w="1838959" h="417829">
                  <a:moveTo>
                    <a:pt x="25907" y="303276"/>
                  </a:moveTo>
                  <a:lnTo>
                    <a:pt x="25907" y="278130"/>
                  </a:lnTo>
                  <a:lnTo>
                    <a:pt x="0" y="278130"/>
                  </a:lnTo>
                  <a:lnTo>
                    <a:pt x="0" y="303276"/>
                  </a:lnTo>
                  <a:lnTo>
                    <a:pt x="25907" y="303276"/>
                  </a:lnTo>
                  <a:close/>
                </a:path>
                <a:path w="1838959" h="417829">
                  <a:moveTo>
                    <a:pt x="25907" y="252984"/>
                  </a:moveTo>
                  <a:lnTo>
                    <a:pt x="25907" y="227075"/>
                  </a:lnTo>
                  <a:lnTo>
                    <a:pt x="0" y="227075"/>
                  </a:lnTo>
                  <a:lnTo>
                    <a:pt x="0" y="252984"/>
                  </a:lnTo>
                  <a:lnTo>
                    <a:pt x="25907" y="252984"/>
                  </a:lnTo>
                  <a:close/>
                </a:path>
                <a:path w="1838959" h="417829">
                  <a:moveTo>
                    <a:pt x="25907" y="201930"/>
                  </a:moveTo>
                  <a:lnTo>
                    <a:pt x="25907" y="176784"/>
                  </a:lnTo>
                  <a:lnTo>
                    <a:pt x="0" y="176784"/>
                  </a:lnTo>
                  <a:lnTo>
                    <a:pt x="0" y="201930"/>
                  </a:lnTo>
                  <a:lnTo>
                    <a:pt x="25907" y="201930"/>
                  </a:lnTo>
                  <a:close/>
                </a:path>
                <a:path w="1838959" h="417829">
                  <a:moveTo>
                    <a:pt x="25907" y="150876"/>
                  </a:moveTo>
                  <a:lnTo>
                    <a:pt x="25907" y="125730"/>
                  </a:lnTo>
                  <a:lnTo>
                    <a:pt x="0" y="125730"/>
                  </a:lnTo>
                  <a:lnTo>
                    <a:pt x="0" y="150876"/>
                  </a:lnTo>
                  <a:lnTo>
                    <a:pt x="25907" y="150876"/>
                  </a:lnTo>
                  <a:close/>
                </a:path>
                <a:path w="1838959" h="417829">
                  <a:moveTo>
                    <a:pt x="25907" y="100584"/>
                  </a:moveTo>
                  <a:lnTo>
                    <a:pt x="25907" y="74675"/>
                  </a:lnTo>
                  <a:lnTo>
                    <a:pt x="0" y="74675"/>
                  </a:lnTo>
                  <a:lnTo>
                    <a:pt x="0" y="100584"/>
                  </a:lnTo>
                  <a:lnTo>
                    <a:pt x="25907" y="100584"/>
                  </a:lnTo>
                  <a:close/>
                </a:path>
                <a:path w="1838959" h="417829">
                  <a:moveTo>
                    <a:pt x="25907" y="49530"/>
                  </a:moveTo>
                  <a:lnTo>
                    <a:pt x="25907" y="24384"/>
                  </a:lnTo>
                  <a:lnTo>
                    <a:pt x="0" y="24384"/>
                  </a:lnTo>
                  <a:lnTo>
                    <a:pt x="0" y="49530"/>
                  </a:lnTo>
                  <a:lnTo>
                    <a:pt x="25907" y="49530"/>
                  </a:lnTo>
                  <a:close/>
                </a:path>
                <a:path w="1838959" h="417829">
                  <a:moveTo>
                    <a:pt x="52578" y="25908"/>
                  </a:moveTo>
                  <a:lnTo>
                    <a:pt x="52578" y="0"/>
                  </a:lnTo>
                  <a:lnTo>
                    <a:pt x="27432" y="0"/>
                  </a:lnTo>
                  <a:lnTo>
                    <a:pt x="27432" y="25908"/>
                  </a:lnTo>
                  <a:lnTo>
                    <a:pt x="52578" y="25908"/>
                  </a:lnTo>
                  <a:close/>
                </a:path>
                <a:path w="1838959" h="417829">
                  <a:moveTo>
                    <a:pt x="103619" y="25908"/>
                  </a:moveTo>
                  <a:lnTo>
                    <a:pt x="103619" y="0"/>
                  </a:lnTo>
                  <a:lnTo>
                    <a:pt x="77711" y="0"/>
                  </a:lnTo>
                  <a:lnTo>
                    <a:pt x="77711" y="25908"/>
                  </a:lnTo>
                  <a:lnTo>
                    <a:pt x="103619" y="25908"/>
                  </a:lnTo>
                  <a:close/>
                </a:path>
                <a:path w="1838959" h="417829">
                  <a:moveTo>
                    <a:pt x="153924" y="25908"/>
                  </a:moveTo>
                  <a:lnTo>
                    <a:pt x="153924" y="0"/>
                  </a:lnTo>
                  <a:lnTo>
                    <a:pt x="128777" y="0"/>
                  </a:lnTo>
                  <a:lnTo>
                    <a:pt x="128777" y="25908"/>
                  </a:lnTo>
                  <a:lnTo>
                    <a:pt x="153924" y="25908"/>
                  </a:lnTo>
                  <a:close/>
                </a:path>
                <a:path w="1838959" h="417829">
                  <a:moveTo>
                    <a:pt x="204978" y="25908"/>
                  </a:moveTo>
                  <a:lnTo>
                    <a:pt x="204978" y="0"/>
                  </a:lnTo>
                  <a:lnTo>
                    <a:pt x="179832" y="0"/>
                  </a:lnTo>
                  <a:lnTo>
                    <a:pt x="179832" y="25908"/>
                  </a:lnTo>
                  <a:lnTo>
                    <a:pt x="204978" y="25908"/>
                  </a:lnTo>
                  <a:close/>
                </a:path>
                <a:path w="1838959" h="417829">
                  <a:moveTo>
                    <a:pt x="256019" y="25908"/>
                  </a:moveTo>
                  <a:lnTo>
                    <a:pt x="256019" y="0"/>
                  </a:lnTo>
                  <a:lnTo>
                    <a:pt x="230111" y="0"/>
                  </a:lnTo>
                  <a:lnTo>
                    <a:pt x="230111" y="25908"/>
                  </a:lnTo>
                  <a:lnTo>
                    <a:pt x="256019" y="25908"/>
                  </a:lnTo>
                  <a:close/>
                </a:path>
                <a:path w="1838959" h="417829">
                  <a:moveTo>
                    <a:pt x="306324" y="25908"/>
                  </a:moveTo>
                  <a:lnTo>
                    <a:pt x="306324" y="0"/>
                  </a:lnTo>
                  <a:lnTo>
                    <a:pt x="281177" y="0"/>
                  </a:lnTo>
                  <a:lnTo>
                    <a:pt x="281177" y="25908"/>
                  </a:lnTo>
                  <a:lnTo>
                    <a:pt x="306324" y="25908"/>
                  </a:lnTo>
                  <a:close/>
                </a:path>
                <a:path w="1838959" h="417829">
                  <a:moveTo>
                    <a:pt x="357378" y="25908"/>
                  </a:moveTo>
                  <a:lnTo>
                    <a:pt x="357378" y="0"/>
                  </a:lnTo>
                  <a:lnTo>
                    <a:pt x="332232" y="0"/>
                  </a:lnTo>
                  <a:lnTo>
                    <a:pt x="332232" y="25908"/>
                  </a:lnTo>
                  <a:lnTo>
                    <a:pt x="357378" y="25908"/>
                  </a:lnTo>
                  <a:close/>
                </a:path>
                <a:path w="1838959" h="417829">
                  <a:moveTo>
                    <a:pt x="408419" y="25908"/>
                  </a:moveTo>
                  <a:lnTo>
                    <a:pt x="408419" y="0"/>
                  </a:lnTo>
                  <a:lnTo>
                    <a:pt x="382511" y="0"/>
                  </a:lnTo>
                  <a:lnTo>
                    <a:pt x="382511" y="25908"/>
                  </a:lnTo>
                  <a:lnTo>
                    <a:pt x="408419" y="25908"/>
                  </a:lnTo>
                  <a:close/>
                </a:path>
                <a:path w="1838959" h="417829">
                  <a:moveTo>
                    <a:pt x="458724" y="25908"/>
                  </a:moveTo>
                  <a:lnTo>
                    <a:pt x="458724" y="0"/>
                  </a:lnTo>
                  <a:lnTo>
                    <a:pt x="433577" y="0"/>
                  </a:lnTo>
                  <a:lnTo>
                    <a:pt x="433577" y="25908"/>
                  </a:lnTo>
                  <a:lnTo>
                    <a:pt x="458724" y="25908"/>
                  </a:lnTo>
                  <a:close/>
                </a:path>
                <a:path w="1838959" h="417829">
                  <a:moveTo>
                    <a:pt x="509778" y="25908"/>
                  </a:moveTo>
                  <a:lnTo>
                    <a:pt x="509778" y="0"/>
                  </a:lnTo>
                  <a:lnTo>
                    <a:pt x="484632" y="0"/>
                  </a:lnTo>
                  <a:lnTo>
                    <a:pt x="484632" y="25908"/>
                  </a:lnTo>
                  <a:lnTo>
                    <a:pt x="509778" y="25908"/>
                  </a:lnTo>
                  <a:close/>
                </a:path>
                <a:path w="1838959" h="417829">
                  <a:moveTo>
                    <a:pt x="560819" y="25908"/>
                  </a:moveTo>
                  <a:lnTo>
                    <a:pt x="560819" y="0"/>
                  </a:lnTo>
                  <a:lnTo>
                    <a:pt x="534911" y="0"/>
                  </a:lnTo>
                  <a:lnTo>
                    <a:pt x="534911" y="25908"/>
                  </a:lnTo>
                  <a:lnTo>
                    <a:pt x="560819" y="25908"/>
                  </a:lnTo>
                  <a:close/>
                </a:path>
                <a:path w="1838959" h="417829">
                  <a:moveTo>
                    <a:pt x="611124" y="25908"/>
                  </a:moveTo>
                  <a:lnTo>
                    <a:pt x="611124" y="0"/>
                  </a:lnTo>
                  <a:lnTo>
                    <a:pt x="585977" y="0"/>
                  </a:lnTo>
                  <a:lnTo>
                    <a:pt x="585977" y="25908"/>
                  </a:lnTo>
                  <a:lnTo>
                    <a:pt x="611124" y="25908"/>
                  </a:lnTo>
                  <a:close/>
                </a:path>
                <a:path w="1838959" h="417829">
                  <a:moveTo>
                    <a:pt x="662178" y="25908"/>
                  </a:moveTo>
                  <a:lnTo>
                    <a:pt x="662178" y="0"/>
                  </a:lnTo>
                  <a:lnTo>
                    <a:pt x="637032" y="0"/>
                  </a:lnTo>
                  <a:lnTo>
                    <a:pt x="637032" y="25908"/>
                  </a:lnTo>
                  <a:lnTo>
                    <a:pt x="662178" y="25908"/>
                  </a:lnTo>
                  <a:close/>
                </a:path>
                <a:path w="1838959" h="417829">
                  <a:moveTo>
                    <a:pt x="713219" y="25908"/>
                  </a:moveTo>
                  <a:lnTo>
                    <a:pt x="713219" y="0"/>
                  </a:lnTo>
                  <a:lnTo>
                    <a:pt x="687311" y="0"/>
                  </a:lnTo>
                  <a:lnTo>
                    <a:pt x="687311" y="25908"/>
                  </a:lnTo>
                  <a:lnTo>
                    <a:pt x="713219" y="25908"/>
                  </a:lnTo>
                  <a:close/>
                </a:path>
                <a:path w="1838959" h="417829">
                  <a:moveTo>
                    <a:pt x="763524" y="25908"/>
                  </a:moveTo>
                  <a:lnTo>
                    <a:pt x="763524" y="0"/>
                  </a:lnTo>
                  <a:lnTo>
                    <a:pt x="738377" y="0"/>
                  </a:lnTo>
                  <a:lnTo>
                    <a:pt x="738377" y="25908"/>
                  </a:lnTo>
                  <a:lnTo>
                    <a:pt x="763524" y="25908"/>
                  </a:lnTo>
                  <a:close/>
                </a:path>
                <a:path w="1838959" h="417829">
                  <a:moveTo>
                    <a:pt x="814578" y="25908"/>
                  </a:moveTo>
                  <a:lnTo>
                    <a:pt x="814578" y="0"/>
                  </a:lnTo>
                  <a:lnTo>
                    <a:pt x="789432" y="0"/>
                  </a:lnTo>
                  <a:lnTo>
                    <a:pt x="789432" y="25908"/>
                  </a:lnTo>
                  <a:lnTo>
                    <a:pt x="814578" y="25908"/>
                  </a:lnTo>
                  <a:close/>
                </a:path>
                <a:path w="1838959" h="417829">
                  <a:moveTo>
                    <a:pt x="865619" y="25908"/>
                  </a:moveTo>
                  <a:lnTo>
                    <a:pt x="865619" y="0"/>
                  </a:lnTo>
                  <a:lnTo>
                    <a:pt x="839711" y="0"/>
                  </a:lnTo>
                  <a:lnTo>
                    <a:pt x="839711" y="25908"/>
                  </a:lnTo>
                  <a:lnTo>
                    <a:pt x="865619" y="25908"/>
                  </a:lnTo>
                  <a:close/>
                </a:path>
                <a:path w="1838959" h="417829">
                  <a:moveTo>
                    <a:pt x="915924" y="25908"/>
                  </a:moveTo>
                  <a:lnTo>
                    <a:pt x="915924" y="0"/>
                  </a:lnTo>
                  <a:lnTo>
                    <a:pt x="890777" y="0"/>
                  </a:lnTo>
                  <a:lnTo>
                    <a:pt x="890777" y="25908"/>
                  </a:lnTo>
                  <a:lnTo>
                    <a:pt x="915924" y="25908"/>
                  </a:lnTo>
                  <a:close/>
                </a:path>
                <a:path w="1838959" h="417829">
                  <a:moveTo>
                    <a:pt x="966978" y="25908"/>
                  </a:moveTo>
                  <a:lnTo>
                    <a:pt x="966978" y="0"/>
                  </a:lnTo>
                  <a:lnTo>
                    <a:pt x="941832" y="0"/>
                  </a:lnTo>
                  <a:lnTo>
                    <a:pt x="941832" y="25908"/>
                  </a:lnTo>
                  <a:lnTo>
                    <a:pt x="966978" y="25908"/>
                  </a:lnTo>
                  <a:close/>
                </a:path>
                <a:path w="1838959" h="417829">
                  <a:moveTo>
                    <a:pt x="1018019" y="25908"/>
                  </a:moveTo>
                  <a:lnTo>
                    <a:pt x="1018019" y="0"/>
                  </a:lnTo>
                  <a:lnTo>
                    <a:pt x="992111" y="0"/>
                  </a:lnTo>
                  <a:lnTo>
                    <a:pt x="992111" y="25908"/>
                  </a:lnTo>
                  <a:lnTo>
                    <a:pt x="1018019" y="25908"/>
                  </a:lnTo>
                  <a:close/>
                </a:path>
                <a:path w="1838959" h="417829">
                  <a:moveTo>
                    <a:pt x="1068324" y="25908"/>
                  </a:moveTo>
                  <a:lnTo>
                    <a:pt x="1068324" y="0"/>
                  </a:lnTo>
                  <a:lnTo>
                    <a:pt x="1043177" y="0"/>
                  </a:lnTo>
                  <a:lnTo>
                    <a:pt x="1043177" y="25908"/>
                  </a:lnTo>
                  <a:lnTo>
                    <a:pt x="1068324" y="25908"/>
                  </a:lnTo>
                  <a:close/>
                </a:path>
                <a:path w="1838959" h="417829">
                  <a:moveTo>
                    <a:pt x="1119378" y="25908"/>
                  </a:moveTo>
                  <a:lnTo>
                    <a:pt x="1119378" y="0"/>
                  </a:lnTo>
                  <a:lnTo>
                    <a:pt x="1094232" y="0"/>
                  </a:lnTo>
                  <a:lnTo>
                    <a:pt x="1094232" y="25908"/>
                  </a:lnTo>
                  <a:lnTo>
                    <a:pt x="1119378" y="25908"/>
                  </a:lnTo>
                  <a:close/>
                </a:path>
                <a:path w="1838959" h="417829">
                  <a:moveTo>
                    <a:pt x="1170419" y="25908"/>
                  </a:moveTo>
                  <a:lnTo>
                    <a:pt x="1170419" y="0"/>
                  </a:lnTo>
                  <a:lnTo>
                    <a:pt x="1144511" y="0"/>
                  </a:lnTo>
                  <a:lnTo>
                    <a:pt x="1144511" y="25908"/>
                  </a:lnTo>
                  <a:lnTo>
                    <a:pt x="1170419" y="25908"/>
                  </a:lnTo>
                  <a:close/>
                </a:path>
                <a:path w="1838959" h="417829">
                  <a:moveTo>
                    <a:pt x="1220724" y="25908"/>
                  </a:moveTo>
                  <a:lnTo>
                    <a:pt x="1220724" y="0"/>
                  </a:lnTo>
                  <a:lnTo>
                    <a:pt x="1195577" y="0"/>
                  </a:lnTo>
                  <a:lnTo>
                    <a:pt x="1195577" y="25908"/>
                  </a:lnTo>
                  <a:lnTo>
                    <a:pt x="1220724" y="25908"/>
                  </a:lnTo>
                  <a:close/>
                </a:path>
                <a:path w="1838959" h="417829">
                  <a:moveTo>
                    <a:pt x="1271778" y="25908"/>
                  </a:moveTo>
                  <a:lnTo>
                    <a:pt x="1271778" y="0"/>
                  </a:lnTo>
                  <a:lnTo>
                    <a:pt x="1246632" y="0"/>
                  </a:lnTo>
                  <a:lnTo>
                    <a:pt x="1246632" y="25908"/>
                  </a:lnTo>
                  <a:lnTo>
                    <a:pt x="1271778" y="25908"/>
                  </a:lnTo>
                  <a:close/>
                </a:path>
                <a:path w="1838959" h="417829">
                  <a:moveTo>
                    <a:pt x="1322819" y="25908"/>
                  </a:moveTo>
                  <a:lnTo>
                    <a:pt x="1322819" y="0"/>
                  </a:lnTo>
                  <a:lnTo>
                    <a:pt x="1296911" y="0"/>
                  </a:lnTo>
                  <a:lnTo>
                    <a:pt x="1296911" y="25908"/>
                  </a:lnTo>
                  <a:lnTo>
                    <a:pt x="1322819" y="25908"/>
                  </a:lnTo>
                  <a:close/>
                </a:path>
                <a:path w="1838959" h="417829">
                  <a:moveTo>
                    <a:pt x="1373124" y="25908"/>
                  </a:moveTo>
                  <a:lnTo>
                    <a:pt x="1373124" y="0"/>
                  </a:lnTo>
                  <a:lnTo>
                    <a:pt x="1347977" y="0"/>
                  </a:lnTo>
                  <a:lnTo>
                    <a:pt x="1347977" y="25908"/>
                  </a:lnTo>
                  <a:lnTo>
                    <a:pt x="1373124" y="25908"/>
                  </a:lnTo>
                  <a:close/>
                </a:path>
                <a:path w="1838959" h="417829">
                  <a:moveTo>
                    <a:pt x="1424178" y="25908"/>
                  </a:moveTo>
                  <a:lnTo>
                    <a:pt x="1424178" y="0"/>
                  </a:lnTo>
                  <a:lnTo>
                    <a:pt x="1399032" y="0"/>
                  </a:lnTo>
                  <a:lnTo>
                    <a:pt x="1399032" y="25908"/>
                  </a:lnTo>
                  <a:lnTo>
                    <a:pt x="1424178" y="25908"/>
                  </a:lnTo>
                  <a:close/>
                </a:path>
                <a:path w="1838959" h="417829">
                  <a:moveTo>
                    <a:pt x="1475219" y="25908"/>
                  </a:moveTo>
                  <a:lnTo>
                    <a:pt x="1475219" y="0"/>
                  </a:lnTo>
                  <a:lnTo>
                    <a:pt x="1449311" y="0"/>
                  </a:lnTo>
                  <a:lnTo>
                    <a:pt x="1449311" y="25908"/>
                  </a:lnTo>
                  <a:lnTo>
                    <a:pt x="1475219" y="25908"/>
                  </a:lnTo>
                  <a:close/>
                </a:path>
                <a:path w="1838959" h="417829">
                  <a:moveTo>
                    <a:pt x="1525524" y="25908"/>
                  </a:moveTo>
                  <a:lnTo>
                    <a:pt x="1525524" y="0"/>
                  </a:lnTo>
                  <a:lnTo>
                    <a:pt x="1500377" y="0"/>
                  </a:lnTo>
                  <a:lnTo>
                    <a:pt x="1500377" y="25908"/>
                  </a:lnTo>
                  <a:lnTo>
                    <a:pt x="1525524" y="25908"/>
                  </a:lnTo>
                  <a:close/>
                </a:path>
                <a:path w="1838959" h="417829">
                  <a:moveTo>
                    <a:pt x="1576578" y="25908"/>
                  </a:moveTo>
                  <a:lnTo>
                    <a:pt x="1576578" y="0"/>
                  </a:lnTo>
                  <a:lnTo>
                    <a:pt x="1551432" y="0"/>
                  </a:lnTo>
                  <a:lnTo>
                    <a:pt x="1551432" y="25908"/>
                  </a:lnTo>
                  <a:lnTo>
                    <a:pt x="1576578" y="25908"/>
                  </a:lnTo>
                  <a:close/>
                </a:path>
                <a:path w="1838959" h="417829">
                  <a:moveTo>
                    <a:pt x="1627619" y="25908"/>
                  </a:moveTo>
                  <a:lnTo>
                    <a:pt x="1627619" y="0"/>
                  </a:lnTo>
                  <a:lnTo>
                    <a:pt x="1601711" y="0"/>
                  </a:lnTo>
                  <a:lnTo>
                    <a:pt x="1601711" y="25908"/>
                  </a:lnTo>
                  <a:lnTo>
                    <a:pt x="1627619" y="25908"/>
                  </a:lnTo>
                  <a:close/>
                </a:path>
                <a:path w="1838959" h="417829">
                  <a:moveTo>
                    <a:pt x="1677924" y="25908"/>
                  </a:moveTo>
                  <a:lnTo>
                    <a:pt x="1677924" y="0"/>
                  </a:lnTo>
                  <a:lnTo>
                    <a:pt x="1652777" y="0"/>
                  </a:lnTo>
                  <a:lnTo>
                    <a:pt x="1652777" y="25908"/>
                  </a:lnTo>
                  <a:lnTo>
                    <a:pt x="1677924" y="25908"/>
                  </a:lnTo>
                  <a:close/>
                </a:path>
                <a:path w="1838959" h="417829">
                  <a:moveTo>
                    <a:pt x="1728978" y="25908"/>
                  </a:moveTo>
                  <a:lnTo>
                    <a:pt x="1728978" y="0"/>
                  </a:lnTo>
                  <a:lnTo>
                    <a:pt x="1703832" y="0"/>
                  </a:lnTo>
                  <a:lnTo>
                    <a:pt x="1703832" y="25908"/>
                  </a:lnTo>
                  <a:lnTo>
                    <a:pt x="1728978" y="25908"/>
                  </a:lnTo>
                  <a:close/>
                </a:path>
                <a:path w="1838959" h="417829">
                  <a:moveTo>
                    <a:pt x="1780019" y="25908"/>
                  </a:moveTo>
                  <a:lnTo>
                    <a:pt x="1780019" y="0"/>
                  </a:lnTo>
                  <a:lnTo>
                    <a:pt x="1754111" y="0"/>
                  </a:lnTo>
                  <a:lnTo>
                    <a:pt x="1754111" y="25908"/>
                  </a:lnTo>
                  <a:lnTo>
                    <a:pt x="1780019" y="25908"/>
                  </a:lnTo>
                  <a:close/>
                </a:path>
                <a:path w="1838959" h="417829">
                  <a:moveTo>
                    <a:pt x="1838706" y="17526"/>
                  </a:moveTo>
                  <a:lnTo>
                    <a:pt x="1838706" y="0"/>
                  </a:lnTo>
                  <a:lnTo>
                    <a:pt x="1805177" y="0"/>
                  </a:lnTo>
                  <a:lnTo>
                    <a:pt x="1805177" y="25908"/>
                  </a:lnTo>
                  <a:lnTo>
                    <a:pt x="1813560" y="25908"/>
                  </a:lnTo>
                  <a:lnTo>
                    <a:pt x="1813560" y="12954"/>
                  </a:lnTo>
                  <a:lnTo>
                    <a:pt x="1817863" y="17526"/>
                  </a:lnTo>
                  <a:lnTo>
                    <a:pt x="1838706" y="17526"/>
                  </a:lnTo>
                  <a:close/>
                </a:path>
                <a:path w="1838959" h="417829">
                  <a:moveTo>
                    <a:pt x="1817863" y="17526"/>
                  </a:moveTo>
                  <a:lnTo>
                    <a:pt x="1813560" y="12954"/>
                  </a:lnTo>
                  <a:lnTo>
                    <a:pt x="1813560" y="17526"/>
                  </a:lnTo>
                  <a:lnTo>
                    <a:pt x="1817863" y="17526"/>
                  </a:lnTo>
                  <a:close/>
                </a:path>
                <a:path w="1838959" h="417829">
                  <a:moveTo>
                    <a:pt x="1825752" y="25908"/>
                  </a:moveTo>
                  <a:lnTo>
                    <a:pt x="1817863" y="17526"/>
                  </a:lnTo>
                  <a:lnTo>
                    <a:pt x="1813560" y="17526"/>
                  </a:lnTo>
                  <a:lnTo>
                    <a:pt x="1813560" y="25908"/>
                  </a:lnTo>
                  <a:lnTo>
                    <a:pt x="1825752" y="25908"/>
                  </a:lnTo>
                  <a:close/>
                </a:path>
                <a:path w="1838959" h="417829">
                  <a:moveTo>
                    <a:pt x="1838706" y="68580"/>
                  </a:moveTo>
                  <a:lnTo>
                    <a:pt x="1838706" y="43434"/>
                  </a:lnTo>
                  <a:lnTo>
                    <a:pt x="1813560" y="43434"/>
                  </a:lnTo>
                  <a:lnTo>
                    <a:pt x="1813560" y="68580"/>
                  </a:lnTo>
                  <a:lnTo>
                    <a:pt x="1838706" y="68580"/>
                  </a:lnTo>
                  <a:close/>
                </a:path>
                <a:path w="1838959" h="417829">
                  <a:moveTo>
                    <a:pt x="1838706" y="119634"/>
                  </a:moveTo>
                  <a:lnTo>
                    <a:pt x="1838706" y="93726"/>
                  </a:lnTo>
                  <a:lnTo>
                    <a:pt x="1813560" y="93726"/>
                  </a:lnTo>
                  <a:lnTo>
                    <a:pt x="1813560" y="119634"/>
                  </a:lnTo>
                  <a:lnTo>
                    <a:pt x="1838706" y="119634"/>
                  </a:lnTo>
                  <a:close/>
                </a:path>
                <a:path w="1838959" h="417829">
                  <a:moveTo>
                    <a:pt x="1838706" y="169926"/>
                  </a:moveTo>
                  <a:lnTo>
                    <a:pt x="1838706" y="144780"/>
                  </a:lnTo>
                  <a:lnTo>
                    <a:pt x="1813560" y="144780"/>
                  </a:lnTo>
                  <a:lnTo>
                    <a:pt x="1813560" y="169926"/>
                  </a:lnTo>
                  <a:lnTo>
                    <a:pt x="1838706" y="169926"/>
                  </a:lnTo>
                  <a:close/>
                </a:path>
                <a:path w="1838959" h="417829">
                  <a:moveTo>
                    <a:pt x="1838706" y="220980"/>
                  </a:moveTo>
                  <a:lnTo>
                    <a:pt x="1838706" y="195834"/>
                  </a:lnTo>
                  <a:lnTo>
                    <a:pt x="1813560" y="195834"/>
                  </a:lnTo>
                  <a:lnTo>
                    <a:pt x="1813560" y="220980"/>
                  </a:lnTo>
                  <a:lnTo>
                    <a:pt x="1838706" y="220980"/>
                  </a:lnTo>
                  <a:close/>
                </a:path>
                <a:path w="1838959" h="417829">
                  <a:moveTo>
                    <a:pt x="1838706" y="272034"/>
                  </a:moveTo>
                  <a:lnTo>
                    <a:pt x="1838706" y="246126"/>
                  </a:lnTo>
                  <a:lnTo>
                    <a:pt x="1813560" y="246126"/>
                  </a:lnTo>
                  <a:lnTo>
                    <a:pt x="1813560" y="272034"/>
                  </a:lnTo>
                  <a:lnTo>
                    <a:pt x="1838706" y="272034"/>
                  </a:lnTo>
                  <a:close/>
                </a:path>
                <a:path w="1838959" h="417829">
                  <a:moveTo>
                    <a:pt x="1838706" y="322326"/>
                  </a:moveTo>
                  <a:lnTo>
                    <a:pt x="1838706" y="297180"/>
                  </a:lnTo>
                  <a:lnTo>
                    <a:pt x="1813560" y="297180"/>
                  </a:lnTo>
                  <a:lnTo>
                    <a:pt x="1813560" y="322326"/>
                  </a:lnTo>
                  <a:lnTo>
                    <a:pt x="1838706" y="322326"/>
                  </a:lnTo>
                  <a:close/>
                </a:path>
                <a:path w="1838959" h="417829">
                  <a:moveTo>
                    <a:pt x="1838706" y="373380"/>
                  </a:moveTo>
                  <a:lnTo>
                    <a:pt x="1838706" y="348234"/>
                  </a:lnTo>
                  <a:lnTo>
                    <a:pt x="1813560" y="348234"/>
                  </a:lnTo>
                  <a:lnTo>
                    <a:pt x="1813560" y="373380"/>
                  </a:lnTo>
                  <a:lnTo>
                    <a:pt x="1838706" y="373380"/>
                  </a:lnTo>
                  <a:close/>
                </a:path>
                <a:path w="1838959" h="417829">
                  <a:moveTo>
                    <a:pt x="1825752" y="392430"/>
                  </a:moveTo>
                  <a:lnTo>
                    <a:pt x="1806702" y="392430"/>
                  </a:lnTo>
                  <a:lnTo>
                    <a:pt x="1806702" y="417576"/>
                  </a:lnTo>
                  <a:lnTo>
                    <a:pt x="1813560" y="417576"/>
                  </a:lnTo>
                  <a:lnTo>
                    <a:pt x="1813560" y="398526"/>
                  </a:lnTo>
                  <a:lnTo>
                    <a:pt x="1820014" y="398526"/>
                  </a:lnTo>
                  <a:lnTo>
                    <a:pt x="1825752" y="392430"/>
                  </a:lnTo>
                  <a:close/>
                </a:path>
                <a:path w="1838959" h="417829">
                  <a:moveTo>
                    <a:pt x="1820014" y="398526"/>
                  </a:moveTo>
                  <a:lnTo>
                    <a:pt x="1813560" y="398526"/>
                  </a:lnTo>
                  <a:lnTo>
                    <a:pt x="1813560" y="405384"/>
                  </a:lnTo>
                  <a:lnTo>
                    <a:pt x="1820014" y="398526"/>
                  </a:lnTo>
                  <a:close/>
                </a:path>
                <a:path w="1838959" h="417829">
                  <a:moveTo>
                    <a:pt x="1838706" y="417576"/>
                  </a:moveTo>
                  <a:lnTo>
                    <a:pt x="1838706" y="398526"/>
                  </a:lnTo>
                  <a:lnTo>
                    <a:pt x="1820014" y="398526"/>
                  </a:lnTo>
                  <a:lnTo>
                    <a:pt x="1813560" y="405384"/>
                  </a:lnTo>
                  <a:lnTo>
                    <a:pt x="1813560" y="417576"/>
                  </a:lnTo>
                  <a:lnTo>
                    <a:pt x="1838706" y="417576"/>
                  </a:lnTo>
                  <a:close/>
                </a:path>
                <a:path w="1838959" h="417829">
                  <a:moveTo>
                    <a:pt x="1781556" y="417576"/>
                  </a:moveTo>
                  <a:lnTo>
                    <a:pt x="1781556" y="392430"/>
                  </a:lnTo>
                  <a:lnTo>
                    <a:pt x="1756410" y="392430"/>
                  </a:lnTo>
                  <a:lnTo>
                    <a:pt x="1756410" y="417576"/>
                  </a:lnTo>
                  <a:lnTo>
                    <a:pt x="1781556" y="417576"/>
                  </a:lnTo>
                  <a:close/>
                </a:path>
                <a:path w="1838959" h="417829">
                  <a:moveTo>
                    <a:pt x="1730502" y="417576"/>
                  </a:moveTo>
                  <a:lnTo>
                    <a:pt x="1730502" y="392430"/>
                  </a:lnTo>
                  <a:lnTo>
                    <a:pt x="1705355" y="392430"/>
                  </a:lnTo>
                  <a:lnTo>
                    <a:pt x="1705355" y="417576"/>
                  </a:lnTo>
                  <a:lnTo>
                    <a:pt x="1730502" y="417576"/>
                  </a:lnTo>
                  <a:close/>
                </a:path>
                <a:path w="1838959" h="417829">
                  <a:moveTo>
                    <a:pt x="1680210" y="417576"/>
                  </a:moveTo>
                  <a:lnTo>
                    <a:pt x="1680210" y="392430"/>
                  </a:lnTo>
                  <a:lnTo>
                    <a:pt x="1654302" y="392430"/>
                  </a:lnTo>
                  <a:lnTo>
                    <a:pt x="1654302" y="417576"/>
                  </a:lnTo>
                  <a:lnTo>
                    <a:pt x="1680210" y="417576"/>
                  </a:lnTo>
                  <a:close/>
                </a:path>
                <a:path w="1838959" h="417829">
                  <a:moveTo>
                    <a:pt x="1629156" y="417576"/>
                  </a:moveTo>
                  <a:lnTo>
                    <a:pt x="1629156" y="392430"/>
                  </a:lnTo>
                  <a:lnTo>
                    <a:pt x="1604010" y="392430"/>
                  </a:lnTo>
                  <a:lnTo>
                    <a:pt x="1604010" y="417576"/>
                  </a:lnTo>
                  <a:lnTo>
                    <a:pt x="1629156" y="417576"/>
                  </a:lnTo>
                  <a:close/>
                </a:path>
                <a:path w="1838959" h="417829">
                  <a:moveTo>
                    <a:pt x="1578102" y="417576"/>
                  </a:moveTo>
                  <a:lnTo>
                    <a:pt x="1578102" y="392430"/>
                  </a:lnTo>
                  <a:lnTo>
                    <a:pt x="1552955" y="392430"/>
                  </a:lnTo>
                  <a:lnTo>
                    <a:pt x="1552955" y="417576"/>
                  </a:lnTo>
                  <a:lnTo>
                    <a:pt x="1578102" y="417576"/>
                  </a:lnTo>
                  <a:close/>
                </a:path>
                <a:path w="1838959" h="417829">
                  <a:moveTo>
                    <a:pt x="1527810" y="417576"/>
                  </a:moveTo>
                  <a:lnTo>
                    <a:pt x="1527810" y="392430"/>
                  </a:lnTo>
                  <a:lnTo>
                    <a:pt x="1501902" y="392430"/>
                  </a:lnTo>
                  <a:lnTo>
                    <a:pt x="1501902" y="417576"/>
                  </a:lnTo>
                  <a:lnTo>
                    <a:pt x="1527810" y="417576"/>
                  </a:lnTo>
                  <a:close/>
                </a:path>
                <a:path w="1838959" h="417829">
                  <a:moveTo>
                    <a:pt x="1476756" y="417576"/>
                  </a:moveTo>
                  <a:lnTo>
                    <a:pt x="1476756" y="392430"/>
                  </a:lnTo>
                  <a:lnTo>
                    <a:pt x="1451610" y="392430"/>
                  </a:lnTo>
                  <a:lnTo>
                    <a:pt x="1451610" y="417576"/>
                  </a:lnTo>
                  <a:lnTo>
                    <a:pt x="1476756" y="417576"/>
                  </a:lnTo>
                  <a:close/>
                </a:path>
                <a:path w="1838959" h="417829">
                  <a:moveTo>
                    <a:pt x="1425702" y="417576"/>
                  </a:moveTo>
                  <a:lnTo>
                    <a:pt x="1425702" y="392430"/>
                  </a:lnTo>
                  <a:lnTo>
                    <a:pt x="1400555" y="392430"/>
                  </a:lnTo>
                  <a:lnTo>
                    <a:pt x="1400555" y="417576"/>
                  </a:lnTo>
                  <a:lnTo>
                    <a:pt x="1425702" y="417576"/>
                  </a:lnTo>
                  <a:close/>
                </a:path>
                <a:path w="1838959" h="417829">
                  <a:moveTo>
                    <a:pt x="1375410" y="417576"/>
                  </a:moveTo>
                  <a:lnTo>
                    <a:pt x="1375410" y="392430"/>
                  </a:lnTo>
                  <a:lnTo>
                    <a:pt x="1349502" y="392430"/>
                  </a:lnTo>
                  <a:lnTo>
                    <a:pt x="1349502" y="417576"/>
                  </a:lnTo>
                  <a:lnTo>
                    <a:pt x="1375410" y="417576"/>
                  </a:lnTo>
                  <a:close/>
                </a:path>
                <a:path w="1838959" h="417829">
                  <a:moveTo>
                    <a:pt x="1324356" y="417576"/>
                  </a:moveTo>
                  <a:lnTo>
                    <a:pt x="1324356" y="392430"/>
                  </a:lnTo>
                  <a:lnTo>
                    <a:pt x="1299210" y="392430"/>
                  </a:lnTo>
                  <a:lnTo>
                    <a:pt x="1299210" y="417576"/>
                  </a:lnTo>
                  <a:lnTo>
                    <a:pt x="1324356" y="417576"/>
                  </a:lnTo>
                  <a:close/>
                </a:path>
                <a:path w="1838959" h="417829">
                  <a:moveTo>
                    <a:pt x="1273302" y="417576"/>
                  </a:moveTo>
                  <a:lnTo>
                    <a:pt x="1273302" y="392430"/>
                  </a:lnTo>
                  <a:lnTo>
                    <a:pt x="1248155" y="392430"/>
                  </a:lnTo>
                  <a:lnTo>
                    <a:pt x="1248155" y="417576"/>
                  </a:lnTo>
                  <a:lnTo>
                    <a:pt x="1273302" y="417576"/>
                  </a:lnTo>
                  <a:close/>
                </a:path>
                <a:path w="1838959" h="417829">
                  <a:moveTo>
                    <a:pt x="1223010" y="417576"/>
                  </a:moveTo>
                  <a:lnTo>
                    <a:pt x="1223010" y="392430"/>
                  </a:lnTo>
                  <a:lnTo>
                    <a:pt x="1197102" y="392430"/>
                  </a:lnTo>
                  <a:lnTo>
                    <a:pt x="1197102" y="417576"/>
                  </a:lnTo>
                  <a:lnTo>
                    <a:pt x="1223010" y="417576"/>
                  </a:lnTo>
                  <a:close/>
                </a:path>
                <a:path w="1838959" h="417829">
                  <a:moveTo>
                    <a:pt x="1171956" y="417576"/>
                  </a:moveTo>
                  <a:lnTo>
                    <a:pt x="1171956" y="392430"/>
                  </a:lnTo>
                  <a:lnTo>
                    <a:pt x="1146810" y="392430"/>
                  </a:lnTo>
                  <a:lnTo>
                    <a:pt x="1146810" y="417576"/>
                  </a:lnTo>
                  <a:lnTo>
                    <a:pt x="1171956" y="417576"/>
                  </a:lnTo>
                  <a:close/>
                </a:path>
                <a:path w="1838959" h="417829">
                  <a:moveTo>
                    <a:pt x="1120902" y="417576"/>
                  </a:moveTo>
                  <a:lnTo>
                    <a:pt x="1120902" y="392430"/>
                  </a:lnTo>
                  <a:lnTo>
                    <a:pt x="1095755" y="392430"/>
                  </a:lnTo>
                  <a:lnTo>
                    <a:pt x="1095755" y="417576"/>
                  </a:lnTo>
                  <a:lnTo>
                    <a:pt x="1120902" y="417576"/>
                  </a:lnTo>
                  <a:close/>
                </a:path>
                <a:path w="1838959" h="417829">
                  <a:moveTo>
                    <a:pt x="1070597" y="417576"/>
                  </a:moveTo>
                  <a:lnTo>
                    <a:pt x="1070597" y="392430"/>
                  </a:lnTo>
                  <a:lnTo>
                    <a:pt x="1044689" y="392430"/>
                  </a:lnTo>
                  <a:lnTo>
                    <a:pt x="1044689" y="417576"/>
                  </a:lnTo>
                  <a:lnTo>
                    <a:pt x="1070597" y="417576"/>
                  </a:lnTo>
                  <a:close/>
                </a:path>
                <a:path w="1838959" h="417829">
                  <a:moveTo>
                    <a:pt x="1019556" y="417576"/>
                  </a:moveTo>
                  <a:lnTo>
                    <a:pt x="1019556" y="392430"/>
                  </a:lnTo>
                  <a:lnTo>
                    <a:pt x="994410" y="392430"/>
                  </a:lnTo>
                  <a:lnTo>
                    <a:pt x="994410" y="417576"/>
                  </a:lnTo>
                  <a:lnTo>
                    <a:pt x="1019556" y="417576"/>
                  </a:lnTo>
                  <a:close/>
                </a:path>
                <a:path w="1838959" h="417829">
                  <a:moveTo>
                    <a:pt x="968501" y="417576"/>
                  </a:moveTo>
                  <a:lnTo>
                    <a:pt x="968501" y="392430"/>
                  </a:lnTo>
                  <a:lnTo>
                    <a:pt x="943355" y="392430"/>
                  </a:lnTo>
                  <a:lnTo>
                    <a:pt x="943355" y="417576"/>
                  </a:lnTo>
                  <a:lnTo>
                    <a:pt x="968501" y="417576"/>
                  </a:lnTo>
                  <a:close/>
                </a:path>
                <a:path w="1838959" h="417829">
                  <a:moveTo>
                    <a:pt x="918197" y="417576"/>
                  </a:moveTo>
                  <a:lnTo>
                    <a:pt x="918197" y="392430"/>
                  </a:lnTo>
                  <a:lnTo>
                    <a:pt x="892289" y="392430"/>
                  </a:lnTo>
                  <a:lnTo>
                    <a:pt x="892289" y="417576"/>
                  </a:lnTo>
                  <a:lnTo>
                    <a:pt x="918197" y="417576"/>
                  </a:lnTo>
                  <a:close/>
                </a:path>
                <a:path w="1838959" h="417829">
                  <a:moveTo>
                    <a:pt x="867156" y="417576"/>
                  </a:moveTo>
                  <a:lnTo>
                    <a:pt x="867156" y="392430"/>
                  </a:lnTo>
                  <a:lnTo>
                    <a:pt x="842010" y="392430"/>
                  </a:lnTo>
                  <a:lnTo>
                    <a:pt x="842010" y="417576"/>
                  </a:lnTo>
                  <a:lnTo>
                    <a:pt x="867156" y="417576"/>
                  </a:lnTo>
                  <a:close/>
                </a:path>
                <a:path w="1838959" h="417829">
                  <a:moveTo>
                    <a:pt x="816101" y="417576"/>
                  </a:moveTo>
                  <a:lnTo>
                    <a:pt x="816101" y="392430"/>
                  </a:lnTo>
                  <a:lnTo>
                    <a:pt x="790955" y="392430"/>
                  </a:lnTo>
                  <a:lnTo>
                    <a:pt x="790955" y="417576"/>
                  </a:lnTo>
                  <a:lnTo>
                    <a:pt x="816101" y="417576"/>
                  </a:lnTo>
                  <a:close/>
                </a:path>
                <a:path w="1838959" h="417829">
                  <a:moveTo>
                    <a:pt x="765797" y="417576"/>
                  </a:moveTo>
                  <a:lnTo>
                    <a:pt x="765797" y="392430"/>
                  </a:lnTo>
                  <a:lnTo>
                    <a:pt x="739889" y="392430"/>
                  </a:lnTo>
                  <a:lnTo>
                    <a:pt x="739889" y="417576"/>
                  </a:lnTo>
                  <a:lnTo>
                    <a:pt x="765797" y="417576"/>
                  </a:lnTo>
                  <a:close/>
                </a:path>
                <a:path w="1838959" h="417829">
                  <a:moveTo>
                    <a:pt x="714756" y="417576"/>
                  </a:moveTo>
                  <a:lnTo>
                    <a:pt x="714756" y="392430"/>
                  </a:lnTo>
                  <a:lnTo>
                    <a:pt x="689610" y="392430"/>
                  </a:lnTo>
                  <a:lnTo>
                    <a:pt x="689610" y="417576"/>
                  </a:lnTo>
                  <a:lnTo>
                    <a:pt x="714756" y="417576"/>
                  </a:lnTo>
                  <a:close/>
                </a:path>
                <a:path w="1838959" h="417829">
                  <a:moveTo>
                    <a:pt x="663701" y="417576"/>
                  </a:moveTo>
                  <a:lnTo>
                    <a:pt x="663701" y="392430"/>
                  </a:lnTo>
                  <a:lnTo>
                    <a:pt x="638555" y="392430"/>
                  </a:lnTo>
                  <a:lnTo>
                    <a:pt x="638555" y="417576"/>
                  </a:lnTo>
                  <a:lnTo>
                    <a:pt x="663701" y="417576"/>
                  </a:lnTo>
                  <a:close/>
                </a:path>
                <a:path w="1838959" h="417829">
                  <a:moveTo>
                    <a:pt x="613397" y="417576"/>
                  </a:moveTo>
                  <a:lnTo>
                    <a:pt x="613397" y="392430"/>
                  </a:lnTo>
                  <a:lnTo>
                    <a:pt x="587489" y="392430"/>
                  </a:lnTo>
                  <a:lnTo>
                    <a:pt x="587489" y="417576"/>
                  </a:lnTo>
                  <a:lnTo>
                    <a:pt x="613397" y="417576"/>
                  </a:lnTo>
                  <a:close/>
                </a:path>
                <a:path w="1838959" h="417829">
                  <a:moveTo>
                    <a:pt x="562356" y="417576"/>
                  </a:moveTo>
                  <a:lnTo>
                    <a:pt x="562356" y="392430"/>
                  </a:lnTo>
                  <a:lnTo>
                    <a:pt x="537210" y="392430"/>
                  </a:lnTo>
                  <a:lnTo>
                    <a:pt x="537210" y="417576"/>
                  </a:lnTo>
                  <a:lnTo>
                    <a:pt x="562356" y="417576"/>
                  </a:lnTo>
                  <a:close/>
                </a:path>
                <a:path w="1838959" h="417829">
                  <a:moveTo>
                    <a:pt x="511301" y="417576"/>
                  </a:moveTo>
                  <a:lnTo>
                    <a:pt x="511301" y="392430"/>
                  </a:lnTo>
                  <a:lnTo>
                    <a:pt x="486155" y="392430"/>
                  </a:lnTo>
                  <a:lnTo>
                    <a:pt x="486155" y="417576"/>
                  </a:lnTo>
                  <a:lnTo>
                    <a:pt x="511301" y="417576"/>
                  </a:lnTo>
                  <a:close/>
                </a:path>
                <a:path w="1838959" h="417829">
                  <a:moveTo>
                    <a:pt x="460997" y="417576"/>
                  </a:moveTo>
                  <a:lnTo>
                    <a:pt x="460997" y="392430"/>
                  </a:lnTo>
                  <a:lnTo>
                    <a:pt x="435089" y="392430"/>
                  </a:lnTo>
                  <a:lnTo>
                    <a:pt x="435089" y="417576"/>
                  </a:lnTo>
                  <a:lnTo>
                    <a:pt x="460997" y="417576"/>
                  </a:lnTo>
                  <a:close/>
                </a:path>
                <a:path w="1838959" h="417829">
                  <a:moveTo>
                    <a:pt x="409956" y="417576"/>
                  </a:moveTo>
                  <a:lnTo>
                    <a:pt x="409956" y="392430"/>
                  </a:lnTo>
                  <a:lnTo>
                    <a:pt x="384810" y="392430"/>
                  </a:lnTo>
                  <a:lnTo>
                    <a:pt x="384810" y="417576"/>
                  </a:lnTo>
                  <a:lnTo>
                    <a:pt x="409956" y="417576"/>
                  </a:lnTo>
                  <a:close/>
                </a:path>
                <a:path w="1838959" h="417829">
                  <a:moveTo>
                    <a:pt x="358901" y="417576"/>
                  </a:moveTo>
                  <a:lnTo>
                    <a:pt x="358901" y="392430"/>
                  </a:lnTo>
                  <a:lnTo>
                    <a:pt x="333755" y="392430"/>
                  </a:lnTo>
                  <a:lnTo>
                    <a:pt x="333755" y="417576"/>
                  </a:lnTo>
                  <a:lnTo>
                    <a:pt x="358901" y="417576"/>
                  </a:lnTo>
                  <a:close/>
                </a:path>
                <a:path w="1838959" h="417829">
                  <a:moveTo>
                    <a:pt x="308597" y="417576"/>
                  </a:moveTo>
                  <a:lnTo>
                    <a:pt x="308597" y="392430"/>
                  </a:lnTo>
                  <a:lnTo>
                    <a:pt x="282689" y="392430"/>
                  </a:lnTo>
                  <a:lnTo>
                    <a:pt x="282689" y="417576"/>
                  </a:lnTo>
                  <a:lnTo>
                    <a:pt x="308597" y="417576"/>
                  </a:lnTo>
                  <a:close/>
                </a:path>
                <a:path w="1838959" h="417829">
                  <a:moveTo>
                    <a:pt x="257556" y="417576"/>
                  </a:moveTo>
                  <a:lnTo>
                    <a:pt x="257556" y="392430"/>
                  </a:lnTo>
                  <a:lnTo>
                    <a:pt x="232410" y="392430"/>
                  </a:lnTo>
                  <a:lnTo>
                    <a:pt x="232410" y="417576"/>
                  </a:lnTo>
                  <a:lnTo>
                    <a:pt x="257556" y="417576"/>
                  </a:lnTo>
                  <a:close/>
                </a:path>
                <a:path w="1838959" h="417829">
                  <a:moveTo>
                    <a:pt x="206501" y="417576"/>
                  </a:moveTo>
                  <a:lnTo>
                    <a:pt x="206501" y="392430"/>
                  </a:lnTo>
                  <a:lnTo>
                    <a:pt x="181355" y="392430"/>
                  </a:lnTo>
                  <a:lnTo>
                    <a:pt x="181355" y="417576"/>
                  </a:lnTo>
                  <a:lnTo>
                    <a:pt x="206501" y="417576"/>
                  </a:lnTo>
                  <a:close/>
                </a:path>
                <a:path w="1838959" h="417829">
                  <a:moveTo>
                    <a:pt x="156197" y="417576"/>
                  </a:moveTo>
                  <a:lnTo>
                    <a:pt x="156197" y="392430"/>
                  </a:lnTo>
                  <a:lnTo>
                    <a:pt x="130289" y="392430"/>
                  </a:lnTo>
                  <a:lnTo>
                    <a:pt x="130289" y="417576"/>
                  </a:lnTo>
                  <a:lnTo>
                    <a:pt x="156197" y="417576"/>
                  </a:lnTo>
                  <a:close/>
                </a:path>
                <a:path w="1838959" h="417829">
                  <a:moveTo>
                    <a:pt x="105156" y="417576"/>
                  </a:moveTo>
                  <a:lnTo>
                    <a:pt x="105156" y="392430"/>
                  </a:lnTo>
                  <a:lnTo>
                    <a:pt x="80010" y="392430"/>
                  </a:lnTo>
                  <a:lnTo>
                    <a:pt x="80010" y="417576"/>
                  </a:lnTo>
                  <a:lnTo>
                    <a:pt x="105156" y="417576"/>
                  </a:lnTo>
                  <a:close/>
                </a:path>
                <a:path w="1838959" h="417829">
                  <a:moveTo>
                    <a:pt x="54101" y="417576"/>
                  </a:moveTo>
                  <a:lnTo>
                    <a:pt x="54101" y="392430"/>
                  </a:lnTo>
                  <a:lnTo>
                    <a:pt x="28955" y="392430"/>
                  </a:lnTo>
                  <a:lnTo>
                    <a:pt x="28955" y="417576"/>
                  </a:lnTo>
                  <a:lnTo>
                    <a:pt x="54101" y="417576"/>
                  </a:lnTo>
                  <a:close/>
                </a:path>
              </a:pathLst>
            </a:custGeom>
            <a:solidFill>
              <a:srgbClr val="000000"/>
            </a:solidFill>
          </p:spPr>
          <p:txBody>
            <a:bodyPr wrap="square" lIns="0" tIns="0" rIns="0" bIns="0" rtlCol="0"/>
            <a:lstStyle/>
            <a:p>
              <a:endParaRPr/>
            </a:p>
          </p:txBody>
        </p:sp>
        <p:sp>
          <p:nvSpPr>
            <p:cNvPr id="10" name="object 10"/>
            <p:cNvSpPr txBox="1"/>
            <p:nvPr/>
          </p:nvSpPr>
          <p:spPr>
            <a:xfrm>
              <a:off x="7491869" y="3351276"/>
              <a:ext cx="1812925" cy="392430"/>
            </a:xfrm>
            <a:prstGeom prst="rect">
              <a:avLst/>
            </a:prstGeom>
            <a:solidFill>
              <a:srgbClr val="EAEAEA"/>
            </a:solidFill>
          </p:spPr>
          <p:txBody>
            <a:bodyPr vert="horz" wrap="square" lIns="0" tIns="0" rIns="0" bIns="0" rtlCol="0">
              <a:spAutoFit/>
            </a:bodyPr>
            <a:lstStyle/>
            <a:p>
              <a:pPr algn="ctr">
                <a:lnSpc>
                  <a:spcPct val="100000"/>
                </a:lnSpc>
              </a:pPr>
              <a:r>
                <a:rPr sz="1800" b="1" dirty="0">
                  <a:latin typeface="Calibri"/>
                  <a:cs typeface="Calibri"/>
                </a:rPr>
                <a:t>A </a:t>
              </a:r>
              <a:r>
                <a:rPr sz="1800" b="1" spc="-5" dirty="0">
                  <a:latin typeface="Calibri"/>
                  <a:cs typeface="Calibri"/>
                </a:rPr>
                <a:t>File</a:t>
              </a:r>
              <a:endParaRPr sz="1800">
                <a:latin typeface="Calibri"/>
                <a:cs typeface="Calibri"/>
              </a:endParaRPr>
            </a:p>
          </p:txBody>
        </p:sp>
        <p:sp>
          <p:nvSpPr>
            <p:cNvPr id="11" name="object 11"/>
            <p:cNvSpPr/>
            <p:nvPr/>
          </p:nvSpPr>
          <p:spPr>
            <a:xfrm>
              <a:off x="2934347" y="3921252"/>
              <a:ext cx="231775" cy="319405"/>
            </a:xfrm>
            <a:custGeom>
              <a:avLst/>
              <a:gdLst/>
              <a:ahLst/>
              <a:cxnLst/>
              <a:rect l="l" t="t" r="r" b="b"/>
              <a:pathLst>
                <a:path w="231775" h="319404">
                  <a:moveTo>
                    <a:pt x="75437" y="38862"/>
                  </a:moveTo>
                  <a:lnTo>
                    <a:pt x="0" y="0"/>
                  </a:lnTo>
                  <a:lnTo>
                    <a:pt x="13715" y="83820"/>
                  </a:lnTo>
                  <a:lnTo>
                    <a:pt x="32003" y="70499"/>
                  </a:lnTo>
                  <a:lnTo>
                    <a:pt x="32003" y="54864"/>
                  </a:lnTo>
                  <a:lnTo>
                    <a:pt x="42671" y="47244"/>
                  </a:lnTo>
                  <a:lnTo>
                    <a:pt x="50020" y="57375"/>
                  </a:lnTo>
                  <a:lnTo>
                    <a:pt x="75437" y="38862"/>
                  </a:lnTo>
                  <a:close/>
                </a:path>
                <a:path w="231775" h="319404">
                  <a:moveTo>
                    <a:pt x="50020" y="57375"/>
                  </a:moveTo>
                  <a:lnTo>
                    <a:pt x="42671" y="47244"/>
                  </a:lnTo>
                  <a:lnTo>
                    <a:pt x="32003" y="54864"/>
                  </a:lnTo>
                  <a:lnTo>
                    <a:pt x="39424" y="65094"/>
                  </a:lnTo>
                  <a:lnTo>
                    <a:pt x="50020" y="57375"/>
                  </a:lnTo>
                  <a:close/>
                </a:path>
                <a:path w="231775" h="319404">
                  <a:moveTo>
                    <a:pt x="39424" y="65094"/>
                  </a:moveTo>
                  <a:lnTo>
                    <a:pt x="32003" y="54864"/>
                  </a:lnTo>
                  <a:lnTo>
                    <a:pt x="32003" y="70499"/>
                  </a:lnTo>
                  <a:lnTo>
                    <a:pt x="39424" y="65094"/>
                  </a:lnTo>
                  <a:close/>
                </a:path>
                <a:path w="231775" h="319404">
                  <a:moveTo>
                    <a:pt x="192223" y="253421"/>
                  </a:moveTo>
                  <a:lnTo>
                    <a:pt x="50020" y="57375"/>
                  </a:lnTo>
                  <a:lnTo>
                    <a:pt x="39424" y="65094"/>
                  </a:lnTo>
                  <a:lnTo>
                    <a:pt x="181627" y="261140"/>
                  </a:lnTo>
                  <a:lnTo>
                    <a:pt x="192223" y="253421"/>
                  </a:lnTo>
                  <a:close/>
                </a:path>
                <a:path w="231775" h="319404">
                  <a:moveTo>
                    <a:pt x="199643" y="302467"/>
                  </a:moveTo>
                  <a:lnTo>
                    <a:pt x="199643" y="263652"/>
                  </a:lnTo>
                  <a:lnTo>
                    <a:pt x="188975" y="271272"/>
                  </a:lnTo>
                  <a:lnTo>
                    <a:pt x="181627" y="261140"/>
                  </a:lnTo>
                  <a:lnTo>
                    <a:pt x="156209" y="279654"/>
                  </a:lnTo>
                  <a:lnTo>
                    <a:pt x="199643" y="302467"/>
                  </a:lnTo>
                  <a:close/>
                </a:path>
                <a:path w="231775" h="319404">
                  <a:moveTo>
                    <a:pt x="199643" y="263652"/>
                  </a:moveTo>
                  <a:lnTo>
                    <a:pt x="192223" y="253421"/>
                  </a:lnTo>
                  <a:lnTo>
                    <a:pt x="181627" y="261140"/>
                  </a:lnTo>
                  <a:lnTo>
                    <a:pt x="188975" y="271272"/>
                  </a:lnTo>
                  <a:lnTo>
                    <a:pt x="199643" y="263652"/>
                  </a:lnTo>
                  <a:close/>
                </a:path>
                <a:path w="231775" h="319404">
                  <a:moveTo>
                    <a:pt x="231647" y="319278"/>
                  </a:moveTo>
                  <a:lnTo>
                    <a:pt x="217931" y="234696"/>
                  </a:lnTo>
                  <a:lnTo>
                    <a:pt x="192223" y="253421"/>
                  </a:lnTo>
                  <a:lnTo>
                    <a:pt x="199643" y="263652"/>
                  </a:lnTo>
                  <a:lnTo>
                    <a:pt x="199643" y="302467"/>
                  </a:lnTo>
                  <a:lnTo>
                    <a:pt x="231647" y="319278"/>
                  </a:lnTo>
                  <a:close/>
                </a:path>
              </a:pathLst>
            </a:custGeom>
            <a:solidFill>
              <a:srgbClr val="FF3300"/>
            </a:solidFill>
          </p:spPr>
          <p:txBody>
            <a:bodyPr wrap="square" lIns="0" tIns="0" rIns="0" bIns="0" rtlCol="0"/>
            <a:lstStyle/>
            <a:p>
              <a:endParaRPr/>
            </a:p>
          </p:txBody>
        </p:sp>
        <p:sp>
          <p:nvSpPr>
            <p:cNvPr id="12" name="object 12"/>
            <p:cNvSpPr/>
            <p:nvPr/>
          </p:nvSpPr>
          <p:spPr>
            <a:xfrm>
              <a:off x="4222889" y="3153155"/>
              <a:ext cx="1271905" cy="746125"/>
            </a:xfrm>
            <a:custGeom>
              <a:avLst/>
              <a:gdLst/>
              <a:ahLst/>
              <a:cxnLst/>
              <a:rect l="l" t="t" r="r" b="b"/>
              <a:pathLst>
                <a:path w="1271904" h="746125">
                  <a:moveTo>
                    <a:pt x="26670" y="357378"/>
                  </a:moveTo>
                  <a:lnTo>
                    <a:pt x="762" y="355854"/>
                  </a:lnTo>
                  <a:lnTo>
                    <a:pt x="762" y="363474"/>
                  </a:lnTo>
                  <a:lnTo>
                    <a:pt x="0" y="373380"/>
                  </a:lnTo>
                  <a:lnTo>
                    <a:pt x="762" y="382524"/>
                  </a:lnTo>
                  <a:lnTo>
                    <a:pt x="25908" y="381762"/>
                  </a:lnTo>
                  <a:lnTo>
                    <a:pt x="25908" y="363474"/>
                  </a:lnTo>
                  <a:lnTo>
                    <a:pt x="26670" y="357378"/>
                  </a:lnTo>
                  <a:close/>
                </a:path>
                <a:path w="1271904" h="746125">
                  <a:moveTo>
                    <a:pt x="35814" y="310896"/>
                  </a:moveTo>
                  <a:lnTo>
                    <a:pt x="11430" y="303276"/>
                  </a:lnTo>
                  <a:lnTo>
                    <a:pt x="7620" y="314706"/>
                  </a:lnTo>
                  <a:lnTo>
                    <a:pt x="5334" y="324612"/>
                  </a:lnTo>
                  <a:lnTo>
                    <a:pt x="4572" y="329184"/>
                  </a:lnTo>
                  <a:lnTo>
                    <a:pt x="29718" y="333756"/>
                  </a:lnTo>
                  <a:lnTo>
                    <a:pt x="30480" y="329184"/>
                  </a:lnTo>
                  <a:lnTo>
                    <a:pt x="35052" y="312420"/>
                  </a:lnTo>
                  <a:lnTo>
                    <a:pt x="35814" y="310896"/>
                  </a:lnTo>
                  <a:close/>
                </a:path>
                <a:path w="1271904" h="746125">
                  <a:moveTo>
                    <a:pt x="54864" y="266700"/>
                  </a:moveTo>
                  <a:lnTo>
                    <a:pt x="32766" y="254508"/>
                  </a:lnTo>
                  <a:lnTo>
                    <a:pt x="29718" y="259842"/>
                  </a:lnTo>
                  <a:lnTo>
                    <a:pt x="25146" y="268986"/>
                  </a:lnTo>
                  <a:lnTo>
                    <a:pt x="21336" y="278130"/>
                  </a:lnTo>
                  <a:lnTo>
                    <a:pt x="20574" y="278130"/>
                  </a:lnTo>
                  <a:lnTo>
                    <a:pt x="44196" y="288036"/>
                  </a:lnTo>
                  <a:lnTo>
                    <a:pt x="44196" y="287274"/>
                  </a:lnTo>
                  <a:lnTo>
                    <a:pt x="48006" y="279654"/>
                  </a:lnTo>
                  <a:lnTo>
                    <a:pt x="52578" y="271272"/>
                  </a:lnTo>
                  <a:lnTo>
                    <a:pt x="54864" y="266700"/>
                  </a:lnTo>
                  <a:close/>
                </a:path>
                <a:path w="1271904" h="746125">
                  <a:moveTo>
                    <a:pt x="82296" y="227076"/>
                  </a:moveTo>
                  <a:lnTo>
                    <a:pt x="62484" y="211074"/>
                  </a:lnTo>
                  <a:lnTo>
                    <a:pt x="57912" y="217170"/>
                  </a:lnTo>
                  <a:lnTo>
                    <a:pt x="51816" y="225552"/>
                  </a:lnTo>
                  <a:lnTo>
                    <a:pt x="47244" y="231648"/>
                  </a:lnTo>
                  <a:lnTo>
                    <a:pt x="67818" y="246126"/>
                  </a:lnTo>
                  <a:lnTo>
                    <a:pt x="72390" y="240030"/>
                  </a:lnTo>
                  <a:lnTo>
                    <a:pt x="78486" y="232410"/>
                  </a:lnTo>
                  <a:lnTo>
                    <a:pt x="82296" y="227076"/>
                  </a:lnTo>
                  <a:close/>
                </a:path>
                <a:path w="1271904" h="746125">
                  <a:moveTo>
                    <a:pt x="116586" y="191262"/>
                  </a:moveTo>
                  <a:lnTo>
                    <a:pt x="99060" y="172974"/>
                  </a:lnTo>
                  <a:lnTo>
                    <a:pt x="94488" y="176784"/>
                  </a:lnTo>
                  <a:lnTo>
                    <a:pt x="86106" y="184404"/>
                  </a:lnTo>
                  <a:lnTo>
                    <a:pt x="80010" y="191262"/>
                  </a:lnTo>
                  <a:lnTo>
                    <a:pt x="98298" y="208788"/>
                  </a:lnTo>
                  <a:lnTo>
                    <a:pt x="104394" y="201930"/>
                  </a:lnTo>
                  <a:lnTo>
                    <a:pt x="112014" y="195072"/>
                  </a:lnTo>
                  <a:lnTo>
                    <a:pt x="116586" y="191262"/>
                  </a:lnTo>
                  <a:close/>
                </a:path>
                <a:path w="1271904" h="746125">
                  <a:moveTo>
                    <a:pt x="154686" y="160020"/>
                  </a:moveTo>
                  <a:lnTo>
                    <a:pt x="139446" y="139446"/>
                  </a:lnTo>
                  <a:lnTo>
                    <a:pt x="128778" y="147066"/>
                  </a:lnTo>
                  <a:lnTo>
                    <a:pt x="119634" y="154686"/>
                  </a:lnTo>
                  <a:lnTo>
                    <a:pt x="118872" y="155448"/>
                  </a:lnTo>
                  <a:lnTo>
                    <a:pt x="134874" y="175260"/>
                  </a:lnTo>
                  <a:lnTo>
                    <a:pt x="136398" y="173736"/>
                  </a:lnTo>
                  <a:lnTo>
                    <a:pt x="144780" y="166878"/>
                  </a:lnTo>
                  <a:lnTo>
                    <a:pt x="154686" y="160020"/>
                  </a:lnTo>
                  <a:close/>
                </a:path>
                <a:path w="1271904" h="746125">
                  <a:moveTo>
                    <a:pt x="195834" y="132588"/>
                  </a:moveTo>
                  <a:lnTo>
                    <a:pt x="182880" y="111252"/>
                  </a:lnTo>
                  <a:lnTo>
                    <a:pt x="167640" y="119634"/>
                  </a:lnTo>
                  <a:lnTo>
                    <a:pt x="160782" y="124968"/>
                  </a:lnTo>
                  <a:lnTo>
                    <a:pt x="174498" y="145542"/>
                  </a:lnTo>
                  <a:lnTo>
                    <a:pt x="182118" y="140970"/>
                  </a:lnTo>
                  <a:lnTo>
                    <a:pt x="195834" y="132588"/>
                  </a:lnTo>
                  <a:close/>
                </a:path>
                <a:path w="1271904" h="746125">
                  <a:moveTo>
                    <a:pt x="240030" y="108966"/>
                  </a:moveTo>
                  <a:lnTo>
                    <a:pt x="228600" y="86106"/>
                  </a:lnTo>
                  <a:lnTo>
                    <a:pt x="211074" y="95250"/>
                  </a:lnTo>
                  <a:lnTo>
                    <a:pt x="204978" y="98298"/>
                  </a:lnTo>
                  <a:lnTo>
                    <a:pt x="217170" y="120396"/>
                  </a:lnTo>
                  <a:lnTo>
                    <a:pt x="240030" y="108966"/>
                  </a:lnTo>
                  <a:close/>
                </a:path>
                <a:path w="1271904" h="746125">
                  <a:moveTo>
                    <a:pt x="284988" y="88392"/>
                  </a:moveTo>
                  <a:lnTo>
                    <a:pt x="275844" y="65532"/>
                  </a:lnTo>
                  <a:lnTo>
                    <a:pt x="258318" y="72390"/>
                  </a:lnTo>
                  <a:lnTo>
                    <a:pt x="251460" y="75438"/>
                  </a:lnTo>
                  <a:lnTo>
                    <a:pt x="262128" y="98298"/>
                  </a:lnTo>
                  <a:lnTo>
                    <a:pt x="268224" y="95250"/>
                  </a:lnTo>
                  <a:lnTo>
                    <a:pt x="284988" y="88392"/>
                  </a:lnTo>
                  <a:close/>
                </a:path>
                <a:path w="1271904" h="746125">
                  <a:moveTo>
                    <a:pt x="332232" y="71628"/>
                  </a:moveTo>
                  <a:lnTo>
                    <a:pt x="323850" y="47244"/>
                  </a:lnTo>
                  <a:lnTo>
                    <a:pt x="308610" y="52578"/>
                  </a:lnTo>
                  <a:lnTo>
                    <a:pt x="299466" y="56388"/>
                  </a:lnTo>
                  <a:lnTo>
                    <a:pt x="308610" y="80010"/>
                  </a:lnTo>
                  <a:lnTo>
                    <a:pt x="317754" y="76200"/>
                  </a:lnTo>
                  <a:lnTo>
                    <a:pt x="332232" y="71628"/>
                  </a:lnTo>
                  <a:close/>
                </a:path>
                <a:path w="1271904" h="746125">
                  <a:moveTo>
                    <a:pt x="380238" y="57150"/>
                  </a:moveTo>
                  <a:lnTo>
                    <a:pt x="373380" y="32766"/>
                  </a:lnTo>
                  <a:lnTo>
                    <a:pt x="361950" y="35814"/>
                  </a:lnTo>
                  <a:lnTo>
                    <a:pt x="348996" y="39624"/>
                  </a:lnTo>
                  <a:lnTo>
                    <a:pt x="355854" y="64008"/>
                  </a:lnTo>
                  <a:lnTo>
                    <a:pt x="369570" y="60198"/>
                  </a:lnTo>
                  <a:lnTo>
                    <a:pt x="380238" y="57150"/>
                  </a:lnTo>
                  <a:close/>
                </a:path>
                <a:path w="1271904" h="746125">
                  <a:moveTo>
                    <a:pt x="428244" y="45720"/>
                  </a:moveTo>
                  <a:lnTo>
                    <a:pt x="423672" y="21335"/>
                  </a:lnTo>
                  <a:lnTo>
                    <a:pt x="419100" y="22098"/>
                  </a:lnTo>
                  <a:lnTo>
                    <a:pt x="398526" y="26670"/>
                  </a:lnTo>
                  <a:lnTo>
                    <a:pt x="403860" y="51053"/>
                  </a:lnTo>
                  <a:lnTo>
                    <a:pt x="424434" y="46482"/>
                  </a:lnTo>
                  <a:lnTo>
                    <a:pt x="428244" y="45720"/>
                  </a:lnTo>
                  <a:close/>
                </a:path>
                <a:path w="1271904" h="746125">
                  <a:moveTo>
                    <a:pt x="478536" y="37338"/>
                  </a:moveTo>
                  <a:lnTo>
                    <a:pt x="473964" y="12192"/>
                  </a:lnTo>
                  <a:lnTo>
                    <a:pt x="448818" y="16002"/>
                  </a:lnTo>
                  <a:lnTo>
                    <a:pt x="453390" y="41148"/>
                  </a:lnTo>
                  <a:lnTo>
                    <a:pt x="478536" y="37338"/>
                  </a:lnTo>
                  <a:close/>
                </a:path>
                <a:path w="1271904" h="746125">
                  <a:moveTo>
                    <a:pt x="528066" y="30480"/>
                  </a:moveTo>
                  <a:lnTo>
                    <a:pt x="525018" y="5334"/>
                  </a:lnTo>
                  <a:lnTo>
                    <a:pt x="509016" y="6858"/>
                  </a:lnTo>
                  <a:lnTo>
                    <a:pt x="499872" y="8382"/>
                  </a:lnTo>
                  <a:lnTo>
                    <a:pt x="502920" y="33528"/>
                  </a:lnTo>
                  <a:lnTo>
                    <a:pt x="512064" y="32003"/>
                  </a:lnTo>
                  <a:lnTo>
                    <a:pt x="528066" y="30480"/>
                  </a:lnTo>
                  <a:close/>
                </a:path>
                <a:path w="1271904" h="746125">
                  <a:moveTo>
                    <a:pt x="577596" y="26670"/>
                  </a:moveTo>
                  <a:lnTo>
                    <a:pt x="576834" y="1524"/>
                  </a:lnTo>
                  <a:lnTo>
                    <a:pt x="571500" y="1524"/>
                  </a:lnTo>
                  <a:lnTo>
                    <a:pt x="550926" y="3048"/>
                  </a:lnTo>
                  <a:lnTo>
                    <a:pt x="552450" y="28194"/>
                  </a:lnTo>
                  <a:lnTo>
                    <a:pt x="571500" y="26782"/>
                  </a:lnTo>
                  <a:lnTo>
                    <a:pt x="577596" y="26670"/>
                  </a:lnTo>
                  <a:close/>
                </a:path>
                <a:path w="1271904" h="746125">
                  <a:moveTo>
                    <a:pt x="627888" y="25146"/>
                  </a:moveTo>
                  <a:lnTo>
                    <a:pt x="627888" y="0"/>
                  </a:lnTo>
                  <a:lnTo>
                    <a:pt x="601980" y="0"/>
                  </a:lnTo>
                  <a:lnTo>
                    <a:pt x="603504" y="25908"/>
                  </a:lnTo>
                  <a:lnTo>
                    <a:pt x="604266" y="25908"/>
                  </a:lnTo>
                  <a:lnTo>
                    <a:pt x="627888" y="25146"/>
                  </a:lnTo>
                  <a:close/>
                </a:path>
                <a:path w="1271904" h="746125">
                  <a:moveTo>
                    <a:pt x="678942" y="762"/>
                  </a:moveTo>
                  <a:lnTo>
                    <a:pt x="668274" y="0"/>
                  </a:lnTo>
                  <a:lnTo>
                    <a:pt x="653796" y="0"/>
                  </a:lnTo>
                  <a:lnTo>
                    <a:pt x="653034" y="25146"/>
                  </a:lnTo>
                  <a:lnTo>
                    <a:pt x="668274" y="25908"/>
                  </a:lnTo>
                  <a:lnTo>
                    <a:pt x="678180" y="25908"/>
                  </a:lnTo>
                  <a:lnTo>
                    <a:pt x="678942" y="762"/>
                  </a:lnTo>
                  <a:close/>
                </a:path>
                <a:path w="1271904" h="746125">
                  <a:moveTo>
                    <a:pt x="729996" y="3810"/>
                  </a:moveTo>
                  <a:lnTo>
                    <a:pt x="704850" y="2285"/>
                  </a:lnTo>
                  <a:lnTo>
                    <a:pt x="703326" y="27432"/>
                  </a:lnTo>
                  <a:lnTo>
                    <a:pt x="728472" y="28956"/>
                  </a:lnTo>
                  <a:lnTo>
                    <a:pt x="729996" y="3810"/>
                  </a:lnTo>
                  <a:close/>
                </a:path>
                <a:path w="1271904" h="746125">
                  <a:moveTo>
                    <a:pt x="781812" y="9906"/>
                  </a:moveTo>
                  <a:lnTo>
                    <a:pt x="762762" y="6858"/>
                  </a:lnTo>
                  <a:lnTo>
                    <a:pt x="755904" y="6096"/>
                  </a:lnTo>
                  <a:lnTo>
                    <a:pt x="753618" y="32003"/>
                  </a:lnTo>
                  <a:lnTo>
                    <a:pt x="760476" y="32766"/>
                  </a:lnTo>
                  <a:lnTo>
                    <a:pt x="778002" y="35052"/>
                  </a:lnTo>
                  <a:lnTo>
                    <a:pt x="781812" y="9906"/>
                  </a:lnTo>
                  <a:close/>
                </a:path>
                <a:path w="1271904" h="746125">
                  <a:moveTo>
                    <a:pt x="832866" y="17526"/>
                  </a:moveTo>
                  <a:lnTo>
                    <a:pt x="823722" y="16002"/>
                  </a:lnTo>
                  <a:lnTo>
                    <a:pt x="806958" y="13716"/>
                  </a:lnTo>
                  <a:lnTo>
                    <a:pt x="803148" y="38100"/>
                  </a:lnTo>
                  <a:lnTo>
                    <a:pt x="819150" y="41148"/>
                  </a:lnTo>
                  <a:lnTo>
                    <a:pt x="827532" y="42671"/>
                  </a:lnTo>
                  <a:lnTo>
                    <a:pt x="832866" y="17526"/>
                  </a:lnTo>
                  <a:close/>
                </a:path>
                <a:path w="1271904" h="746125">
                  <a:moveTo>
                    <a:pt x="883158" y="28956"/>
                  </a:moveTo>
                  <a:lnTo>
                    <a:pt x="881634" y="28194"/>
                  </a:lnTo>
                  <a:lnTo>
                    <a:pt x="858012" y="22860"/>
                  </a:lnTo>
                  <a:lnTo>
                    <a:pt x="851916" y="48006"/>
                  </a:lnTo>
                  <a:lnTo>
                    <a:pt x="875538" y="53339"/>
                  </a:lnTo>
                  <a:lnTo>
                    <a:pt x="876300" y="53339"/>
                  </a:lnTo>
                  <a:lnTo>
                    <a:pt x="883158" y="28956"/>
                  </a:lnTo>
                  <a:close/>
                </a:path>
                <a:path w="1271904" h="746125">
                  <a:moveTo>
                    <a:pt x="931926" y="42671"/>
                  </a:moveTo>
                  <a:lnTo>
                    <a:pt x="909828" y="35814"/>
                  </a:lnTo>
                  <a:lnTo>
                    <a:pt x="907542" y="35052"/>
                  </a:lnTo>
                  <a:lnTo>
                    <a:pt x="901446" y="59436"/>
                  </a:lnTo>
                  <a:lnTo>
                    <a:pt x="902970" y="60198"/>
                  </a:lnTo>
                  <a:lnTo>
                    <a:pt x="925068" y="67056"/>
                  </a:lnTo>
                  <a:lnTo>
                    <a:pt x="931926" y="42671"/>
                  </a:lnTo>
                  <a:close/>
                </a:path>
                <a:path w="1271904" h="746125">
                  <a:moveTo>
                    <a:pt x="981456" y="59436"/>
                  </a:moveTo>
                  <a:lnTo>
                    <a:pt x="957072" y="50292"/>
                  </a:lnTo>
                  <a:lnTo>
                    <a:pt x="948690" y="74676"/>
                  </a:lnTo>
                  <a:lnTo>
                    <a:pt x="955548" y="76962"/>
                  </a:lnTo>
                  <a:lnTo>
                    <a:pt x="972312" y="83058"/>
                  </a:lnTo>
                  <a:lnTo>
                    <a:pt x="981456" y="59436"/>
                  </a:lnTo>
                  <a:close/>
                </a:path>
                <a:path w="1271904" h="746125">
                  <a:moveTo>
                    <a:pt x="1028700" y="79248"/>
                  </a:moveTo>
                  <a:lnTo>
                    <a:pt x="1013460" y="72389"/>
                  </a:lnTo>
                  <a:lnTo>
                    <a:pt x="1005078" y="68580"/>
                  </a:lnTo>
                  <a:lnTo>
                    <a:pt x="995172" y="92202"/>
                  </a:lnTo>
                  <a:lnTo>
                    <a:pt x="1004316" y="96012"/>
                  </a:lnTo>
                  <a:lnTo>
                    <a:pt x="1018032" y="102108"/>
                  </a:lnTo>
                  <a:lnTo>
                    <a:pt x="1028700" y="79248"/>
                  </a:lnTo>
                  <a:close/>
                </a:path>
                <a:path w="1271904" h="746125">
                  <a:moveTo>
                    <a:pt x="1075182" y="102870"/>
                  </a:moveTo>
                  <a:lnTo>
                    <a:pt x="1060704" y="94488"/>
                  </a:lnTo>
                  <a:lnTo>
                    <a:pt x="1052322" y="90678"/>
                  </a:lnTo>
                  <a:lnTo>
                    <a:pt x="1040892" y="112776"/>
                  </a:lnTo>
                  <a:lnTo>
                    <a:pt x="1049274" y="117348"/>
                  </a:lnTo>
                  <a:lnTo>
                    <a:pt x="1062990" y="124968"/>
                  </a:lnTo>
                  <a:lnTo>
                    <a:pt x="1075182" y="102870"/>
                  </a:lnTo>
                  <a:close/>
                </a:path>
                <a:path w="1271904" h="746125">
                  <a:moveTo>
                    <a:pt x="1119378" y="129539"/>
                  </a:moveTo>
                  <a:lnTo>
                    <a:pt x="1104138" y="119634"/>
                  </a:lnTo>
                  <a:lnTo>
                    <a:pt x="1097280" y="115824"/>
                  </a:lnTo>
                  <a:lnTo>
                    <a:pt x="1084326" y="137160"/>
                  </a:lnTo>
                  <a:lnTo>
                    <a:pt x="1104900" y="150876"/>
                  </a:lnTo>
                  <a:lnTo>
                    <a:pt x="1119378" y="129539"/>
                  </a:lnTo>
                  <a:close/>
                </a:path>
                <a:path w="1271904" h="746125">
                  <a:moveTo>
                    <a:pt x="1160526" y="161544"/>
                  </a:moveTo>
                  <a:lnTo>
                    <a:pt x="1152144" y="153923"/>
                  </a:lnTo>
                  <a:lnTo>
                    <a:pt x="1139952" y="144779"/>
                  </a:lnTo>
                  <a:lnTo>
                    <a:pt x="1125474" y="165353"/>
                  </a:lnTo>
                  <a:lnTo>
                    <a:pt x="1127760" y="167639"/>
                  </a:lnTo>
                  <a:lnTo>
                    <a:pt x="1136142" y="174497"/>
                  </a:lnTo>
                  <a:lnTo>
                    <a:pt x="1144524" y="180594"/>
                  </a:lnTo>
                  <a:lnTo>
                    <a:pt x="1160526" y="161544"/>
                  </a:lnTo>
                  <a:close/>
                </a:path>
                <a:path w="1271904" h="746125">
                  <a:moveTo>
                    <a:pt x="1198626" y="198120"/>
                  </a:moveTo>
                  <a:lnTo>
                    <a:pt x="1193292" y="192024"/>
                  </a:lnTo>
                  <a:lnTo>
                    <a:pt x="1180338" y="179069"/>
                  </a:lnTo>
                  <a:lnTo>
                    <a:pt x="1162050" y="197358"/>
                  </a:lnTo>
                  <a:lnTo>
                    <a:pt x="1168146" y="202692"/>
                  </a:lnTo>
                  <a:lnTo>
                    <a:pt x="1175004" y="209550"/>
                  </a:lnTo>
                  <a:lnTo>
                    <a:pt x="1179576" y="214884"/>
                  </a:lnTo>
                  <a:lnTo>
                    <a:pt x="1198626" y="198120"/>
                  </a:lnTo>
                  <a:close/>
                </a:path>
                <a:path w="1271904" h="746125">
                  <a:moveTo>
                    <a:pt x="1230630" y="239268"/>
                  </a:moveTo>
                  <a:lnTo>
                    <a:pt x="1226058" y="233172"/>
                  </a:lnTo>
                  <a:lnTo>
                    <a:pt x="1220724" y="224790"/>
                  </a:lnTo>
                  <a:lnTo>
                    <a:pt x="1215390" y="217931"/>
                  </a:lnTo>
                  <a:lnTo>
                    <a:pt x="1194816" y="233172"/>
                  </a:lnTo>
                  <a:lnTo>
                    <a:pt x="1200150" y="240029"/>
                  </a:lnTo>
                  <a:lnTo>
                    <a:pt x="1205484" y="247650"/>
                  </a:lnTo>
                  <a:lnTo>
                    <a:pt x="1209294" y="253745"/>
                  </a:lnTo>
                  <a:lnTo>
                    <a:pt x="1230630" y="239268"/>
                  </a:lnTo>
                  <a:close/>
                </a:path>
                <a:path w="1271904" h="746125">
                  <a:moveTo>
                    <a:pt x="1255014" y="287273"/>
                  </a:moveTo>
                  <a:lnTo>
                    <a:pt x="1255014" y="286512"/>
                  </a:lnTo>
                  <a:lnTo>
                    <a:pt x="1251204" y="277368"/>
                  </a:lnTo>
                  <a:lnTo>
                    <a:pt x="1246632" y="268223"/>
                  </a:lnTo>
                  <a:lnTo>
                    <a:pt x="1244346" y="262890"/>
                  </a:lnTo>
                  <a:lnTo>
                    <a:pt x="1221486" y="274320"/>
                  </a:lnTo>
                  <a:lnTo>
                    <a:pt x="1224534" y="279654"/>
                  </a:lnTo>
                  <a:lnTo>
                    <a:pt x="1228344" y="288036"/>
                  </a:lnTo>
                  <a:lnTo>
                    <a:pt x="1231392" y="296417"/>
                  </a:lnTo>
                  <a:lnTo>
                    <a:pt x="1255014" y="287273"/>
                  </a:lnTo>
                  <a:close/>
                </a:path>
                <a:path w="1271904" h="746125">
                  <a:moveTo>
                    <a:pt x="1269492" y="338327"/>
                  </a:moveTo>
                  <a:lnTo>
                    <a:pt x="1268730" y="333755"/>
                  </a:lnTo>
                  <a:lnTo>
                    <a:pt x="1266444" y="323850"/>
                  </a:lnTo>
                  <a:lnTo>
                    <a:pt x="1264158" y="314705"/>
                  </a:lnTo>
                  <a:lnTo>
                    <a:pt x="1263396" y="312420"/>
                  </a:lnTo>
                  <a:lnTo>
                    <a:pt x="1239012" y="319277"/>
                  </a:lnTo>
                  <a:lnTo>
                    <a:pt x="1239774" y="321564"/>
                  </a:lnTo>
                  <a:lnTo>
                    <a:pt x="1242060" y="329945"/>
                  </a:lnTo>
                  <a:lnTo>
                    <a:pt x="1243584" y="338328"/>
                  </a:lnTo>
                  <a:lnTo>
                    <a:pt x="1244346" y="342138"/>
                  </a:lnTo>
                  <a:lnTo>
                    <a:pt x="1269492" y="338327"/>
                  </a:lnTo>
                  <a:close/>
                </a:path>
                <a:path w="1271904" h="746125">
                  <a:moveTo>
                    <a:pt x="1271778" y="382523"/>
                  </a:moveTo>
                  <a:lnTo>
                    <a:pt x="1271778" y="365759"/>
                  </a:lnTo>
                  <a:lnTo>
                    <a:pt x="1246632" y="365759"/>
                  </a:lnTo>
                  <a:lnTo>
                    <a:pt x="1246632" y="381762"/>
                  </a:lnTo>
                  <a:lnTo>
                    <a:pt x="1245870" y="390144"/>
                  </a:lnTo>
                  <a:lnTo>
                    <a:pt x="1271016" y="391668"/>
                  </a:lnTo>
                  <a:lnTo>
                    <a:pt x="1271778" y="382523"/>
                  </a:lnTo>
                  <a:close/>
                </a:path>
                <a:path w="1271904" h="746125">
                  <a:moveTo>
                    <a:pt x="1267206" y="418338"/>
                  </a:moveTo>
                  <a:lnTo>
                    <a:pt x="1242060" y="413766"/>
                  </a:lnTo>
                  <a:lnTo>
                    <a:pt x="1242060" y="416052"/>
                  </a:lnTo>
                  <a:lnTo>
                    <a:pt x="1237488" y="432816"/>
                  </a:lnTo>
                  <a:lnTo>
                    <a:pt x="1235964" y="436625"/>
                  </a:lnTo>
                  <a:lnTo>
                    <a:pt x="1260348" y="445008"/>
                  </a:lnTo>
                  <a:lnTo>
                    <a:pt x="1261872" y="439673"/>
                  </a:lnTo>
                  <a:lnTo>
                    <a:pt x="1267206" y="418338"/>
                  </a:lnTo>
                  <a:close/>
                </a:path>
                <a:path w="1271904" h="746125">
                  <a:moveTo>
                    <a:pt x="1250442" y="469392"/>
                  </a:moveTo>
                  <a:lnTo>
                    <a:pt x="1227582" y="458723"/>
                  </a:lnTo>
                  <a:lnTo>
                    <a:pt x="1219962" y="473964"/>
                  </a:lnTo>
                  <a:lnTo>
                    <a:pt x="1216152" y="480822"/>
                  </a:lnTo>
                  <a:lnTo>
                    <a:pt x="1238250" y="493014"/>
                  </a:lnTo>
                  <a:lnTo>
                    <a:pt x="1242822" y="485394"/>
                  </a:lnTo>
                  <a:lnTo>
                    <a:pt x="1247394" y="477012"/>
                  </a:lnTo>
                  <a:lnTo>
                    <a:pt x="1250442" y="469392"/>
                  </a:lnTo>
                  <a:close/>
                </a:path>
                <a:path w="1271904" h="746125">
                  <a:moveTo>
                    <a:pt x="1223772" y="515873"/>
                  </a:moveTo>
                  <a:lnTo>
                    <a:pt x="1203198" y="500634"/>
                  </a:lnTo>
                  <a:lnTo>
                    <a:pt x="1200150" y="505968"/>
                  </a:lnTo>
                  <a:lnTo>
                    <a:pt x="1194054" y="513588"/>
                  </a:lnTo>
                  <a:lnTo>
                    <a:pt x="1188720" y="520445"/>
                  </a:lnTo>
                  <a:lnTo>
                    <a:pt x="1208532" y="536447"/>
                  </a:lnTo>
                  <a:lnTo>
                    <a:pt x="1214628" y="528828"/>
                  </a:lnTo>
                  <a:lnTo>
                    <a:pt x="1220724" y="520445"/>
                  </a:lnTo>
                  <a:lnTo>
                    <a:pt x="1223772" y="515873"/>
                  </a:lnTo>
                  <a:close/>
                </a:path>
                <a:path w="1271904" h="746125">
                  <a:moveTo>
                    <a:pt x="1190244" y="556260"/>
                  </a:moveTo>
                  <a:lnTo>
                    <a:pt x="1171956" y="538734"/>
                  </a:lnTo>
                  <a:lnTo>
                    <a:pt x="1167384" y="543306"/>
                  </a:lnTo>
                  <a:lnTo>
                    <a:pt x="1160526" y="550926"/>
                  </a:lnTo>
                  <a:lnTo>
                    <a:pt x="1154430" y="555497"/>
                  </a:lnTo>
                  <a:lnTo>
                    <a:pt x="1171956" y="574547"/>
                  </a:lnTo>
                  <a:lnTo>
                    <a:pt x="1190244" y="556260"/>
                  </a:lnTo>
                  <a:close/>
                </a:path>
                <a:path w="1271904" h="746125">
                  <a:moveTo>
                    <a:pt x="1152144" y="591312"/>
                  </a:moveTo>
                  <a:lnTo>
                    <a:pt x="1136142" y="571500"/>
                  </a:lnTo>
                  <a:lnTo>
                    <a:pt x="1127760" y="578358"/>
                  </a:lnTo>
                  <a:lnTo>
                    <a:pt x="1116330" y="586740"/>
                  </a:lnTo>
                  <a:lnTo>
                    <a:pt x="1131570" y="607313"/>
                  </a:lnTo>
                  <a:lnTo>
                    <a:pt x="1143000" y="598169"/>
                  </a:lnTo>
                  <a:lnTo>
                    <a:pt x="1152144" y="591312"/>
                  </a:lnTo>
                  <a:close/>
                </a:path>
                <a:path w="1271904" h="746125">
                  <a:moveTo>
                    <a:pt x="1109472" y="621791"/>
                  </a:moveTo>
                  <a:lnTo>
                    <a:pt x="1095756" y="601218"/>
                  </a:lnTo>
                  <a:lnTo>
                    <a:pt x="1090422" y="604266"/>
                  </a:lnTo>
                  <a:lnTo>
                    <a:pt x="1074420" y="614172"/>
                  </a:lnTo>
                  <a:lnTo>
                    <a:pt x="1088136" y="635508"/>
                  </a:lnTo>
                  <a:lnTo>
                    <a:pt x="1104138" y="625602"/>
                  </a:lnTo>
                  <a:lnTo>
                    <a:pt x="1109472" y="621791"/>
                  </a:lnTo>
                  <a:close/>
                </a:path>
                <a:path w="1271904" h="746125">
                  <a:moveTo>
                    <a:pt x="1065276" y="648462"/>
                  </a:moveTo>
                  <a:lnTo>
                    <a:pt x="1053084" y="626364"/>
                  </a:lnTo>
                  <a:lnTo>
                    <a:pt x="1049274" y="628650"/>
                  </a:lnTo>
                  <a:lnTo>
                    <a:pt x="1030986" y="637794"/>
                  </a:lnTo>
                  <a:lnTo>
                    <a:pt x="1042416" y="659892"/>
                  </a:lnTo>
                  <a:lnTo>
                    <a:pt x="1061466" y="650748"/>
                  </a:lnTo>
                  <a:lnTo>
                    <a:pt x="1065276" y="648462"/>
                  </a:lnTo>
                  <a:close/>
                </a:path>
                <a:path w="1271904" h="746125">
                  <a:moveTo>
                    <a:pt x="1018794" y="671322"/>
                  </a:moveTo>
                  <a:lnTo>
                    <a:pt x="1008126" y="647700"/>
                  </a:lnTo>
                  <a:lnTo>
                    <a:pt x="1003554" y="649986"/>
                  </a:lnTo>
                  <a:lnTo>
                    <a:pt x="985266" y="657606"/>
                  </a:lnTo>
                  <a:lnTo>
                    <a:pt x="995172" y="681228"/>
                  </a:lnTo>
                  <a:lnTo>
                    <a:pt x="1014222" y="672846"/>
                  </a:lnTo>
                  <a:lnTo>
                    <a:pt x="1018794" y="671322"/>
                  </a:lnTo>
                  <a:close/>
                </a:path>
                <a:path w="1271904" h="746125">
                  <a:moveTo>
                    <a:pt x="970788" y="690372"/>
                  </a:moveTo>
                  <a:lnTo>
                    <a:pt x="961644" y="666750"/>
                  </a:lnTo>
                  <a:lnTo>
                    <a:pt x="954786" y="669036"/>
                  </a:lnTo>
                  <a:lnTo>
                    <a:pt x="938022" y="674370"/>
                  </a:lnTo>
                  <a:lnTo>
                    <a:pt x="946404" y="698754"/>
                  </a:lnTo>
                  <a:lnTo>
                    <a:pt x="963930" y="692658"/>
                  </a:lnTo>
                  <a:lnTo>
                    <a:pt x="970788" y="690372"/>
                  </a:lnTo>
                  <a:close/>
                </a:path>
                <a:path w="1271904" h="746125">
                  <a:moveTo>
                    <a:pt x="921258" y="706374"/>
                  </a:moveTo>
                  <a:lnTo>
                    <a:pt x="914400" y="681990"/>
                  </a:lnTo>
                  <a:lnTo>
                    <a:pt x="902970" y="685800"/>
                  </a:lnTo>
                  <a:lnTo>
                    <a:pt x="890016" y="688848"/>
                  </a:lnTo>
                  <a:lnTo>
                    <a:pt x="896874" y="713232"/>
                  </a:lnTo>
                  <a:lnTo>
                    <a:pt x="909828" y="710184"/>
                  </a:lnTo>
                  <a:lnTo>
                    <a:pt x="921258" y="706374"/>
                  </a:lnTo>
                  <a:close/>
                </a:path>
                <a:path w="1271904" h="746125">
                  <a:moveTo>
                    <a:pt x="871728" y="719328"/>
                  </a:moveTo>
                  <a:lnTo>
                    <a:pt x="865632" y="694944"/>
                  </a:lnTo>
                  <a:lnTo>
                    <a:pt x="847344" y="698754"/>
                  </a:lnTo>
                  <a:lnTo>
                    <a:pt x="841248" y="700278"/>
                  </a:lnTo>
                  <a:lnTo>
                    <a:pt x="846582" y="724662"/>
                  </a:lnTo>
                  <a:lnTo>
                    <a:pt x="853440" y="723900"/>
                  </a:lnTo>
                  <a:lnTo>
                    <a:pt x="871728" y="719328"/>
                  </a:lnTo>
                  <a:close/>
                </a:path>
                <a:path w="1271904" h="746125">
                  <a:moveTo>
                    <a:pt x="821436" y="729996"/>
                  </a:moveTo>
                  <a:lnTo>
                    <a:pt x="816864" y="704850"/>
                  </a:lnTo>
                  <a:lnTo>
                    <a:pt x="791718" y="708660"/>
                  </a:lnTo>
                  <a:lnTo>
                    <a:pt x="796290" y="733806"/>
                  </a:lnTo>
                  <a:lnTo>
                    <a:pt x="821436" y="729996"/>
                  </a:lnTo>
                  <a:close/>
                </a:path>
                <a:path w="1271904" h="746125">
                  <a:moveTo>
                    <a:pt x="770382" y="737616"/>
                  </a:moveTo>
                  <a:lnTo>
                    <a:pt x="767334" y="712470"/>
                  </a:lnTo>
                  <a:lnTo>
                    <a:pt x="759714" y="713232"/>
                  </a:lnTo>
                  <a:lnTo>
                    <a:pt x="742188" y="714756"/>
                  </a:lnTo>
                  <a:lnTo>
                    <a:pt x="745236" y="740664"/>
                  </a:lnTo>
                  <a:lnTo>
                    <a:pt x="763524" y="738378"/>
                  </a:lnTo>
                  <a:lnTo>
                    <a:pt x="770382" y="737616"/>
                  </a:lnTo>
                  <a:close/>
                </a:path>
                <a:path w="1271904" h="746125">
                  <a:moveTo>
                    <a:pt x="719328" y="742950"/>
                  </a:moveTo>
                  <a:lnTo>
                    <a:pt x="717042" y="717042"/>
                  </a:lnTo>
                  <a:lnTo>
                    <a:pt x="698754" y="718566"/>
                  </a:lnTo>
                  <a:lnTo>
                    <a:pt x="692658" y="718566"/>
                  </a:lnTo>
                  <a:lnTo>
                    <a:pt x="693420" y="744474"/>
                  </a:lnTo>
                  <a:lnTo>
                    <a:pt x="700278" y="743712"/>
                  </a:lnTo>
                  <a:lnTo>
                    <a:pt x="719328" y="742950"/>
                  </a:lnTo>
                  <a:close/>
                </a:path>
                <a:path w="1271904" h="746125">
                  <a:moveTo>
                    <a:pt x="667512" y="745236"/>
                  </a:moveTo>
                  <a:lnTo>
                    <a:pt x="667512" y="720090"/>
                  </a:lnTo>
                  <a:lnTo>
                    <a:pt x="642366" y="720090"/>
                  </a:lnTo>
                  <a:lnTo>
                    <a:pt x="642366" y="745998"/>
                  </a:lnTo>
                  <a:lnTo>
                    <a:pt x="667512" y="745236"/>
                  </a:lnTo>
                  <a:close/>
                </a:path>
                <a:path w="1271904" h="746125">
                  <a:moveTo>
                    <a:pt x="617220" y="720090"/>
                  </a:moveTo>
                  <a:lnTo>
                    <a:pt x="604266" y="720090"/>
                  </a:lnTo>
                  <a:lnTo>
                    <a:pt x="592074" y="719328"/>
                  </a:lnTo>
                  <a:lnTo>
                    <a:pt x="590550" y="744474"/>
                  </a:lnTo>
                  <a:lnTo>
                    <a:pt x="604266" y="745236"/>
                  </a:lnTo>
                  <a:lnTo>
                    <a:pt x="616458" y="745236"/>
                  </a:lnTo>
                  <a:lnTo>
                    <a:pt x="617220" y="720090"/>
                  </a:lnTo>
                  <a:close/>
                </a:path>
                <a:path w="1271904" h="746125">
                  <a:moveTo>
                    <a:pt x="566928" y="717804"/>
                  </a:moveTo>
                  <a:lnTo>
                    <a:pt x="542544" y="716280"/>
                  </a:lnTo>
                  <a:lnTo>
                    <a:pt x="541782" y="716280"/>
                  </a:lnTo>
                  <a:lnTo>
                    <a:pt x="539496" y="741426"/>
                  </a:lnTo>
                  <a:lnTo>
                    <a:pt x="540258" y="741426"/>
                  </a:lnTo>
                  <a:lnTo>
                    <a:pt x="565404" y="743712"/>
                  </a:lnTo>
                  <a:lnTo>
                    <a:pt x="566928" y="717804"/>
                  </a:lnTo>
                  <a:close/>
                </a:path>
                <a:path w="1271904" h="746125">
                  <a:moveTo>
                    <a:pt x="516636" y="713994"/>
                  </a:moveTo>
                  <a:lnTo>
                    <a:pt x="512064" y="713232"/>
                  </a:lnTo>
                  <a:lnTo>
                    <a:pt x="492252" y="710184"/>
                  </a:lnTo>
                  <a:lnTo>
                    <a:pt x="488442" y="736092"/>
                  </a:lnTo>
                  <a:lnTo>
                    <a:pt x="509016" y="738378"/>
                  </a:lnTo>
                  <a:lnTo>
                    <a:pt x="514350" y="739140"/>
                  </a:lnTo>
                  <a:lnTo>
                    <a:pt x="516636" y="713994"/>
                  </a:lnTo>
                  <a:close/>
                </a:path>
                <a:path w="1271904" h="746125">
                  <a:moveTo>
                    <a:pt x="467106" y="707136"/>
                  </a:moveTo>
                  <a:lnTo>
                    <a:pt x="452628" y="704088"/>
                  </a:lnTo>
                  <a:lnTo>
                    <a:pt x="442722" y="702564"/>
                  </a:lnTo>
                  <a:lnTo>
                    <a:pt x="437388" y="727710"/>
                  </a:lnTo>
                  <a:lnTo>
                    <a:pt x="448818" y="729234"/>
                  </a:lnTo>
                  <a:lnTo>
                    <a:pt x="463296" y="731520"/>
                  </a:lnTo>
                  <a:lnTo>
                    <a:pt x="467106" y="707136"/>
                  </a:lnTo>
                  <a:close/>
                </a:path>
                <a:path w="1271904" h="746125">
                  <a:moveTo>
                    <a:pt x="418338" y="697230"/>
                  </a:moveTo>
                  <a:lnTo>
                    <a:pt x="396240" y="692658"/>
                  </a:lnTo>
                  <a:lnTo>
                    <a:pt x="393954" y="691896"/>
                  </a:lnTo>
                  <a:lnTo>
                    <a:pt x="387096" y="716280"/>
                  </a:lnTo>
                  <a:lnTo>
                    <a:pt x="390906" y="717042"/>
                  </a:lnTo>
                  <a:lnTo>
                    <a:pt x="412242" y="722376"/>
                  </a:lnTo>
                  <a:lnTo>
                    <a:pt x="418338" y="697230"/>
                  </a:lnTo>
                  <a:close/>
                </a:path>
                <a:path w="1271904" h="746125">
                  <a:moveTo>
                    <a:pt x="369570" y="685800"/>
                  </a:moveTo>
                  <a:lnTo>
                    <a:pt x="345186" y="678180"/>
                  </a:lnTo>
                  <a:lnTo>
                    <a:pt x="338328" y="702564"/>
                  </a:lnTo>
                  <a:lnTo>
                    <a:pt x="362712" y="709422"/>
                  </a:lnTo>
                  <a:lnTo>
                    <a:pt x="369570" y="685800"/>
                  </a:lnTo>
                  <a:close/>
                </a:path>
                <a:path w="1271904" h="746125">
                  <a:moveTo>
                    <a:pt x="321564" y="670560"/>
                  </a:moveTo>
                  <a:lnTo>
                    <a:pt x="316992" y="669036"/>
                  </a:lnTo>
                  <a:lnTo>
                    <a:pt x="297942" y="662178"/>
                  </a:lnTo>
                  <a:lnTo>
                    <a:pt x="289560" y="685800"/>
                  </a:lnTo>
                  <a:lnTo>
                    <a:pt x="309372" y="692658"/>
                  </a:lnTo>
                  <a:lnTo>
                    <a:pt x="313182" y="694182"/>
                  </a:lnTo>
                  <a:lnTo>
                    <a:pt x="321564" y="670560"/>
                  </a:lnTo>
                  <a:close/>
                </a:path>
                <a:path w="1271904" h="746125">
                  <a:moveTo>
                    <a:pt x="275082" y="652272"/>
                  </a:moveTo>
                  <a:lnTo>
                    <a:pt x="268224" y="649986"/>
                  </a:lnTo>
                  <a:lnTo>
                    <a:pt x="252222" y="642366"/>
                  </a:lnTo>
                  <a:lnTo>
                    <a:pt x="241554" y="665988"/>
                  </a:lnTo>
                  <a:lnTo>
                    <a:pt x="258318" y="673608"/>
                  </a:lnTo>
                  <a:lnTo>
                    <a:pt x="265176" y="675894"/>
                  </a:lnTo>
                  <a:lnTo>
                    <a:pt x="275082" y="652272"/>
                  </a:lnTo>
                  <a:close/>
                </a:path>
                <a:path w="1271904" h="746125">
                  <a:moveTo>
                    <a:pt x="229362" y="631698"/>
                  </a:moveTo>
                  <a:lnTo>
                    <a:pt x="222504" y="627888"/>
                  </a:lnTo>
                  <a:lnTo>
                    <a:pt x="208026" y="619506"/>
                  </a:lnTo>
                  <a:lnTo>
                    <a:pt x="195834" y="642366"/>
                  </a:lnTo>
                  <a:lnTo>
                    <a:pt x="211836" y="650748"/>
                  </a:lnTo>
                  <a:lnTo>
                    <a:pt x="217932" y="654558"/>
                  </a:lnTo>
                  <a:lnTo>
                    <a:pt x="229362" y="631698"/>
                  </a:lnTo>
                  <a:close/>
                </a:path>
                <a:path w="1271904" h="746125">
                  <a:moveTo>
                    <a:pt x="186690" y="607314"/>
                  </a:moveTo>
                  <a:lnTo>
                    <a:pt x="181356" y="604266"/>
                  </a:lnTo>
                  <a:lnTo>
                    <a:pt x="165354" y="593598"/>
                  </a:lnTo>
                  <a:lnTo>
                    <a:pt x="151638" y="614934"/>
                  </a:lnTo>
                  <a:lnTo>
                    <a:pt x="168402" y="625602"/>
                  </a:lnTo>
                  <a:lnTo>
                    <a:pt x="172974" y="628650"/>
                  </a:lnTo>
                  <a:lnTo>
                    <a:pt x="186690" y="607314"/>
                  </a:lnTo>
                  <a:close/>
                </a:path>
                <a:path w="1271904" h="746125">
                  <a:moveTo>
                    <a:pt x="145542" y="579120"/>
                  </a:moveTo>
                  <a:lnTo>
                    <a:pt x="144018" y="578358"/>
                  </a:lnTo>
                  <a:lnTo>
                    <a:pt x="127254" y="564642"/>
                  </a:lnTo>
                  <a:lnTo>
                    <a:pt x="126492" y="563880"/>
                  </a:lnTo>
                  <a:lnTo>
                    <a:pt x="109728" y="582930"/>
                  </a:lnTo>
                  <a:lnTo>
                    <a:pt x="111252" y="583692"/>
                  </a:lnTo>
                  <a:lnTo>
                    <a:pt x="129540" y="598932"/>
                  </a:lnTo>
                  <a:lnTo>
                    <a:pt x="130302" y="599694"/>
                  </a:lnTo>
                  <a:lnTo>
                    <a:pt x="145542" y="579120"/>
                  </a:lnTo>
                  <a:close/>
                </a:path>
                <a:path w="1271904" h="746125">
                  <a:moveTo>
                    <a:pt x="108204" y="547116"/>
                  </a:moveTo>
                  <a:lnTo>
                    <a:pt x="104394" y="543306"/>
                  </a:lnTo>
                  <a:lnTo>
                    <a:pt x="97536" y="535686"/>
                  </a:lnTo>
                  <a:lnTo>
                    <a:pt x="91440" y="528828"/>
                  </a:lnTo>
                  <a:lnTo>
                    <a:pt x="72390" y="546354"/>
                  </a:lnTo>
                  <a:lnTo>
                    <a:pt x="86868" y="560832"/>
                  </a:lnTo>
                  <a:lnTo>
                    <a:pt x="90678" y="565404"/>
                  </a:lnTo>
                  <a:lnTo>
                    <a:pt x="108204" y="547116"/>
                  </a:lnTo>
                  <a:close/>
                </a:path>
                <a:path w="1271904" h="746125">
                  <a:moveTo>
                    <a:pt x="76200" y="510540"/>
                  </a:moveTo>
                  <a:lnTo>
                    <a:pt x="72390" y="505206"/>
                  </a:lnTo>
                  <a:lnTo>
                    <a:pt x="66294" y="497586"/>
                  </a:lnTo>
                  <a:lnTo>
                    <a:pt x="61722" y="489966"/>
                  </a:lnTo>
                  <a:lnTo>
                    <a:pt x="40386" y="504444"/>
                  </a:lnTo>
                  <a:lnTo>
                    <a:pt x="45720" y="512064"/>
                  </a:lnTo>
                  <a:lnTo>
                    <a:pt x="51816" y="520446"/>
                  </a:lnTo>
                  <a:lnTo>
                    <a:pt x="55626" y="525780"/>
                  </a:lnTo>
                  <a:lnTo>
                    <a:pt x="76200" y="510540"/>
                  </a:lnTo>
                  <a:close/>
                </a:path>
                <a:path w="1271904" h="746125">
                  <a:moveTo>
                    <a:pt x="50292" y="469392"/>
                  </a:moveTo>
                  <a:lnTo>
                    <a:pt x="48006" y="465582"/>
                  </a:lnTo>
                  <a:lnTo>
                    <a:pt x="44196" y="457200"/>
                  </a:lnTo>
                  <a:lnTo>
                    <a:pt x="40386" y="449580"/>
                  </a:lnTo>
                  <a:lnTo>
                    <a:pt x="40386" y="447294"/>
                  </a:lnTo>
                  <a:lnTo>
                    <a:pt x="16002" y="456438"/>
                  </a:lnTo>
                  <a:lnTo>
                    <a:pt x="17526" y="459486"/>
                  </a:lnTo>
                  <a:lnTo>
                    <a:pt x="21336" y="467868"/>
                  </a:lnTo>
                  <a:lnTo>
                    <a:pt x="25146" y="477012"/>
                  </a:lnTo>
                  <a:lnTo>
                    <a:pt x="27432" y="480822"/>
                  </a:lnTo>
                  <a:lnTo>
                    <a:pt x="50292" y="469392"/>
                  </a:lnTo>
                  <a:close/>
                </a:path>
                <a:path w="1271904" h="746125">
                  <a:moveTo>
                    <a:pt x="32766" y="424434"/>
                  </a:moveTo>
                  <a:lnTo>
                    <a:pt x="30480" y="415290"/>
                  </a:lnTo>
                  <a:lnTo>
                    <a:pt x="28956" y="406908"/>
                  </a:lnTo>
                  <a:lnTo>
                    <a:pt x="28194" y="400812"/>
                  </a:lnTo>
                  <a:lnTo>
                    <a:pt x="3048" y="404622"/>
                  </a:lnTo>
                  <a:lnTo>
                    <a:pt x="3810" y="412242"/>
                  </a:lnTo>
                  <a:lnTo>
                    <a:pt x="6096" y="421386"/>
                  </a:lnTo>
                  <a:lnTo>
                    <a:pt x="8382" y="431292"/>
                  </a:lnTo>
                  <a:lnTo>
                    <a:pt x="32766" y="424434"/>
                  </a:lnTo>
                  <a:close/>
                </a:path>
              </a:pathLst>
            </a:custGeom>
            <a:solidFill>
              <a:srgbClr val="000000"/>
            </a:solidFill>
          </p:spPr>
          <p:txBody>
            <a:bodyPr wrap="square" lIns="0" tIns="0" rIns="0" bIns="0" rtlCol="0"/>
            <a:lstStyle/>
            <a:p>
              <a:endParaRPr/>
            </a:p>
          </p:txBody>
        </p:sp>
        <p:sp>
          <p:nvSpPr>
            <p:cNvPr id="13" name="object 13"/>
            <p:cNvSpPr/>
            <p:nvPr/>
          </p:nvSpPr>
          <p:spPr>
            <a:xfrm>
              <a:off x="3319157" y="3798570"/>
              <a:ext cx="974090" cy="110489"/>
            </a:xfrm>
            <a:custGeom>
              <a:avLst/>
              <a:gdLst/>
              <a:ahLst/>
              <a:cxnLst/>
              <a:rect l="l" t="t" r="r" b="b"/>
              <a:pathLst>
                <a:path w="974089" h="110489">
                  <a:moveTo>
                    <a:pt x="898456" y="66105"/>
                  </a:moveTo>
                  <a:lnTo>
                    <a:pt x="1524" y="0"/>
                  </a:lnTo>
                  <a:lnTo>
                    <a:pt x="0" y="12954"/>
                  </a:lnTo>
                  <a:lnTo>
                    <a:pt x="897546" y="79104"/>
                  </a:lnTo>
                  <a:lnTo>
                    <a:pt x="898456" y="66105"/>
                  </a:lnTo>
                  <a:close/>
                </a:path>
                <a:path w="974089" h="110489">
                  <a:moveTo>
                    <a:pt x="911352" y="103964"/>
                  </a:moveTo>
                  <a:lnTo>
                    <a:pt x="911352" y="67055"/>
                  </a:lnTo>
                  <a:lnTo>
                    <a:pt x="909828" y="80009"/>
                  </a:lnTo>
                  <a:lnTo>
                    <a:pt x="897546" y="79104"/>
                  </a:lnTo>
                  <a:lnTo>
                    <a:pt x="895350" y="110489"/>
                  </a:lnTo>
                  <a:lnTo>
                    <a:pt x="911352" y="103964"/>
                  </a:lnTo>
                  <a:close/>
                </a:path>
                <a:path w="974089" h="110489">
                  <a:moveTo>
                    <a:pt x="911352" y="67055"/>
                  </a:moveTo>
                  <a:lnTo>
                    <a:pt x="898456" y="66105"/>
                  </a:lnTo>
                  <a:lnTo>
                    <a:pt x="897546" y="79104"/>
                  </a:lnTo>
                  <a:lnTo>
                    <a:pt x="909828" y="80009"/>
                  </a:lnTo>
                  <a:lnTo>
                    <a:pt x="911352" y="67055"/>
                  </a:lnTo>
                  <a:close/>
                </a:path>
                <a:path w="974089" h="110489">
                  <a:moveTo>
                    <a:pt x="973836" y="78485"/>
                  </a:moveTo>
                  <a:lnTo>
                    <a:pt x="900684" y="34289"/>
                  </a:lnTo>
                  <a:lnTo>
                    <a:pt x="898456" y="66105"/>
                  </a:lnTo>
                  <a:lnTo>
                    <a:pt x="911352" y="67055"/>
                  </a:lnTo>
                  <a:lnTo>
                    <a:pt x="911352" y="103964"/>
                  </a:lnTo>
                  <a:lnTo>
                    <a:pt x="973836" y="78485"/>
                  </a:lnTo>
                  <a:close/>
                </a:path>
              </a:pathLst>
            </a:custGeom>
            <a:solidFill>
              <a:srgbClr val="FF3300"/>
            </a:solidFill>
          </p:spPr>
          <p:txBody>
            <a:bodyPr wrap="square" lIns="0" tIns="0" rIns="0" bIns="0" rtlCol="0"/>
            <a:lstStyle/>
            <a:p>
              <a:endParaRPr/>
            </a:p>
          </p:txBody>
        </p:sp>
        <p:sp>
          <p:nvSpPr>
            <p:cNvPr id="14" name="object 14"/>
            <p:cNvSpPr/>
            <p:nvPr/>
          </p:nvSpPr>
          <p:spPr>
            <a:xfrm>
              <a:off x="5485523" y="3476244"/>
              <a:ext cx="1987550" cy="85725"/>
            </a:xfrm>
            <a:custGeom>
              <a:avLst/>
              <a:gdLst/>
              <a:ahLst/>
              <a:cxnLst/>
              <a:rect l="l" t="t" r="r" b="b"/>
              <a:pathLst>
                <a:path w="1987550" h="85725">
                  <a:moveTo>
                    <a:pt x="1901694" y="28861"/>
                  </a:moveTo>
                  <a:lnTo>
                    <a:pt x="0" y="16001"/>
                  </a:lnTo>
                  <a:lnTo>
                    <a:pt x="0" y="44957"/>
                  </a:lnTo>
                  <a:lnTo>
                    <a:pt x="1901442" y="57059"/>
                  </a:lnTo>
                  <a:lnTo>
                    <a:pt x="1901694" y="28861"/>
                  </a:lnTo>
                  <a:close/>
                </a:path>
                <a:path w="1987550" h="85725">
                  <a:moveTo>
                    <a:pt x="1915668" y="78297"/>
                  </a:moveTo>
                  <a:lnTo>
                    <a:pt x="1915668" y="57149"/>
                  </a:lnTo>
                  <a:lnTo>
                    <a:pt x="1901442" y="57059"/>
                  </a:lnTo>
                  <a:lnTo>
                    <a:pt x="1901189" y="85343"/>
                  </a:lnTo>
                  <a:lnTo>
                    <a:pt x="1915668" y="78297"/>
                  </a:lnTo>
                  <a:close/>
                </a:path>
                <a:path w="1987550" h="85725">
                  <a:moveTo>
                    <a:pt x="1915668" y="57149"/>
                  </a:moveTo>
                  <a:lnTo>
                    <a:pt x="1915668" y="28955"/>
                  </a:lnTo>
                  <a:lnTo>
                    <a:pt x="1901694" y="28861"/>
                  </a:lnTo>
                  <a:lnTo>
                    <a:pt x="1901442" y="57059"/>
                  </a:lnTo>
                  <a:lnTo>
                    <a:pt x="1915668" y="57149"/>
                  </a:lnTo>
                  <a:close/>
                </a:path>
                <a:path w="1987550" h="85725">
                  <a:moveTo>
                    <a:pt x="1987295" y="43433"/>
                  </a:moveTo>
                  <a:lnTo>
                    <a:pt x="1901952" y="0"/>
                  </a:lnTo>
                  <a:lnTo>
                    <a:pt x="1901694" y="28861"/>
                  </a:lnTo>
                  <a:lnTo>
                    <a:pt x="1915668" y="28955"/>
                  </a:lnTo>
                  <a:lnTo>
                    <a:pt x="1915668" y="78297"/>
                  </a:lnTo>
                  <a:lnTo>
                    <a:pt x="1987295" y="43433"/>
                  </a:lnTo>
                  <a:close/>
                </a:path>
              </a:pathLst>
            </a:custGeom>
            <a:solidFill>
              <a:srgbClr val="FF3300"/>
            </a:solidFill>
          </p:spPr>
          <p:txBody>
            <a:bodyPr wrap="square" lIns="0" tIns="0" rIns="0" bIns="0" rtlCol="0"/>
            <a:lstStyle/>
            <a:p>
              <a:endParaRPr/>
            </a:p>
          </p:txBody>
        </p:sp>
        <p:sp>
          <p:nvSpPr>
            <p:cNvPr id="15" name="object 15"/>
            <p:cNvSpPr txBox="1"/>
            <p:nvPr/>
          </p:nvSpPr>
          <p:spPr>
            <a:xfrm>
              <a:off x="3563245" y="3564890"/>
              <a:ext cx="546735" cy="254000"/>
            </a:xfrm>
            <a:prstGeom prst="rect">
              <a:avLst/>
            </a:prstGeom>
          </p:spPr>
          <p:txBody>
            <a:bodyPr vert="horz" wrap="square" lIns="0" tIns="0" rIns="0" bIns="0" rtlCol="0">
              <a:spAutoFit/>
            </a:bodyPr>
            <a:lstStyle/>
            <a:p>
              <a:pPr marL="12700">
                <a:lnSpc>
                  <a:spcPct val="100000"/>
                </a:lnSpc>
              </a:pPr>
              <a:r>
                <a:rPr sz="1800" dirty="0">
                  <a:solidFill>
                    <a:srgbClr val="00339A"/>
                  </a:solidFill>
                  <a:latin typeface="Calibri"/>
                  <a:cs typeface="Calibri"/>
                </a:rPr>
                <a:t>35.68</a:t>
              </a:r>
              <a:endParaRPr sz="1800">
                <a:latin typeface="Calibri"/>
                <a:cs typeface="Calibri"/>
              </a:endParaRPr>
            </a:p>
          </p:txBody>
        </p:sp>
        <p:sp>
          <p:nvSpPr>
            <p:cNvPr id="16" name="object 16"/>
            <p:cNvSpPr/>
            <p:nvPr/>
          </p:nvSpPr>
          <p:spPr>
            <a:xfrm>
              <a:off x="7471295" y="4050029"/>
              <a:ext cx="1831975" cy="405130"/>
            </a:xfrm>
            <a:custGeom>
              <a:avLst/>
              <a:gdLst/>
              <a:ahLst/>
              <a:cxnLst/>
              <a:rect l="l" t="t" r="r" b="b"/>
              <a:pathLst>
                <a:path w="1831975" h="405129">
                  <a:moveTo>
                    <a:pt x="19050" y="385572"/>
                  </a:moveTo>
                  <a:lnTo>
                    <a:pt x="19050" y="375666"/>
                  </a:lnTo>
                  <a:lnTo>
                    <a:pt x="0" y="375666"/>
                  </a:lnTo>
                  <a:lnTo>
                    <a:pt x="0" y="394716"/>
                  </a:lnTo>
                  <a:lnTo>
                    <a:pt x="9143" y="394716"/>
                  </a:lnTo>
                  <a:lnTo>
                    <a:pt x="9143" y="385572"/>
                  </a:lnTo>
                  <a:lnTo>
                    <a:pt x="19050" y="385572"/>
                  </a:lnTo>
                  <a:close/>
                </a:path>
                <a:path w="1831975" h="405129">
                  <a:moveTo>
                    <a:pt x="25145" y="404622"/>
                  </a:moveTo>
                  <a:lnTo>
                    <a:pt x="25145" y="385572"/>
                  </a:lnTo>
                  <a:lnTo>
                    <a:pt x="9143" y="385572"/>
                  </a:lnTo>
                  <a:lnTo>
                    <a:pt x="9143" y="394716"/>
                  </a:lnTo>
                  <a:lnTo>
                    <a:pt x="19050" y="394716"/>
                  </a:lnTo>
                  <a:lnTo>
                    <a:pt x="19050" y="404622"/>
                  </a:lnTo>
                  <a:lnTo>
                    <a:pt x="25145" y="404622"/>
                  </a:lnTo>
                  <a:close/>
                </a:path>
                <a:path w="1831975" h="405129">
                  <a:moveTo>
                    <a:pt x="19050" y="404622"/>
                  </a:moveTo>
                  <a:lnTo>
                    <a:pt x="19050" y="394716"/>
                  </a:lnTo>
                  <a:lnTo>
                    <a:pt x="9143" y="394716"/>
                  </a:lnTo>
                  <a:lnTo>
                    <a:pt x="9143" y="404622"/>
                  </a:lnTo>
                  <a:lnTo>
                    <a:pt x="19050" y="404622"/>
                  </a:lnTo>
                  <a:close/>
                </a:path>
                <a:path w="1831975" h="405129">
                  <a:moveTo>
                    <a:pt x="19050" y="356616"/>
                  </a:moveTo>
                  <a:lnTo>
                    <a:pt x="19050" y="337566"/>
                  </a:lnTo>
                  <a:lnTo>
                    <a:pt x="0" y="337566"/>
                  </a:lnTo>
                  <a:lnTo>
                    <a:pt x="0" y="356616"/>
                  </a:lnTo>
                  <a:lnTo>
                    <a:pt x="19050" y="356616"/>
                  </a:lnTo>
                  <a:close/>
                </a:path>
                <a:path w="1831975" h="405129">
                  <a:moveTo>
                    <a:pt x="19050" y="318516"/>
                  </a:moveTo>
                  <a:lnTo>
                    <a:pt x="19050" y="299466"/>
                  </a:lnTo>
                  <a:lnTo>
                    <a:pt x="0" y="299466"/>
                  </a:lnTo>
                  <a:lnTo>
                    <a:pt x="0" y="318516"/>
                  </a:lnTo>
                  <a:lnTo>
                    <a:pt x="19050" y="318516"/>
                  </a:lnTo>
                  <a:close/>
                </a:path>
                <a:path w="1831975" h="405129">
                  <a:moveTo>
                    <a:pt x="19050" y="280416"/>
                  </a:moveTo>
                  <a:lnTo>
                    <a:pt x="19050" y="261366"/>
                  </a:lnTo>
                  <a:lnTo>
                    <a:pt x="0" y="261366"/>
                  </a:lnTo>
                  <a:lnTo>
                    <a:pt x="0" y="280416"/>
                  </a:lnTo>
                  <a:lnTo>
                    <a:pt x="19050" y="280416"/>
                  </a:lnTo>
                  <a:close/>
                </a:path>
                <a:path w="1831975" h="405129">
                  <a:moveTo>
                    <a:pt x="19050" y="242316"/>
                  </a:moveTo>
                  <a:lnTo>
                    <a:pt x="19050" y="223266"/>
                  </a:lnTo>
                  <a:lnTo>
                    <a:pt x="0" y="223266"/>
                  </a:lnTo>
                  <a:lnTo>
                    <a:pt x="0" y="242316"/>
                  </a:lnTo>
                  <a:lnTo>
                    <a:pt x="19050" y="242316"/>
                  </a:lnTo>
                  <a:close/>
                </a:path>
                <a:path w="1831975" h="405129">
                  <a:moveTo>
                    <a:pt x="19050" y="204216"/>
                  </a:moveTo>
                  <a:lnTo>
                    <a:pt x="19050" y="185166"/>
                  </a:lnTo>
                  <a:lnTo>
                    <a:pt x="0" y="185166"/>
                  </a:lnTo>
                  <a:lnTo>
                    <a:pt x="0" y="204216"/>
                  </a:lnTo>
                  <a:lnTo>
                    <a:pt x="19050" y="204216"/>
                  </a:lnTo>
                  <a:close/>
                </a:path>
                <a:path w="1831975" h="405129">
                  <a:moveTo>
                    <a:pt x="19050" y="166116"/>
                  </a:moveTo>
                  <a:lnTo>
                    <a:pt x="19050" y="147066"/>
                  </a:lnTo>
                  <a:lnTo>
                    <a:pt x="0" y="147066"/>
                  </a:lnTo>
                  <a:lnTo>
                    <a:pt x="0" y="166116"/>
                  </a:lnTo>
                  <a:lnTo>
                    <a:pt x="19050" y="166116"/>
                  </a:lnTo>
                  <a:close/>
                </a:path>
                <a:path w="1831975" h="405129">
                  <a:moveTo>
                    <a:pt x="19050" y="128016"/>
                  </a:moveTo>
                  <a:lnTo>
                    <a:pt x="19050" y="108966"/>
                  </a:lnTo>
                  <a:lnTo>
                    <a:pt x="0" y="108966"/>
                  </a:lnTo>
                  <a:lnTo>
                    <a:pt x="0" y="128016"/>
                  </a:lnTo>
                  <a:lnTo>
                    <a:pt x="19050" y="128016"/>
                  </a:lnTo>
                  <a:close/>
                </a:path>
                <a:path w="1831975" h="405129">
                  <a:moveTo>
                    <a:pt x="19050" y="89916"/>
                  </a:moveTo>
                  <a:lnTo>
                    <a:pt x="19050" y="70866"/>
                  </a:lnTo>
                  <a:lnTo>
                    <a:pt x="0" y="70866"/>
                  </a:lnTo>
                  <a:lnTo>
                    <a:pt x="0" y="89916"/>
                  </a:lnTo>
                  <a:lnTo>
                    <a:pt x="19050" y="89916"/>
                  </a:lnTo>
                  <a:close/>
                </a:path>
                <a:path w="1831975" h="405129">
                  <a:moveTo>
                    <a:pt x="19050" y="51816"/>
                  </a:moveTo>
                  <a:lnTo>
                    <a:pt x="19050" y="32766"/>
                  </a:lnTo>
                  <a:lnTo>
                    <a:pt x="0" y="32766"/>
                  </a:lnTo>
                  <a:lnTo>
                    <a:pt x="0" y="51816"/>
                  </a:lnTo>
                  <a:lnTo>
                    <a:pt x="19050" y="51816"/>
                  </a:lnTo>
                  <a:close/>
                </a:path>
                <a:path w="1831975" h="405129">
                  <a:moveTo>
                    <a:pt x="23621" y="19050"/>
                  </a:moveTo>
                  <a:lnTo>
                    <a:pt x="23621" y="0"/>
                  </a:lnTo>
                  <a:lnTo>
                    <a:pt x="0" y="0"/>
                  </a:lnTo>
                  <a:lnTo>
                    <a:pt x="0" y="13716"/>
                  </a:lnTo>
                  <a:lnTo>
                    <a:pt x="14472" y="13716"/>
                  </a:lnTo>
                  <a:lnTo>
                    <a:pt x="19050" y="9144"/>
                  </a:lnTo>
                  <a:lnTo>
                    <a:pt x="19050" y="19050"/>
                  </a:lnTo>
                  <a:lnTo>
                    <a:pt x="23621" y="19050"/>
                  </a:lnTo>
                  <a:close/>
                </a:path>
                <a:path w="1831975" h="405129">
                  <a:moveTo>
                    <a:pt x="19050" y="19050"/>
                  </a:moveTo>
                  <a:lnTo>
                    <a:pt x="19050" y="13716"/>
                  </a:lnTo>
                  <a:lnTo>
                    <a:pt x="14472" y="13716"/>
                  </a:lnTo>
                  <a:lnTo>
                    <a:pt x="9131" y="19050"/>
                  </a:lnTo>
                  <a:lnTo>
                    <a:pt x="19050" y="19050"/>
                  </a:lnTo>
                  <a:close/>
                </a:path>
                <a:path w="1831975" h="405129">
                  <a:moveTo>
                    <a:pt x="19050" y="13716"/>
                  </a:moveTo>
                  <a:lnTo>
                    <a:pt x="19050" y="9144"/>
                  </a:lnTo>
                  <a:lnTo>
                    <a:pt x="14472" y="13716"/>
                  </a:lnTo>
                  <a:lnTo>
                    <a:pt x="19050" y="13716"/>
                  </a:lnTo>
                  <a:close/>
                </a:path>
                <a:path w="1831975" h="405129">
                  <a:moveTo>
                    <a:pt x="61721" y="19050"/>
                  </a:moveTo>
                  <a:lnTo>
                    <a:pt x="61721" y="0"/>
                  </a:lnTo>
                  <a:lnTo>
                    <a:pt x="42671" y="0"/>
                  </a:lnTo>
                  <a:lnTo>
                    <a:pt x="42671" y="19050"/>
                  </a:lnTo>
                  <a:lnTo>
                    <a:pt x="61721" y="19050"/>
                  </a:lnTo>
                  <a:close/>
                </a:path>
                <a:path w="1831975" h="405129">
                  <a:moveTo>
                    <a:pt x="99821" y="19050"/>
                  </a:moveTo>
                  <a:lnTo>
                    <a:pt x="99821" y="0"/>
                  </a:lnTo>
                  <a:lnTo>
                    <a:pt x="80771" y="0"/>
                  </a:lnTo>
                  <a:lnTo>
                    <a:pt x="80771" y="19050"/>
                  </a:lnTo>
                  <a:lnTo>
                    <a:pt x="99821" y="19050"/>
                  </a:lnTo>
                  <a:close/>
                </a:path>
                <a:path w="1831975" h="405129">
                  <a:moveTo>
                    <a:pt x="137921" y="19050"/>
                  </a:moveTo>
                  <a:lnTo>
                    <a:pt x="137921" y="0"/>
                  </a:lnTo>
                  <a:lnTo>
                    <a:pt x="118871" y="0"/>
                  </a:lnTo>
                  <a:lnTo>
                    <a:pt x="118871" y="19050"/>
                  </a:lnTo>
                  <a:lnTo>
                    <a:pt x="137921" y="19050"/>
                  </a:lnTo>
                  <a:close/>
                </a:path>
                <a:path w="1831975" h="405129">
                  <a:moveTo>
                    <a:pt x="176021" y="19050"/>
                  </a:moveTo>
                  <a:lnTo>
                    <a:pt x="176021" y="0"/>
                  </a:lnTo>
                  <a:lnTo>
                    <a:pt x="156971" y="0"/>
                  </a:lnTo>
                  <a:lnTo>
                    <a:pt x="156971" y="19050"/>
                  </a:lnTo>
                  <a:lnTo>
                    <a:pt x="176021" y="19050"/>
                  </a:lnTo>
                  <a:close/>
                </a:path>
                <a:path w="1831975" h="405129">
                  <a:moveTo>
                    <a:pt x="214121" y="19050"/>
                  </a:moveTo>
                  <a:lnTo>
                    <a:pt x="214121" y="0"/>
                  </a:lnTo>
                  <a:lnTo>
                    <a:pt x="195071" y="0"/>
                  </a:lnTo>
                  <a:lnTo>
                    <a:pt x="195071" y="19050"/>
                  </a:lnTo>
                  <a:lnTo>
                    <a:pt x="214121" y="19050"/>
                  </a:lnTo>
                  <a:close/>
                </a:path>
                <a:path w="1831975" h="405129">
                  <a:moveTo>
                    <a:pt x="252221" y="19050"/>
                  </a:moveTo>
                  <a:lnTo>
                    <a:pt x="252221" y="0"/>
                  </a:lnTo>
                  <a:lnTo>
                    <a:pt x="233171" y="0"/>
                  </a:lnTo>
                  <a:lnTo>
                    <a:pt x="233171" y="19050"/>
                  </a:lnTo>
                  <a:lnTo>
                    <a:pt x="252221" y="19050"/>
                  </a:lnTo>
                  <a:close/>
                </a:path>
                <a:path w="1831975" h="405129">
                  <a:moveTo>
                    <a:pt x="290321" y="19050"/>
                  </a:moveTo>
                  <a:lnTo>
                    <a:pt x="290321" y="0"/>
                  </a:lnTo>
                  <a:lnTo>
                    <a:pt x="271271" y="0"/>
                  </a:lnTo>
                  <a:lnTo>
                    <a:pt x="271271" y="19050"/>
                  </a:lnTo>
                  <a:lnTo>
                    <a:pt x="290321" y="19050"/>
                  </a:lnTo>
                  <a:close/>
                </a:path>
                <a:path w="1831975" h="405129">
                  <a:moveTo>
                    <a:pt x="328421" y="19050"/>
                  </a:moveTo>
                  <a:lnTo>
                    <a:pt x="328421" y="0"/>
                  </a:lnTo>
                  <a:lnTo>
                    <a:pt x="309371" y="0"/>
                  </a:lnTo>
                  <a:lnTo>
                    <a:pt x="309371" y="19050"/>
                  </a:lnTo>
                  <a:lnTo>
                    <a:pt x="328421" y="19050"/>
                  </a:lnTo>
                  <a:close/>
                </a:path>
                <a:path w="1831975" h="405129">
                  <a:moveTo>
                    <a:pt x="366521" y="19050"/>
                  </a:moveTo>
                  <a:lnTo>
                    <a:pt x="366521" y="0"/>
                  </a:lnTo>
                  <a:lnTo>
                    <a:pt x="347471" y="0"/>
                  </a:lnTo>
                  <a:lnTo>
                    <a:pt x="347471" y="19050"/>
                  </a:lnTo>
                  <a:lnTo>
                    <a:pt x="366521" y="19050"/>
                  </a:lnTo>
                  <a:close/>
                </a:path>
                <a:path w="1831975" h="405129">
                  <a:moveTo>
                    <a:pt x="404621" y="19050"/>
                  </a:moveTo>
                  <a:lnTo>
                    <a:pt x="404621" y="0"/>
                  </a:lnTo>
                  <a:lnTo>
                    <a:pt x="385571" y="0"/>
                  </a:lnTo>
                  <a:lnTo>
                    <a:pt x="385571" y="19050"/>
                  </a:lnTo>
                  <a:lnTo>
                    <a:pt x="404621" y="19050"/>
                  </a:lnTo>
                  <a:close/>
                </a:path>
                <a:path w="1831975" h="405129">
                  <a:moveTo>
                    <a:pt x="442721" y="19050"/>
                  </a:moveTo>
                  <a:lnTo>
                    <a:pt x="442721" y="0"/>
                  </a:lnTo>
                  <a:lnTo>
                    <a:pt x="423671" y="0"/>
                  </a:lnTo>
                  <a:lnTo>
                    <a:pt x="423671" y="19050"/>
                  </a:lnTo>
                  <a:lnTo>
                    <a:pt x="442721" y="19050"/>
                  </a:lnTo>
                  <a:close/>
                </a:path>
                <a:path w="1831975" h="405129">
                  <a:moveTo>
                    <a:pt x="480821" y="19050"/>
                  </a:moveTo>
                  <a:lnTo>
                    <a:pt x="480821" y="0"/>
                  </a:lnTo>
                  <a:lnTo>
                    <a:pt x="461771" y="0"/>
                  </a:lnTo>
                  <a:lnTo>
                    <a:pt x="461771" y="19050"/>
                  </a:lnTo>
                  <a:lnTo>
                    <a:pt x="480821" y="19050"/>
                  </a:lnTo>
                  <a:close/>
                </a:path>
                <a:path w="1831975" h="405129">
                  <a:moveTo>
                    <a:pt x="518921" y="19050"/>
                  </a:moveTo>
                  <a:lnTo>
                    <a:pt x="518921" y="0"/>
                  </a:lnTo>
                  <a:lnTo>
                    <a:pt x="499871" y="0"/>
                  </a:lnTo>
                  <a:lnTo>
                    <a:pt x="499871" y="19050"/>
                  </a:lnTo>
                  <a:lnTo>
                    <a:pt x="518921" y="19050"/>
                  </a:lnTo>
                  <a:close/>
                </a:path>
                <a:path w="1831975" h="405129">
                  <a:moveTo>
                    <a:pt x="557021" y="19050"/>
                  </a:moveTo>
                  <a:lnTo>
                    <a:pt x="557021" y="0"/>
                  </a:lnTo>
                  <a:lnTo>
                    <a:pt x="537971" y="0"/>
                  </a:lnTo>
                  <a:lnTo>
                    <a:pt x="537971" y="19050"/>
                  </a:lnTo>
                  <a:lnTo>
                    <a:pt x="557021" y="19050"/>
                  </a:lnTo>
                  <a:close/>
                </a:path>
                <a:path w="1831975" h="405129">
                  <a:moveTo>
                    <a:pt x="595121" y="19050"/>
                  </a:moveTo>
                  <a:lnTo>
                    <a:pt x="595121" y="0"/>
                  </a:lnTo>
                  <a:lnTo>
                    <a:pt x="576071" y="0"/>
                  </a:lnTo>
                  <a:lnTo>
                    <a:pt x="576071" y="19050"/>
                  </a:lnTo>
                  <a:lnTo>
                    <a:pt x="595121" y="19050"/>
                  </a:lnTo>
                  <a:close/>
                </a:path>
                <a:path w="1831975" h="405129">
                  <a:moveTo>
                    <a:pt x="633221" y="19050"/>
                  </a:moveTo>
                  <a:lnTo>
                    <a:pt x="633221" y="0"/>
                  </a:lnTo>
                  <a:lnTo>
                    <a:pt x="614171" y="0"/>
                  </a:lnTo>
                  <a:lnTo>
                    <a:pt x="614171" y="19050"/>
                  </a:lnTo>
                  <a:lnTo>
                    <a:pt x="633221" y="19050"/>
                  </a:lnTo>
                  <a:close/>
                </a:path>
                <a:path w="1831975" h="405129">
                  <a:moveTo>
                    <a:pt x="671321" y="19050"/>
                  </a:moveTo>
                  <a:lnTo>
                    <a:pt x="671321" y="0"/>
                  </a:lnTo>
                  <a:lnTo>
                    <a:pt x="652271" y="0"/>
                  </a:lnTo>
                  <a:lnTo>
                    <a:pt x="652271" y="19050"/>
                  </a:lnTo>
                  <a:lnTo>
                    <a:pt x="671321" y="19050"/>
                  </a:lnTo>
                  <a:close/>
                </a:path>
                <a:path w="1831975" h="405129">
                  <a:moveTo>
                    <a:pt x="709421" y="19050"/>
                  </a:moveTo>
                  <a:lnTo>
                    <a:pt x="709421" y="0"/>
                  </a:lnTo>
                  <a:lnTo>
                    <a:pt x="690371" y="0"/>
                  </a:lnTo>
                  <a:lnTo>
                    <a:pt x="690371" y="19050"/>
                  </a:lnTo>
                  <a:lnTo>
                    <a:pt x="709421" y="19050"/>
                  </a:lnTo>
                  <a:close/>
                </a:path>
                <a:path w="1831975" h="405129">
                  <a:moveTo>
                    <a:pt x="747521" y="19050"/>
                  </a:moveTo>
                  <a:lnTo>
                    <a:pt x="747521" y="0"/>
                  </a:lnTo>
                  <a:lnTo>
                    <a:pt x="728471" y="0"/>
                  </a:lnTo>
                  <a:lnTo>
                    <a:pt x="728471" y="19050"/>
                  </a:lnTo>
                  <a:lnTo>
                    <a:pt x="747521" y="19050"/>
                  </a:lnTo>
                  <a:close/>
                </a:path>
                <a:path w="1831975" h="405129">
                  <a:moveTo>
                    <a:pt x="785621" y="19050"/>
                  </a:moveTo>
                  <a:lnTo>
                    <a:pt x="785621" y="0"/>
                  </a:lnTo>
                  <a:lnTo>
                    <a:pt x="766571" y="0"/>
                  </a:lnTo>
                  <a:lnTo>
                    <a:pt x="766571" y="19050"/>
                  </a:lnTo>
                  <a:lnTo>
                    <a:pt x="785621" y="19050"/>
                  </a:lnTo>
                  <a:close/>
                </a:path>
                <a:path w="1831975" h="405129">
                  <a:moveTo>
                    <a:pt x="823721" y="19050"/>
                  </a:moveTo>
                  <a:lnTo>
                    <a:pt x="823721" y="0"/>
                  </a:lnTo>
                  <a:lnTo>
                    <a:pt x="804671" y="0"/>
                  </a:lnTo>
                  <a:lnTo>
                    <a:pt x="804671" y="19050"/>
                  </a:lnTo>
                  <a:lnTo>
                    <a:pt x="823721" y="19050"/>
                  </a:lnTo>
                  <a:close/>
                </a:path>
                <a:path w="1831975" h="405129">
                  <a:moveTo>
                    <a:pt x="861821" y="19050"/>
                  </a:moveTo>
                  <a:lnTo>
                    <a:pt x="861821" y="0"/>
                  </a:lnTo>
                  <a:lnTo>
                    <a:pt x="842771" y="0"/>
                  </a:lnTo>
                  <a:lnTo>
                    <a:pt x="842771" y="19050"/>
                  </a:lnTo>
                  <a:lnTo>
                    <a:pt x="861821" y="19050"/>
                  </a:lnTo>
                  <a:close/>
                </a:path>
                <a:path w="1831975" h="405129">
                  <a:moveTo>
                    <a:pt x="899921" y="19050"/>
                  </a:moveTo>
                  <a:lnTo>
                    <a:pt x="899921" y="0"/>
                  </a:lnTo>
                  <a:lnTo>
                    <a:pt x="880871" y="0"/>
                  </a:lnTo>
                  <a:lnTo>
                    <a:pt x="880871" y="19050"/>
                  </a:lnTo>
                  <a:lnTo>
                    <a:pt x="899921" y="19050"/>
                  </a:lnTo>
                  <a:close/>
                </a:path>
                <a:path w="1831975" h="405129">
                  <a:moveTo>
                    <a:pt x="938021" y="19050"/>
                  </a:moveTo>
                  <a:lnTo>
                    <a:pt x="938021" y="0"/>
                  </a:lnTo>
                  <a:lnTo>
                    <a:pt x="918971" y="0"/>
                  </a:lnTo>
                  <a:lnTo>
                    <a:pt x="918971" y="19050"/>
                  </a:lnTo>
                  <a:lnTo>
                    <a:pt x="938021" y="19050"/>
                  </a:lnTo>
                  <a:close/>
                </a:path>
                <a:path w="1831975" h="405129">
                  <a:moveTo>
                    <a:pt x="976121" y="19050"/>
                  </a:moveTo>
                  <a:lnTo>
                    <a:pt x="976121" y="0"/>
                  </a:lnTo>
                  <a:lnTo>
                    <a:pt x="957071" y="0"/>
                  </a:lnTo>
                  <a:lnTo>
                    <a:pt x="957071" y="19050"/>
                  </a:lnTo>
                  <a:lnTo>
                    <a:pt x="976121" y="19050"/>
                  </a:lnTo>
                  <a:close/>
                </a:path>
                <a:path w="1831975" h="405129">
                  <a:moveTo>
                    <a:pt x="1014221" y="19050"/>
                  </a:moveTo>
                  <a:lnTo>
                    <a:pt x="1014221" y="0"/>
                  </a:lnTo>
                  <a:lnTo>
                    <a:pt x="995171" y="0"/>
                  </a:lnTo>
                  <a:lnTo>
                    <a:pt x="995171" y="19050"/>
                  </a:lnTo>
                  <a:lnTo>
                    <a:pt x="1014221" y="19050"/>
                  </a:lnTo>
                  <a:close/>
                </a:path>
                <a:path w="1831975" h="405129">
                  <a:moveTo>
                    <a:pt x="1052321" y="19050"/>
                  </a:moveTo>
                  <a:lnTo>
                    <a:pt x="1052321" y="0"/>
                  </a:lnTo>
                  <a:lnTo>
                    <a:pt x="1033271" y="0"/>
                  </a:lnTo>
                  <a:lnTo>
                    <a:pt x="1033271" y="19050"/>
                  </a:lnTo>
                  <a:lnTo>
                    <a:pt x="1052321" y="19050"/>
                  </a:lnTo>
                  <a:close/>
                </a:path>
                <a:path w="1831975" h="405129">
                  <a:moveTo>
                    <a:pt x="1090421" y="19050"/>
                  </a:moveTo>
                  <a:lnTo>
                    <a:pt x="1090421" y="0"/>
                  </a:lnTo>
                  <a:lnTo>
                    <a:pt x="1071371" y="0"/>
                  </a:lnTo>
                  <a:lnTo>
                    <a:pt x="1071371" y="19050"/>
                  </a:lnTo>
                  <a:lnTo>
                    <a:pt x="1090421" y="19050"/>
                  </a:lnTo>
                  <a:close/>
                </a:path>
                <a:path w="1831975" h="405129">
                  <a:moveTo>
                    <a:pt x="1128521" y="19050"/>
                  </a:moveTo>
                  <a:lnTo>
                    <a:pt x="1128521" y="0"/>
                  </a:lnTo>
                  <a:lnTo>
                    <a:pt x="1109471" y="0"/>
                  </a:lnTo>
                  <a:lnTo>
                    <a:pt x="1109471" y="19050"/>
                  </a:lnTo>
                  <a:lnTo>
                    <a:pt x="1128521" y="19050"/>
                  </a:lnTo>
                  <a:close/>
                </a:path>
                <a:path w="1831975" h="405129">
                  <a:moveTo>
                    <a:pt x="1166621" y="19050"/>
                  </a:moveTo>
                  <a:lnTo>
                    <a:pt x="1166621" y="0"/>
                  </a:lnTo>
                  <a:lnTo>
                    <a:pt x="1147571" y="0"/>
                  </a:lnTo>
                  <a:lnTo>
                    <a:pt x="1147571" y="19050"/>
                  </a:lnTo>
                  <a:lnTo>
                    <a:pt x="1166621" y="19050"/>
                  </a:lnTo>
                  <a:close/>
                </a:path>
                <a:path w="1831975" h="405129">
                  <a:moveTo>
                    <a:pt x="1204721" y="19050"/>
                  </a:moveTo>
                  <a:lnTo>
                    <a:pt x="1204721" y="0"/>
                  </a:lnTo>
                  <a:lnTo>
                    <a:pt x="1185671" y="0"/>
                  </a:lnTo>
                  <a:lnTo>
                    <a:pt x="1185671" y="19050"/>
                  </a:lnTo>
                  <a:lnTo>
                    <a:pt x="1204721" y="19050"/>
                  </a:lnTo>
                  <a:close/>
                </a:path>
                <a:path w="1831975" h="405129">
                  <a:moveTo>
                    <a:pt x="1242821" y="19050"/>
                  </a:moveTo>
                  <a:lnTo>
                    <a:pt x="1242821" y="0"/>
                  </a:lnTo>
                  <a:lnTo>
                    <a:pt x="1223771" y="0"/>
                  </a:lnTo>
                  <a:lnTo>
                    <a:pt x="1223771" y="19050"/>
                  </a:lnTo>
                  <a:lnTo>
                    <a:pt x="1242821" y="19050"/>
                  </a:lnTo>
                  <a:close/>
                </a:path>
                <a:path w="1831975" h="405129">
                  <a:moveTo>
                    <a:pt x="1280921" y="19050"/>
                  </a:moveTo>
                  <a:lnTo>
                    <a:pt x="1280921" y="0"/>
                  </a:lnTo>
                  <a:lnTo>
                    <a:pt x="1261871" y="0"/>
                  </a:lnTo>
                  <a:lnTo>
                    <a:pt x="1261871" y="19050"/>
                  </a:lnTo>
                  <a:lnTo>
                    <a:pt x="1280921" y="19050"/>
                  </a:lnTo>
                  <a:close/>
                </a:path>
                <a:path w="1831975" h="405129">
                  <a:moveTo>
                    <a:pt x="1319021" y="19050"/>
                  </a:moveTo>
                  <a:lnTo>
                    <a:pt x="1319021" y="0"/>
                  </a:lnTo>
                  <a:lnTo>
                    <a:pt x="1299971" y="0"/>
                  </a:lnTo>
                  <a:lnTo>
                    <a:pt x="1299971" y="19050"/>
                  </a:lnTo>
                  <a:lnTo>
                    <a:pt x="1319021" y="19050"/>
                  </a:lnTo>
                  <a:close/>
                </a:path>
                <a:path w="1831975" h="405129">
                  <a:moveTo>
                    <a:pt x="1357121" y="19050"/>
                  </a:moveTo>
                  <a:lnTo>
                    <a:pt x="1357121" y="0"/>
                  </a:lnTo>
                  <a:lnTo>
                    <a:pt x="1338071" y="0"/>
                  </a:lnTo>
                  <a:lnTo>
                    <a:pt x="1338071" y="19050"/>
                  </a:lnTo>
                  <a:lnTo>
                    <a:pt x="1357121" y="19050"/>
                  </a:lnTo>
                  <a:close/>
                </a:path>
                <a:path w="1831975" h="405129">
                  <a:moveTo>
                    <a:pt x="1395221" y="19050"/>
                  </a:moveTo>
                  <a:lnTo>
                    <a:pt x="1395221" y="0"/>
                  </a:lnTo>
                  <a:lnTo>
                    <a:pt x="1376171" y="0"/>
                  </a:lnTo>
                  <a:lnTo>
                    <a:pt x="1376171" y="19050"/>
                  </a:lnTo>
                  <a:lnTo>
                    <a:pt x="1395221" y="19050"/>
                  </a:lnTo>
                  <a:close/>
                </a:path>
                <a:path w="1831975" h="405129">
                  <a:moveTo>
                    <a:pt x="1433321" y="19050"/>
                  </a:moveTo>
                  <a:lnTo>
                    <a:pt x="1433321" y="0"/>
                  </a:lnTo>
                  <a:lnTo>
                    <a:pt x="1414271" y="0"/>
                  </a:lnTo>
                  <a:lnTo>
                    <a:pt x="1414271" y="19050"/>
                  </a:lnTo>
                  <a:lnTo>
                    <a:pt x="1433321" y="19050"/>
                  </a:lnTo>
                  <a:close/>
                </a:path>
                <a:path w="1831975" h="405129">
                  <a:moveTo>
                    <a:pt x="1471421" y="19050"/>
                  </a:moveTo>
                  <a:lnTo>
                    <a:pt x="1471421" y="0"/>
                  </a:lnTo>
                  <a:lnTo>
                    <a:pt x="1452371" y="0"/>
                  </a:lnTo>
                  <a:lnTo>
                    <a:pt x="1452371" y="19050"/>
                  </a:lnTo>
                  <a:lnTo>
                    <a:pt x="1471421" y="19050"/>
                  </a:lnTo>
                  <a:close/>
                </a:path>
                <a:path w="1831975" h="405129">
                  <a:moveTo>
                    <a:pt x="1509521" y="19050"/>
                  </a:moveTo>
                  <a:lnTo>
                    <a:pt x="1509521" y="0"/>
                  </a:lnTo>
                  <a:lnTo>
                    <a:pt x="1490471" y="0"/>
                  </a:lnTo>
                  <a:lnTo>
                    <a:pt x="1490471" y="19050"/>
                  </a:lnTo>
                  <a:lnTo>
                    <a:pt x="1509521" y="19050"/>
                  </a:lnTo>
                  <a:close/>
                </a:path>
                <a:path w="1831975" h="405129">
                  <a:moveTo>
                    <a:pt x="1547621" y="19050"/>
                  </a:moveTo>
                  <a:lnTo>
                    <a:pt x="1547621" y="0"/>
                  </a:lnTo>
                  <a:lnTo>
                    <a:pt x="1528571" y="0"/>
                  </a:lnTo>
                  <a:lnTo>
                    <a:pt x="1528571" y="19050"/>
                  </a:lnTo>
                  <a:lnTo>
                    <a:pt x="1547621" y="19050"/>
                  </a:lnTo>
                  <a:close/>
                </a:path>
                <a:path w="1831975" h="405129">
                  <a:moveTo>
                    <a:pt x="1585721" y="19050"/>
                  </a:moveTo>
                  <a:lnTo>
                    <a:pt x="1585721" y="0"/>
                  </a:lnTo>
                  <a:lnTo>
                    <a:pt x="1566671" y="0"/>
                  </a:lnTo>
                  <a:lnTo>
                    <a:pt x="1566671" y="19050"/>
                  </a:lnTo>
                  <a:lnTo>
                    <a:pt x="1585721" y="19050"/>
                  </a:lnTo>
                  <a:close/>
                </a:path>
                <a:path w="1831975" h="405129">
                  <a:moveTo>
                    <a:pt x="1623821" y="19050"/>
                  </a:moveTo>
                  <a:lnTo>
                    <a:pt x="1623821" y="0"/>
                  </a:lnTo>
                  <a:lnTo>
                    <a:pt x="1604771" y="0"/>
                  </a:lnTo>
                  <a:lnTo>
                    <a:pt x="1604771" y="19050"/>
                  </a:lnTo>
                  <a:lnTo>
                    <a:pt x="1623821" y="19050"/>
                  </a:lnTo>
                  <a:close/>
                </a:path>
                <a:path w="1831975" h="405129">
                  <a:moveTo>
                    <a:pt x="1661921" y="19050"/>
                  </a:moveTo>
                  <a:lnTo>
                    <a:pt x="1661921" y="0"/>
                  </a:lnTo>
                  <a:lnTo>
                    <a:pt x="1642871" y="0"/>
                  </a:lnTo>
                  <a:lnTo>
                    <a:pt x="1642871" y="19050"/>
                  </a:lnTo>
                  <a:lnTo>
                    <a:pt x="1661921" y="19050"/>
                  </a:lnTo>
                  <a:close/>
                </a:path>
                <a:path w="1831975" h="405129">
                  <a:moveTo>
                    <a:pt x="1700021" y="19050"/>
                  </a:moveTo>
                  <a:lnTo>
                    <a:pt x="1700021" y="0"/>
                  </a:lnTo>
                  <a:lnTo>
                    <a:pt x="1680971" y="0"/>
                  </a:lnTo>
                  <a:lnTo>
                    <a:pt x="1680971" y="19050"/>
                  </a:lnTo>
                  <a:lnTo>
                    <a:pt x="1700021" y="19050"/>
                  </a:lnTo>
                  <a:close/>
                </a:path>
                <a:path w="1831975" h="405129">
                  <a:moveTo>
                    <a:pt x="1738121" y="19050"/>
                  </a:moveTo>
                  <a:lnTo>
                    <a:pt x="1738121" y="0"/>
                  </a:lnTo>
                  <a:lnTo>
                    <a:pt x="1719071" y="0"/>
                  </a:lnTo>
                  <a:lnTo>
                    <a:pt x="1719071" y="19050"/>
                  </a:lnTo>
                  <a:lnTo>
                    <a:pt x="1738121" y="19050"/>
                  </a:lnTo>
                  <a:close/>
                </a:path>
                <a:path w="1831975" h="405129">
                  <a:moveTo>
                    <a:pt x="1776221" y="19050"/>
                  </a:moveTo>
                  <a:lnTo>
                    <a:pt x="1776221" y="0"/>
                  </a:lnTo>
                  <a:lnTo>
                    <a:pt x="1757171" y="0"/>
                  </a:lnTo>
                  <a:lnTo>
                    <a:pt x="1757171" y="19050"/>
                  </a:lnTo>
                  <a:lnTo>
                    <a:pt x="1776221" y="19050"/>
                  </a:lnTo>
                  <a:close/>
                </a:path>
                <a:path w="1831975" h="405129">
                  <a:moveTo>
                    <a:pt x="1814321" y="19050"/>
                  </a:moveTo>
                  <a:lnTo>
                    <a:pt x="1814321" y="0"/>
                  </a:lnTo>
                  <a:lnTo>
                    <a:pt x="1795271" y="0"/>
                  </a:lnTo>
                  <a:lnTo>
                    <a:pt x="1795271" y="19050"/>
                  </a:lnTo>
                  <a:lnTo>
                    <a:pt x="1814321" y="19050"/>
                  </a:lnTo>
                  <a:close/>
                </a:path>
                <a:path w="1831975" h="405129">
                  <a:moveTo>
                    <a:pt x="1831847" y="39624"/>
                  </a:moveTo>
                  <a:lnTo>
                    <a:pt x="1831847" y="20574"/>
                  </a:lnTo>
                  <a:lnTo>
                    <a:pt x="1812797" y="20574"/>
                  </a:lnTo>
                  <a:lnTo>
                    <a:pt x="1812797" y="39624"/>
                  </a:lnTo>
                  <a:lnTo>
                    <a:pt x="1831847" y="39624"/>
                  </a:lnTo>
                  <a:close/>
                </a:path>
                <a:path w="1831975" h="405129">
                  <a:moveTo>
                    <a:pt x="1831847" y="77724"/>
                  </a:moveTo>
                  <a:lnTo>
                    <a:pt x="1831847" y="58674"/>
                  </a:lnTo>
                  <a:lnTo>
                    <a:pt x="1812797" y="58674"/>
                  </a:lnTo>
                  <a:lnTo>
                    <a:pt x="1812797" y="77724"/>
                  </a:lnTo>
                  <a:lnTo>
                    <a:pt x="1831847" y="77724"/>
                  </a:lnTo>
                  <a:close/>
                </a:path>
                <a:path w="1831975" h="405129">
                  <a:moveTo>
                    <a:pt x="1831847" y="115824"/>
                  </a:moveTo>
                  <a:lnTo>
                    <a:pt x="1831847" y="96774"/>
                  </a:lnTo>
                  <a:lnTo>
                    <a:pt x="1812797" y="96774"/>
                  </a:lnTo>
                  <a:lnTo>
                    <a:pt x="1812797" y="115824"/>
                  </a:lnTo>
                  <a:lnTo>
                    <a:pt x="1831847" y="115824"/>
                  </a:lnTo>
                  <a:close/>
                </a:path>
                <a:path w="1831975" h="405129">
                  <a:moveTo>
                    <a:pt x="1831847" y="153924"/>
                  </a:moveTo>
                  <a:lnTo>
                    <a:pt x="1831847" y="134874"/>
                  </a:lnTo>
                  <a:lnTo>
                    <a:pt x="1812797" y="134874"/>
                  </a:lnTo>
                  <a:lnTo>
                    <a:pt x="1812797" y="153924"/>
                  </a:lnTo>
                  <a:lnTo>
                    <a:pt x="1831847" y="153924"/>
                  </a:lnTo>
                  <a:close/>
                </a:path>
                <a:path w="1831975" h="405129">
                  <a:moveTo>
                    <a:pt x="1831847" y="192024"/>
                  </a:moveTo>
                  <a:lnTo>
                    <a:pt x="1831847" y="172974"/>
                  </a:lnTo>
                  <a:lnTo>
                    <a:pt x="1812797" y="172974"/>
                  </a:lnTo>
                  <a:lnTo>
                    <a:pt x="1812797" y="192024"/>
                  </a:lnTo>
                  <a:lnTo>
                    <a:pt x="1831847" y="192024"/>
                  </a:lnTo>
                  <a:close/>
                </a:path>
                <a:path w="1831975" h="405129">
                  <a:moveTo>
                    <a:pt x="1831847" y="230124"/>
                  </a:moveTo>
                  <a:lnTo>
                    <a:pt x="1831847" y="211074"/>
                  </a:lnTo>
                  <a:lnTo>
                    <a:pt x="1812797" y="211074"/>
                  </a:lnTo>
                  <a:lnTo>
                    <a:pt x="1812797" y="230124"/>
                  </a:lnTo>
                  <a:lnTo>
                    <a:pt x="1831847" y="230124"/>
                  </a:lnTo>
                  <a:close/>
                </a:path>
                <a:path w="1831975" h="405129">
                  <a:moveTo>
                    <a:pt x="1831847" y="268224"/>
                  </a:moveTo>
                  <a:lnTo>
                    <a:pt x="1831847" y="249174"/>
                  </a:lnTo>
                  <a:lnTo>
                    <a:pt x="1812797" y="249174"/>
                  </a:lnTo>
                  <a:lnTo>
                    <a:pt x="1812797" y="268224"/>
                  </a:lnTo>
                  <a:lnTo>
                    <a:pt x="1831847" y="268224"/>
                  </a:lnTo>
                  <a:close/>
                </a:path>
                <a:path w="1831975" h="405129">
                  <a:moveTo>
                    <a:pt x="1831847" y="306324"/>
                  </a:moveTo>
                  <a:lnTo>
                    <a:pt x="1831847" y="287274"/>
                  </a:lnTo>
                  <a:lnTo>
                    <a:pt x="1812797" y="287274"/>
                  </a:lnTo>
                  <a:lnTo>
                    <a:pt x="1812797" y="306324"/>
                  </a:lnTo>
                  <a:lnTo>
                    <a:pt x="1831847" y="306324"/>
                  </a:lnTo>
                  <a:close/>
                </a:path>
                <a:path w="1831975" h="405129">
                  <a:moveTo>
                    <a:pt x="1831847" y="344424"/>
                  </a:moveTo>
                  <a:lnTo>
                    <a:pt x="1831847" y="325374"/>
                  </a:lnTo>
                  <a:lnTo>
                    <a:pt x="1812797" y="325374"/>
                  </a:lnTo>
                  <a:lnTo>
                    <a:pt x="1812797" y="344424"/>
                  </a:lnTo>
                  <a:lnTo>
                    <a:pt x="1831847" y="344424"/>
                  </a:lnTo>
                  <a:close/>
                </a:path>
                <a:path w="1831975" h="405129">
                  <a:moveTo>
                    <a:pt x="1831847" y="382524"/>
                  </a:moveTo>
                  <a:lnTo>
                    <a:pt x="1831847" y="363474"/>
                  </a:lnTo>
                  <a:lnTo>
                    <a:pt x="1812797" y="363474"/>
                  </a:lnTo>
                  <a:lnTo>
                    <a:pt x="1812797" y="382524"/>
                  </a:lnTo>
                  <a:lnTo>
                    <a:pt x="1831847" y="382524"/>
                  </a:lnTo>
                  <a:close/>
                </a:path>
                <a:path w="1831975" h="405129">
                  <a:moveTo>
                    <a:pt x="1815845" y="404622"/>
                  </a:moveTo>
                  <a:lnTo>
                    <a:pt x="1815845" y="385572"/>
                  </a:lnTo>
                  <a:lnTo>
                    <a:pt x="1796795" y="385572"/>
                  </a:lnTo>
                  <a:lnTo>
                    <a:pt x="1796795" y="404622"/>
                  </a:lnTo>
                  <a:lnTo>
                    <a:pt x="1815845" y="404622"/>
                  </a:lnTo>
                  <a:close/>
                </a:path>
                <a:path w="1831975" h="405129">
                  <a:moveTo>
                    <a:pt x="1777745" y="404622"/>
                  </a:moveTo>
                  <a:lnTo>
                    <a:pt x="1777745" y="385572"/>
                  </a:lnTo>
                  <a:lnTo>
                    <a:pt x="1758695" y="385572"/>
                  </a:lnTo>
                  <a:lnTo>
                    <a:pt x="1758695" y="404622"/>
                  </a:lnTo>
                  <a:lnTo>
                    <a:pt x="1777745" y="404622"/>
                  </a:lnTo>
                  <a:close/>
                </a:path>
                <a:path w="1831975" h="405129">
                  <a:moveTo>
                    <a:pt x="1739645" y="404622"/>
                  </a:moveTo>
                  <a:lnTo>
                    <a:pt x="1739645" y="385572"/>
                  </a:lnTo>
                  <a:lnTo>
                    <a:pt x="1720595" y="385572"/>
                  </a:lnTo>
                  <a:lnTo>
                    <a:pt x="1720595" y="404622"/>
                  </a:lnTo>
                  <a:lnTo>
                    <a:pt x="1739645" y="404622"/>
                  </a:lnTo>
                  <a:close/>
                </a:path>
                <a:path w="1831975" h="405129">
                  <a:moveTo>
                    <a:pt x="1701545" y="404622"/>
                  </a:moveTo>
                  <a:lnTo>
                    <a:pt x="1701545" y="385572"/>
                  </a:lnTo>
                  <a:lnTo>
                    <a:pt x="1682495" y="385572"/>
                  </a:lnTo>
                  <a:lnTo>
                    <a:pt x="1682495" y="404622"/>
                  </a:lnTo>
                  <a:lnTo>
                    <a:pt x="1701545" y="404622"/>
                  </a:lnTo>
                  <a:close/>
                </a:path>
                <a:path w="1831975" h="405129">
                  <a:moveTo>
                    <a:pt x="1663445" y="404622"/>
                  </a:moveTo>
                  <a:lnTo>
                    <a:pt x="1663445" y="385572"/>
                  </a:lnTo>
                  <a:lnTo>
                    <a:pt x="1644395" y="385572"/>
                  </a:lnTo>
                  <a:lnTo>
                    <a:pt x="1644395" y="404622"/>
                  </a:lnTo>
                  <a:lnTo>
                    <a:pt x="1663445" y="404622"/>
                  </a:lnTo>
                  <a:close/>
                </a:path>
                <a:path w="1831975" h="405129">
                  <a:moveTo>
                    <a:pt x="1625345" y="404622"/>
                  </a:moveTo>
                  <a:lnTo>
                    <a:pt x="1625345" y="385572"/>
                  </a:lnTo>
                  <a:lnTo>
                    <a:pt x="1606295" y="385572"/>
                  </a:lnTo>
                  <a:lnTo>
                    <a:pt x="1606295" y="404622"/>
                  </a:lnTo>
                  <a:lnTo>
                    <a:pt x="1625345" y="404622"/>
                  </a:lnTo>
                  <a:close/>
                </a:path>
                <a:path w="1831975" h="405129">
                  <a:moveTo>
                    <a:pt x="1587245" y="404622"/>
                  </a:moveTo>
                  <a:lnTo>
                    <a:pt x="1587245" y="385572"/>
                  </a:lnTo>
                  <a:lnTo>
                    <a:pt x="1568195" y="385572"/>
                  </a:lnTo>
                  <a:lnTo>
                    <a:pt x="1568195" y="404622"/>
                  </a:lnTo>
                  <a:lnTo>
                    <a:pt x="1587245" y="404622"/>
                  </a:lnTo>
                  <a:close/>
                </a:path>
                <a:path w="1831975" h="405129">
                  <a:moveTo>
                    <a:pt x="1549145" y="404622"/>
                  </a:moveTo>
                  <a:lnTo>
                    <a:pt x="1549145" y="385572"/>
                  </a:lnTo>
                  <a:lnTo>
                    <a:pt x="1530095" y="385572"/>
                  </a:lnTo>
                  <a:lnTo>
                    <a:pt x="1530095" y="404622"/>
                  </a:lnTo>
                  <a:lnTo>
                    <a:pt x="1549145" y="404622"/>
                  </a:lnTo>
                  <a:close/>
                </a:path>
                <a:path w="1831975" h="405129">
                  <a:moveTo>
                    <a:pt x="1511045" y="404622"/>
                  </a:moveTo>
                  <a:lnTo>
                    <a:pt x="1511045" y="385572"/>
                  </a:lnTo>
                  <a:lnTo>
                    <a:pt x="1491995" y="385572"/>
                  </a:lnTo>
                  <a:lnTo>
                    <a:pt x="1491995" y="404622"/>
                  </a:lnTo>
                  <a:lnTo>
                    <a:pt x="1511045" y="404622"/>
                  </a:lnTo>
                  <a:close/>
                </a:path>
                <a:path w="1831975" h="405129">
                  <a:moveTo>
                    <a:pt x="1472945" y="404622"/>
                  </a:moveTo>
                  <a:lnTo>
                    <a:pt x="1472945" y="385572"/>
                  </a:lnTo>
                  <a:lnTo>
                    <a:pt x="1453895" y="385572"/>
                  </a:lnTo>
                  <a:lnTo>
                    <a:pt x="1453895" y="404622"/>
                  </a:lnTo>
                  <a:lnTo>
                    <a:pt x="1472945" y="404622"/>
                  </a:lnTo>
                  <a:close/>
                </a:path>
                <a:path w="1831975" h="405129">
                  <a:moveTo>
                    <a:pt x="1434845" y="404622"/>
                  </a:moveTo>
                  <a:lnTo>
                    <a:pt x="1434845" y="385572"/>
                  </a:lnTo>
                  <a:lnTo>
                    <a:pt x="1415795" y="385572"/>
                  </a:lnTo>
                  <a:lnTo>
                    <a:pt x="1415795" y="404622"/>
                  </a:lnTo>
                  <a:lnTo>
                    <a:pt x="1434845" y="404622"/>
                  </a:lnTo>
                  <a:close/>
                </a:path>
                <a:path w="1831975" h="405129">
                  <a:moveTo>
                    <a:pt x="1396745" y="404622"/>
                  </a:moveTo>
                  <a:lnTo>
                    <a:pt x="1396745" y="385572"/>
                  </a:lnTo>
                  <a:lnTo>
                    <a:pt x="1377695" y="385572"/>
                  </a:lnTo>
                  <a:lnTo>
                    <a:pt x="1377695" y="404622"/>
                  </a:lnTo>
                  <a:lnTo>
                    <a:pt x="1396745" y="404622"/>
                  </a:lnTo>
                  <a:close/>
                </a:path>
                <a:path w="1831975" h="405129">
                  <a:moveTo>
                    <a:pt x="1358645" y="404622"/>
                  </a:moveTo>
                  <a:lnTo>
                    <a:pt x="1358645" y="385572"/>
                  </a:lnTo>
                  <a:lnTo>
                    <a:pt x="1339595" y="385572"/>
                  </a:lnTo>
                  <a:lnTo>
                    <a:pt x="1339595" y="404622"/>
                  </a:lnTo>
                  <a:lnTo>
                    <a:pt x="1358645" y="404622"/>
                  </a:lnTo>
                  <a:close/>
                </a:path>
                <a:path w="1831975" h="405129">
                  <a:moveTo>
                    <a:pt x="1320545" y="404622"/>
                  </a:moveTo>
                  <a:lnTo>
                    <a:pt x="1320545" y="385572"/>
                  </a:lnTo>
                  <a:lnTo>
                    <a:pt x="1301495" y="385572"/>
                  </a:lnTo>
                  <a:lnTo>
                    <a:pt x="1301495" y="404622"/>
                  </a:lnTo>
                  <a:lnTo>
                    <a:pt x="1320545" y="404622"/>
                  </a:lnTo>
                  <a:close/>
                </a:path>
                <a:path w="1831975" h="405129">
                  <a:moveTo>
                    <a:pt x="1282445" y="404622"/>
                  </a:moveTo>
                  <a:lnTo>
                    <a:pt x="1282445" y="385572"/>
                  </a:lnTo>
                  <a:lnTo>
                    <a:pt x="1263395" y="385572"/>
                  </a:lnTo>
                  <a:lnTo>
                    <a:pt x="1263395" y="404622"/>
                  </a:lnTo>
                  <a:lnTo>
                    <a:pt x="1282445" y="404622"/>
                  </a:lnTo>
                  <a:close/>
                </a:path>
                <a:path w="1831975" h="405129">
                  <a:moveTo>
                    <a:pt x="1244345" y="404622"/>
                  </a:moveTo>
                  <a:lnTo>
                    <a:pt x="1244345" y="385572"/>
                  </a:lnTo>
                  <a:lnTo>
                    <a:pt x="1225295" y="385572"/>
                  </a:lnTo>
                  <a:lnTo>
                    <a:pt x="1225295" y="404622"/>
                  </a:lnTo>
                  <a:lnTo>
                    <a:pt x="1244345" y="404622"/>
                  </a:lnTo>
                  <a:close/>
                </a:path>
                <a:path w="1831975" h="405129">
                  <a:moveTo>
                    <a:pt x="1206245" y="404622"/>
                  </a:moveTo>
                  <a:lnTo>
                    <a:pt x="1206245" y="385572"/>
                  </a:lnTo>
                  <a:lnTo>
                    <a:pt x="1187195" y="385572"/>
                  </a:lnTo>
                  <a:lnTo>
                    <a:pt x="1187195" y="404622"/>
                  </a:lnTo>
                  <a:lnTo>
                    <a:pt x="1206245" y="404622"/>
                  </a:lnTo>
                  <a:close/>
                </a:path>
                <a:path w="1831975" h="405129">
                  <a:moveTo>
                    <a:pt x="1168145" y="404622"/>
                  </a:moveTo>
                  <a:lnTo>
                    <a:pt x="1168145" y="385572"/>
                  </a:lnTo>
                  <a:lnTo>
                    <a:pt x="1149095" y="385572"/>
                  </a:lnTo>
                  <a:lnTo>
                    <a:pt x="1149095" y="404622"/>
                  </a:lnTo>
                  <a:lnTo>
                    <a:pt x="1168145" y="404622"/>
                  </a:lnTo>
                  <a:close/>
                </a:path>
                <a:path w="1831975" h="405129">
                  <a:moveTo>
                    <a:pt x="1130045" y="404622"/>
                  </a:moveTo>
                  <a:lnTo>
                    <a:pt x="1130045" y="385572"/>
                  </a:lnTo>
                  <a:lnTo>
                    <a:pt x="1110995" y="385572"/>
                  </a:lnTo>
                  <a:lnTo>
                    <a:pt x="1110995" y="404622"/>
                  </a:lnTo>
                  <a:lnTo>
                    <a:pt x="1130045" y="404622"/>
                  </a:lnTo>
                  <a:close/>
                </a:path>
                <a:path w="1831975" h="405129">
                  <a:moveTo>
                    <a:pt x="1091945" y="404622"/>
                  </a:moveTo>
                  <a:lnTo>
                    <a:pt x="1091945" y="385572"/>
                  </a:lnTo>
                  <a:lnTo>
                    <a:pt x="1072895" y="385572"/>
                  </a:lnTo>
                  <a:lnTo>
                    <a:pt x="1072895" y="404622"/>
                  </a:lnTo>
                  <a:lnTo>
                    <a:pt x="1091945" y="404622"/>
                  </a:lnTo>
                  <a:close/>
                </a:path>
                <a:path w="1831975" h="405129">
                  <a:moveTo>
                    <a:pt x="1053845" y="404622"/>
                  </a:moveTo>
                  <a:lnTo>
                    <a:pt x="1053845" y="385572"/>
                  </a:lnTo>
                  <a:lnTo>
                    <a:pt x="1034795" y="385572"/>
                  </a:lnTo>
                  <a:lnTo>
                    <a:pt x="1034795" y="404622"/>
                  </a:lnTo>
                  <a:lnTo>
                    <a:pt x="1053845" y="404622"/>
                  </a:lnTo>
                  <a:close/>
                </a:path>
                <a:path w="1831975" h="405129">
                  <a:moveTo>
                    <a:pt x="1015745" y="404622"/>
                  </a:moveTo>
                  <a:lnTo>
                    <a:pt x="1015745" y="385572"/>
                  </a:lnTo>
                  <a:lnTo>
                    <a:pt x="996695" y="385572"/>
                  </a:lnTo>
                  <a:lnTo>
                    <a:pt x="996695" y="404622"/>
                  </a:lnTo>
                  <a:lnTo>
                    <a:pt x="1015745" y="404622"/>
                  </a:lnTo>
                  <a:close/>
                </a:path>
                <a:path w="1831975" h="405129">
                  <a:moveTo>
                    <a:pt x="977645" y="404622"/>
                  </a:moveTo>
                  <a:lnTo>
                    <a:pt x="977645" y="385572"/>
                  </a:lnTo>
                  <a:lnTo>
                    <a:pt x="958595" y="385572"/>
                  </a:lnTo>
                  <a:lnTo>
                    <a:pt x="958595" y="404622"/>
                  </a:lnTo>
                  <a:lnTo>
                    <a:pt x="977645" y="404622"/>
                  </a:lnTo>
                  <a:close/>
                </a:path>
                <a:path w="1831975" h="405129">
                  <a:moveTo>
                    <a:pt x="939545" y="404622"/>
                  </a:moveTo>
                  <a:lnTo>
                    <a:pt x="939545" y="385572"/>
                  </a:lnTo>
                  <a:lnTo>
                    <a:pt x="920495" y="385572"/>
                  </a:lnTo>
                  <a:lnTo>
                    <a:pt x="920495" y="404622"/>
                  </a:lnTo>
                  <a:lnTo>
                    <a:pt x="939545" y="404622"/>
                  </a:lnTo>
                  <a:close/>
                </a:path>
                <a:path w="1831975" h="405129">
                  <a:moveTo>
                    <a:pt x="901445" y="404622"/>
                  </a:moveTo>
                  <a:lnTo>
                    <a:pt x="901445" y="385572"/>
                  </a:lnTo>
                  <a:lnTo>
                    <a:pt x="882395" y="385572"/>
                  </a:lnTo>
                  <a:lnTo>
                    <a:pt x="882395" y="404622"/>
                  </a:lnTo>
                  <a:lnTo>
                    <a:pt x="901445" y="404622"/>
                  </a:lnTo>
                  <a:close/>
                </a:path>
                <a:path w="1831975" h="405129">
                  <a:moveTo>
                    <a:pt x="863345" y="404622"/>
                  </a:moveTo>
                  <a:lnTo>
                    <a:pt x="863345" y="385572"/>
                  </a:lnTo>
                  <a:lnTo>
                    <a:pt x="844295" y="385572"/>
                  </a:lnTo>
                  <a:lnTo>
                    <a:pt x="844295" y="404622"/>
                  </a:lnTo>
                  <a:lnTo>
                    <a:pt x="863345" y="404622"/>
                  </a:lnTo>
                  <a:close/>
                </a:path>
                <a:path w="1831975" h="405129">
                  <a:moveTo>
                    <a:pt x="825245" y="404622"/>
                  </a:moveTo>
                  <a:lnTo>
                    <a:pt x="825245" y="385572"/>
                  </a:lnTo>
                  <a:lnTo>
                    <a:pt x="806195" y="385572"/>
                  </a:lnTo>
                  <a:lnTo>
                    <a:pt x="806195" y="404622"/>
                  </a:lnTo>
                  <a:lnTo>
                    <a:pt x="825245" y="404622"/>
                  </a:lnTo>
                  <a:close/>
                </a:path>
                <a:path w="1831975" h="405129">
                  <a:moveTo>
                    <a:pt x="787145" y="404622"/>
                  </a:moveTo>
                  <a:lnTo>
                    <a:pt x="787145" y="385572"/>
                  </a:lnTo>
                  <a:lnTo>
                    <a:pt x="768095" y="385572"/>
                  </a:lnTo>
                  <a:lnTo>
                    <a:pt x="768095" y="404622"/>
                  </a:lnTo>
                  <a:lnTo>
                    <a:pt x="787145" y="404622"/>
                  </a:lnTo>
                  <a:close/>
                </a:path>
                <a:path w="1831975" h="405129">
                  <a:moveTo>
                    <a:pt x="749045" y="404622"/>
                  </a:moveTo>
                  <a:lnTo>
                    <a:pt x="749045" y="385572"/>
                  </a:lnTo>
                  <a:lnTo>
                    <a:pt x="729995" y="385572"/>
                  </a:lnTo>
                  <a:lnTo>
                    <a:pt x="729995" y="404622"/>
                  </a:lnTo>
                  <a:lnTo>
                    <a:pt x="749045" y="404622"/>
                  </a:lnTo>
                  <a:close/>
                </a:path>
                <a:path w="1831975" h="405129">
                  <a:moveTo>
                    <a:pt x="710945" y="404622"/>
                  </a:moveTo>
                  <a:lnTo>
                    <a:pt x="710945" y="385572"/>
                  </a:lnTo>
                  <a:lnTo>
                    <a:pt x="691895" y="385572"/>
                  </a:lnTo>
                  <a:lnTo>
                    <a:pt x="691895" y="404622"/>
                  </a:lnTo>
                  <a:lnTo>
                    <a:pt x="710945" y="404622"/>
                  </a:lnTo>
                  <a:close/>
                </a:path>
                <a:path w="1831975" h="405129">
                  <a:moveTo>
                    <a:pt x="672845" y="404622"/>
                  </a:moveTo>
                  <a:lnTo>
                    <a:pt x="672845" y="385572"/>
                  </a:lnTo>
                  <a:lnTo>
                    <a:pt x="653795" y="385572"/>
                  </a:lnTo>
                  <a:lnTo>
                    <a:pt x="653795" y="404622"/>
                  </a:lnTo>
                  <a:lnTo>
                    <a:pt x="672845" y="404622"/>
                  </a:lnTo>
                  <a:close/>
                </a:path>
                <a:path w="1831975" h="405129">
                  <a:moveTo>
                    <a:pt x="634745" y="404622"/>
                  </a:moveTo>
                  <a:lnTo>
                    <a:pt x="634745" y="385572"/>
                  </a:lnTo>
                  <a:lnTo>
                    <a:pt x="615695" y="385572"/>
                  </a:lnTo>
                  <a:lnTo>
                    <a:pt x="615695" y="404622"/>
                  </a:lnTo>
                  <a:lnTo>
                    <a:pt x="634745" y="404622"/>
                  </a:lnTo>
                  <a:close/>
                </a:path>
                <a:path w="1831975" h="405129">
                  <a:moveTo>
                    <a:pt x="596645" y="404622"/>
                  </a:moveTo>
                  <a:lnTo>
                    <a:pt x="596645" y="385572"/>
                  </a:lnTo>
                  <a:lnTo>
                    <a:pt x="577595" y="385572"/>
                  </a:lnTo>
                  <a:lnTo>
                    <a:pt x="577595" y="404622"/>
                  </a:lnTo>
                  <a:lnTo>
                    <a:pt x="596645" y="404622"/>
                  </a:lnTo>
                  <a:close/>
                </a:path>
                <a:path w="1831975" h="405129">
                  <a:moveTo>
                    <a:pt x="558545" y="404622"/>
                  </a:moveTo>
                  <a:lnTo>
                    <a:pt x="558545" y="385572"/>
                  </a:lnTo>
                  <a:lnTo>
                    <a:pt x="539495" y="385572"/>
                  </a:lnTo>
                  <a:lnTo>
                    <a:pt x="539495" y="404622"/>
                  </a:lnTo>
                  <a:lnTo>
                    <a:pt x="558545" y="404622"/>
                  </a:lnTo>
                  <a:close/>
                </a:path>
                <a:path w="1831975" h="405129">
                  <a:moveTo>
                    <a:pt x="520445" y="404622"/>
                  </a:moveTo>
                  <a:lnTo>
                    <a:pt x="520445" y="385572"/>
                  </a:lnTo>
                  <a:lnTo>
                    <a:pt x="501395" y="385572"/>
                  </a:lnTo>
                  <a:lnTo>
                    <a:pt x="501395" y="404622"/>
                  </a:lnTo>
                  <a:lnTo>
                    <a:pt x="520445" y="404622"/>
                  </a:lnTo>
                  <a:close/>
                </a:path>
                <a:path w="1831975" h="405129">
                  <a:moveTo>
                    <a:pt x="482345" y="404622"/>
                  </a:moveTo>
                  <a:lnTo>
                    <a:pt x="482345" y="385572"/>
                  </a:lnTo>
                  <a:lnTo>
                    <a:pt x="463295" y="385572"/>
                  </a:lnTo>
                  <a:lnTo>
                    <a:pt x="463295" y="404622"/>
                  </a:lnTo>
                  <a:lnTo>
                    <a:pt x="482345" y="404622"/>
                  </a:lnTo>
                  <a:close/>
                </a:path>
                <a:path w="1831975" h="405129">
                  <a:moveTo>
                    <a:pt x="444245" y="404622"/>
                  </a:moveTo>
                  <a:lnTo>
                    <a:pt x="444245" y="385572"/>
                  </a:lnTo>
                  <a:lnTo>
                    <a:pt x="425195" y="385572"/>
                  </a:lnTo>
                  <a:lnTo>
                    <a:pt x="425195" y="404622"/>
                  </a:lnTo>
                  <a:lnTo>
                    <a:pt x="444245" y="404622"/>
                  </a:lnTo>
                  <a:close/>
                </a:path>
                <a:path w="1831975" h="405129">
                  <a:moveTo>
                    <a:pt x="406145" y="404622"/>
                  </a:moveTo>
                  <a:lnTo>
                    <a:pt x="406145" y="385572"/>
                  </a:lnTo>
                  <a:lnTo>
                    <a:pt x="387095" y="385572"/>
                  </a:lnTo>
                  <a:lnTo>
                    <a:pt x="387095" y="404622"/>
                  </a:lnTo>
                  <a:lnTo>
                    <a:pt x="406145" y="404622"/>
                  </a:lnTo>
                  <a:close/>
                </a:path>
                <a:path w="1831975" h="405129">
                  <a:moveTo>
                    <a:pt x="368045" y="404622"/>
                  </a:moveTo>
                  <a:lnTo>
                    <a:pt x="368045" y="385572"/>
                  </a:lnTo>
                  <a:lnTo>
                    <a:pt x="348995" y="385572"/>
                  </a:lnTo>
                  <a:lnTo>
                    <a:pt x="348995" y="404622"/>
                  </a:lnTo>
                  <a:lnTo>
                    <a:pt x="368045" y="404622"/>
                  </a:lnTo>
                  <a:close/>
                </a:path>
                <a:path w="1831975" h="405129">
                  <a:moveTo>
                    <a:pt x="329945" y="404622"/>
                  </a:moveTo>
                  <a:lnTo>
                    <a:pt x="329945" y="385572"/>
                  </a:lnTo>
                  <a:lnTo>
                    <a:pt x="310895" y="385572"/>
                  </a:lnTo>
                  <a:lnTo>
                    <a:pt x="310895" y="404622"/>
                  </a:lnTo>
                  <a:lnTo>
                    <a:pt x="329945" y="404622"/>
                  </a:lnTo>
                  <a:close/>
                </a:path>
                <a:path w="1831975" h="405129">
                  <a:moveTo>
                    <a:pt x="291845" y="404622"/>
                  </a:moveTo>
                  <a:lnTo>
                    <a:pt x="291845" y="385572"/>
                  </a:lnTo>
                  <a:lnTo>
                    <a:pt x="272795" y="385572"/>
                  </a:lnTo>
                  <a:lnTo>
                    <a:pt x="272795" y="404622"/>
                  </a:lnTo>
                  <a:lnTo>
                    <a:pt x="291845" y="404622"/>
                  </a:lnTo>
                  <a:close/>
                </a:path>
                <a:path w="1831975" h="405129">
                  <a:moveTo>
                    <a:pt x="253745" y="404622"/>
                  </a:moveTo>
                  <a:lnTo>
                    <a:pt x="253745" y="385572"/>
                  </a:lnTo>
                  <a:lnTo>
                    <a:pt x="234695" y="385572"/>
                  </a:lnTo>
                  <a:lnTo>
                    <a:pt x="234695" y="404622"/>
                  </a:lnTo>
                  <a:lnTo>
                    <a:pt x="253745" y="404622"/>
                  </a:lnTo>
                  <a:close/>
                </a:path>
                <a:path w="1831975" h="405129">
                  <a:moveTo>
                    <a:pt x="215645" y="404622"/>
                  </a:moveTo>
                  <a:lnTo>
                    <a:pt x="215645" y="385572"/>
                  </a:lnTo>
                  <a:lnTo>
                    <a:pt x="196595" y="385572"/>
                  </a:lnTo>
                  <a:lnTo>
                    <a:pt x="196595" y="404622"/>
                  </a:lnTo>
                  <a:lnTo>
                    <a:pt x="215645" y="404622"/>
                  </a:lnTo>
                  <a:close/>
                </a:path>
                <a:path w="1831975" h="405129">
                  <a:moveTo>
                    <a:pt x="177545" y="404622"/>
                  </a:moveTo>
                  <a:lnTo>
                    <a:pt x="177545" y="385572"/>
                  </a:lnTo>
                  <a:lnTo>
                    <a:pt x="158495" y="385572"/>
                  </a:lnTo>
                  <a:lnTo>
                    <a:pt x="158495" y="404622"/>
                  </a:lnTo>
                  <a:lnTo>
                    <a:pt x="177545" y="404622"/>
                  </a:lnTo>
                  <a:close/>
                </a:path>
                <a:path w="1831975" h="405129">
                  <a:moveTo>
                    <a:pt x="139445" y="404622"/>
                  </a:moveTo>
                  <a:lnTo>
                    <a:pt x="139445" y="385572"/>
                  </a:lnTo>
                  <a:lnTo>
                    <a:pt x="120395" y="385572"/>
                  </a:lnTo>
                  <a:lnTo>
                    <a:pt x="120395" y="404622"/>
                  </a:lnTo>
                  <a:lnTo>
                    <a:pt x="139445" y="404622"/>
                  </a:lnTo>
                  <a:close/>
                </a:path>
                <a:path w="1831975" h="405129">
                  <a:moveTo>
                    <a:pt x="101345" y="404622"/>
                  </a:moveTo>
                  <a:lnTo>
                    <a:pt x="101345" y="385572"/>
                  </a:lnTo>
                  <a:lnTo>
                    <a:pt x="82295" y="385572"/>
                  </a:lnTo>
                  <a:lnTo>
                    <a:pt x="82295" y="404622"/>
                  </a:lnTo>
                  <a:lnTo>
                    <a:pt x="101345" y="404622"/>
                  </a:lnTo>
                  <a:close/>
                </a:path>
                <a:path w="1831975" h="405129">
                  <a:moveTo>
                    <a:pt x="63245" y="404622"/>
                  </a:moveTo>
                  <a:lnTo>
                    <a:pt x="63245" y="385572"/>
                  </a:lnTo>
                  <a:lnTo>
                    <a:pt x="44195" y="385572"/>
                  </a:lnTo>
                  <a:lnTo>
                    <a:pt x="44195" y="404622"/>
                  </a:lnTo>
                  <a:lnTo>
                    <a:pt x="63245" y="404622"/>
                  </a:lnTo>
                  <a:close/>
                </a:path>
              </a:pathLst>
            </a:custGeom>
            <a:solidFill>
              <a:srgbClr val="000000"/>
            </a:solidFill>
          </p:spPr>
          <p:txBody>
            <a:bodyPr wrap="square" lIns="0" tIns="0" rIns="0" bIns="0" rtlCol="0"/>
            <a:lstStyle/>
            <a:p>
              <a:endParaRPr/>
            </a:p>
          </p:txBody>
        </p:sp>
        <p:sp>
          <p:nvSpPr>
            <p:cNvPr id="17" name="object 17"/>
            <p:cNvSpPr txBox="1"/>
            <p:nvPr/>
          </p:nvSpPr>
          <p:spPr>
            <a:xfrm>
              <a:off x="4545470" y="3326384"/>
              <a:ext cx="749300" cy="1261110"/>
            </a:xfrm>
            <a:prstGeom prst="rect">
              <a:avLst/>
            </a:prstGeom>
          </p:spPr>
          <p:txBody>
            <a:bodyPr vert="horz" wrap="square" lIns="0" tIns="0" rIns="0" bIns="0" rtlCol="0">
              <a:spAutoFit/>
            </a:bodyPr>
            <a:lstStyle/>
            <a:p>
              <a:pPr marL="12700" marR="67945" indent="27940">
                <a:lnSpc>
                  <a:spcPct val="100000"/>
                </a:lnSpc>
              </a:pPr>
              <a:r>
                <a:rPr sz="1800" b="1" spc="-5" dirty="0">
                  <a:latin typeface="Calibri"/>
                  <a:cs typeface="Calibri"/>
                </a:rPr>
                <a:t>binary </a:t>
              </a:r>
              <a:r>
                <a:rPr sz="1800" b="1" spc="-25" dirty="0">
                  <a:latin typeface="Calibri"/>
                  <a:cs typeface="Calibri"/>
                </a:rPr>
                <a:t>s</a:t>
              </a:r>
              <a:r>
                <a:rPr sz="1800" b="1" spc="-5" dirty="0">
                  <a:latin typeface="Calibri"/>
                  <a:cs typeface="Calibri"/>
                </a:rPr>
                <a:t>t</a:t>
              </a:r>
              <a:r>
                <a:rPr sz="1800" b="1" spc="-20" dirty="0">
                  <a:latin typeface="Calibri"/>
                  <a:cs typeface="Calibri"/>
                </a:rPr>
                <a:t>r</a:t>
              </a:r>
              <a:r>
                <a:rPr sz="1800" b="1" spc="-5" dirty="0">
                  <a:latin typeface="Calibri"/>
                  <a:cs typeface="Calibri"/>
                </a:rPr>
                <a:t>e</a:t>
              </a:r>
              <a:r>
                <a:rPr sz="1800" b="1" spc="-15" dirty="0">
                  <a:latin typeface="Calibri"/>
                  <a:cs typeface="Calibri"/>
                </a:rPr>
                <a:t>a</a:t>
              </a:r>
              <a:r>
                <a:rPr sz="1800" b="1" dirty="0">
                  <a:latin typeface="Calibri"/>
                  <a:cs typeface="Calibri"/>
                </a:rPr>
                <a:t>m</a:t>
              </a:r>
              <a:endParaRPr sz="1800">
                <a:latin typeface="Calibri"/>
                <a:cs typeface="Calibri"/>
              </a:endParaRPr>
            </a:p>
            <a:p>
              <a:pPr marL="90170" marR="5080" indent="142875">
                <a:lnSpc>
                  <a:spcPct val="100000"/>
                </a:lnSpc>
                <a:spcBef>
                  <a:spcPts val="1445"/>
                </a:spcBef>
              </a:pPr>
              <a:r>
                <a:rPr sz="1800" spc="-30" dirty="0">
                  <a:solidFill>
                    <a:srgbClr val="767676"/>
                  </a:solidFill>
                  <a:latin typeface="Calibri"/>
                  <a:cs typeface="Calibri"/>
                </a:rPr>
                <a:t>t</a:t>
              </a:r>
              <a:r>
                <a:rPr sz="1800" spc="-40" dirty="0">
                  <a:solidFill>
                    <a:srgbClr val="767676"/>
                  </a:solidFill>
                  <a:latin typeface="Calibri"/>
                  <a:cs typeface="Calibri"/>
                </a:rPr>
                <a:t>e</a:t>
              </a:r>
              <a:r>
                <a:rPr sz="1800" spc="5" dirty="0">
                  <a:solidFill>
                    <a:srgbClr val="767676"/>
                  </a:solidFill>
                  <a:latin typeface="Calibri"/>
                  <a:cs typeface="Calibri"/>
                </a:rPr>
                <a:t>x</a:t>
              </a:r>
              <a:r>
                <a:rPr sz="1800" dirty="0">
                  <a:solidFill>
                    <a:srgbClr val="767676"/>
                  </a:solidFill>
                  <a:latin typeface="Calibri"/>
                  <a:cs typeface="Calibri"/>
                </a:rPr>
                <a:t>t </a:t>
              </a:r>
              <a:r>
                <a:rPr sz="1800" spc="-25" dirty="0">
                  <a:solidFill>
                    <a:srgbClr val="767676"/>
                  </a:solidFill>
                  <a:latin typeface="Calibri"/>
                  <a:cs typeface="Calibri"/>
                </a:rPr>
                <a:t>s</a:t>
              </a:r>
              <a:r>
                <a:rPr sz="1800" spc="-5" dirty="0">
                  <a:solidFill>
                    <a:srgbClr val="767676"/>
                  </a:solidFill>
                  <a:latin typeface="Calibri"/>
                  <a:cs typeface="Calibri"/>
                </a:rPr>
                <a:t>t</a:t>
              </a:r>
              <a:r>
                <a:rPr sz="1800" spc="-30" dirty="0">
                  <a:solidFill>
                    <a:srgbClr val="767676"/>
                  </a:solidFill>
                  <a:latin typeface="Calibri"/>
                  <a:cs typeface="Calibri"/>
                </a:rPr>
                <a:t>r</a:t>
              </a:r>
              <a:r>
                <a:rPr sz="1800" spc="-10" dirty="0">
                  <a:solidFill>
                    <a:srgbClr val="767676"/>
                  </a:solidFill>
                  <a:latin typeface="Calibri"/>
                  <a:cs typeface="Calibri"/>
                </a:rPr>
                <a:t>e</a:t>
              </a:r>
              <a:r>
                <a:rPr sz="1800" dirty="0">
                  <a:solidFill>
                    <a:srgbClr val="767676"/>
                  </a:solidFill>
                  <a:latin typeface="Calibri"/>
                  <a:cs typeface="Calibri"/>
                </a:rPr>
                <a:t>a</a:t>
              </a:r>
              <a:r>
                <a:rPr sz="1800" spc="-5" dirty="0">
                  <a:solidFill>
                    <a:srgbClr val="767676"/>
                  </a:solidFill>
                  <a:latin typeface="Calibri"/>
                  <a:cs typeface="Calibri"/>
                </a:rPr>
                <a:t>m</a:t>
              </a:r>
              <a:endParaRPr sz="1800">
                <a:latin typeface="Calibri"/>
                <a:cs typeface="Calibri"/>
              </a:endParaRPr>
            </a:p>
          </p:txBody>
        </p:sp>
        <p:sp>
          <p:nvSpPr>
            <p:cNvPr id="18" name="object 18"/>
            <p:cNvSpPr txBox="1"/>
            <p:nvPr/>
          </p:nvSpPr>
          <p:spPr>
            <a:xfrm>
              <a:off x="5757245" y="2993874"/>
              <a:ext cx="2093526" cy="276999"/>
            </a:xfrm>
            <a:prstGeom prst="rect">
              <a:avLst/>
            </a:prstGeom>
          </p:spPr>
          <p:txBody>
            <a:bodyPr vert="horz" wrap="square" lIns="0" tIns="0" rIns="0" bIns="0" rtlCol="0">
              <a:spAutoFit/>
            </a:bodyPr>
            <a:lstStyle/>
            <a:p>
              <a:pPr marL="12700">
                <a:lnSpc>
                  <a:spcPct val="100000"/>
                </a:lnSpc>
              </a:pPr>
              <a:r>
                <a:rPr lang="en-US" sz="1800" dirty="0">
                  <a:solidFill>
                    <a:srgbClr val="00339A"/>
                  </a:solidFill>
                  <a:latin typeface="Calibri"/>
                  <a:cs typeface="Calibri"/>
                </a:rPr>
                <a:t>Binary code of </a:t>
              </a:r>
              <a:r>
                <a:rPr sz="1800" dirty="0">
                  <a:solidFill>
                    <a:srgbClr val="00339A"/>
                  </a:solidFill>
                  <a:latin typeface="Calibri"/>
                  <a:cs typeface="Calibri"/>
                </a:rPr>
                <a:t>35.68</a:t>
              </a:r>
              <a:endParaRPr sz="1800" dirty="0">
                <a:latin typeface="Calibri"/>
                <a:cs typeface="Calibri"/>
              </a:endParaRPr>
            </a:p>
          </p:txBody>
        </p:sp>
        <p:sp>
          <p:nvSpPr>
            <p:cNvPr id="19" name="object 19"/>
            <p:cNvSpPr txBox="1"/>
            <p:nvPr/>
          </p:nvSpPr>
          <p:spPr>
            <a:xfrm>
              <a:off x="7480427" y="4059173"/>
              <a:ext cx="1813560" cy="386080"/>
            </a:xfrm>
            <a:prstGeom prst="rect">
              <a:avLst/>
            </a:prstGeom>
            <a:solidFill>
              <a:srgbClr val="EAEAEA"/>
            </a:solidFill>
          </p:spPr>
          <p:txBody>
            <a:bodyPr vert="horz" wrap="square" lIns="0" tIns="0" rIns="0" bIns="0" rtlCol="0">
              <a:spAutoFit/>
            </a:bodyPr>
            <a:lstStyle/>
            <a:p>
              <a:pPr algn="ctr">
                <a:lnSpc>
                  <a:spcPct val="100000"/>
                </a:lnSpc>
              </a:pPr>
              <a:r>
                <a:rPr sz="1800" spc="-5" dirty="0">
                  <a:latin typeface="Calibri"/>
                  <a:cs typeface="Calibri"/>
                </a:rPr>
                <a:t>A </a:t>
              </a:r>
              <a:r>
                <a:rPr sz="1800" dirty="0">
                  <a:latin typeface="Calibri"/>
                  <a:cs typeface="Calibri"/>
                </a:rPr>
                <a:t>File</a:t>
              </a:r>
              <a:endParaRPr sz="1800">
                <a:latin typeface="Calibri"/>
                <a:cs typeface="Calibri"/>
              </a:endParaRPr>
            </a:p>
          </p:txBody>
        </p:sp>
        <p:sp>
          <p:nvSpPr>
            <p:cNvPr id="20" name="object 20"/>
            <p:cNvSpPr/>
            <p:nvPr/>
          </p:nvSpPr>
          <p:spPr>
            <a:xfrm>
              <a:off x="4297565" y="3893820"/>
              <a:ext cx="1264285" cy="727710"/>
            </a:xfrm>
            <a:custGeom>
              <a:avLst/>
              <a:gdLst/>
              <a:ahLst/>
              <a:cxnLst/>
              <a:rect l="l" t="t" r="r" b="b"/>
              <a:pathLst>
                <a:path w="1264285" h="727710">
                  <a:moveTo>
                    <a:pt x="16764" y="373379"/>
                  </a:moveTo>
                  <a:lnTo>
                    <a:pt x="16002" y="363473"/>
                  </a:lnTo>
                  <a:lnTo>
                    <a:pt x="16002" y="357377"/>
                  </a:lnTo>
                  <a:lnTo>
                    <a:pt x="762" y="357377"/>
                  </a:lnTo>
                  <a:lnTo>
                    <a:pt x="0" y="364235"/>
                  </a:lnTo>
                  <a:lnTo>
                    <a:pt x="762" y="373379"/>
                  </a:lnTo>
                  <a:lnTo>
                    <a:pt x="16764" y="373379"/>
                  </a:lnTo>
                  <a:close/>
                </a:path>
                <a:path w="1264285" h="727710">
                  <a:moveTo>
                    <a:pt x="19812" y="327659"/>
                  </a:moveTo>
                  <a:lnTo>
                    <a:pt x="3810" y="324611"/>
                  </a:lnTo>
                  <a:lnTo>
                    <a:pt x="3810" y="326135"/>
                  </a:lnTo>
                  <a:lnTo>
                    <a:pt x="2286" y="336041"/>
                  </a:lnTo>
                  <a:lnTo>
                    <a:pt x="1524" y="340613"/>
                  </a:lnTo>
                  <a:lnTo>
                    <a:pt x="17526" y="342137"/>
                  </a:lnTo>
                  <a:lnTo>
                    <a:pt x="18288" y="337565"/>
                  </a:lnTo>
                  <a:lnTo>
                    <a:pt x="19050" y="329183"/>
                  </a:lnTo>
                  <a:lnTo>
                    <a:pt x="19812" y="327659"/>
                  </a:lnTo>
                  <a:close/>
                </a:path>
                <a:path w="1264285" h="727710">
                  <a:moveTo>
                    <a:pt x="27432" y="297941"/>
                  </a:moveTo>
                  <a:lnTo>
                    <a:pt x="12192" y="292607"/>
                  </a:lnTo>
                  <a:lnTo>
                    <a:pt x="10668" y="298703"/>
                  </a:lnTo>
                  <a:lnTo>
                    <a:pt x="7620" y="307847"/>
                  </a:lnTo>
                  <a:lnTo>
                    <a:pt x="7620" y="308609"/>
                  </a:lnTo>
                  <a:lnTo>
                    <a:pt x="22860" y="312419"/>
                  </a:lnTo>
                  <a:lnTo>
                    <a:pt x="22860" y="311657"/>
                  </a:lnTo>
                  <a:lnTo>
                    <a:pt x="25908" y="303275"/>
                  </a:lnTo>
                  <a:lnTo>
                    <a:pt x="27432" y="297941"/>
                  </a:lnTo>
                  <a:close/>
                </a:path>
                <a:path w="1264285" h="727710">
                  <a:moveTo>
                    <a:pt x="39624" y="269747"/>
                  </a:moveTo>
                  <a:lnTo>
                    <a:pt x="25146" y="262127"/>
                  </a:lnTo>
                  <a:lnTo>
                    <a:pt x="25146" y="262889"/>
                  </a:lnTo>
                  <a:lnTo>
                    <a:pt x="20574" y="272033"/>
                  </a:lnTo>
                  <a:lnTo>
                    <a:pt x="18288" y="277367"/>
                  </a:lnTo>
                  <a:lnTo>
                    <a:pt x="32766" y="283463"/>
                  </a:lnTo>
                  <a:lnTo>
                    <a:pt x="35052" y="278129"/>
                  </a:lnTo>
                  <a:lnTo>
                    <a:pt x="38862" y="269747"/>
                  </a:lnTo>
                  <a:lnTo>
                    <a:pt x="39624" y="269747"/>
                  </a:lnTo>
                  <a:close/>
                </a:path>
                <a:path w="1264285" h="727710">
                  <a:moveTo>
                    <a:pt x="54864" y="243077"/>
                  </a:moveTo>
                  <a:lnTo>
                    <a:pt x="41910" y="233933"/>
                  </a:lnTo>
                  <a:lnTo>
                    <a:pt x="39624" y="237743"/>
                  </a:lnTo>
                  <a:lnTo>
                    <a:pt x="34290" y="246125"/>
                  </a:lnTo>
                  <a:lnTo>
                    <a:pt x="32766" y="247649"/>
                  </a:lnTo>
                  <a:lnTo>
                    <a:pt x="46482" y="256031"/>
                  </a:lnTo>
                  <a:lnTo>
                    <a:pt x="48006" y="253745"/>
                  </a:lnTo>
                  <a:lnTo>
                    <a:pt x="52578" y="246125"/>
                  </a:lnTo>
                  <a:lnTo>
                    <a:pt x="54864" y="243077"/>
                  </a:lnTo>
                  <a:close/>
                </a:path>
                <a:path w="1264285" h="727710">
                  <a:moveTo>
                    <a:pt x="73152" y="217931"/>
                  </a:moveTo>
                  <a:lnTo>
                    <a:pt x="60960" y="208025"/>
                  </a:lnTo>
                  <a:lnTo>
                    <a:pt x="57150" y="212597"/>
                  </a:lnTo>
                  <a:lnTo>
                    <a:pt x="51054" y="220217"/>
                  </a:lnTo>
                  <a:lnTo>
                    <a:pt x="64008" y="230123"/>
                  </a:lnTo>
                  <a:lnTo>
                    <a:pt x="69342" y="222503"/>
                  </a:lnTo>
                  <a:lnTo>
                    <a:pt x="73152" y="217931"/>
                  </a:lnTo>
                  <a:close/>
                </a:path>
                <a:path w="1264285" h="727710">
                  <a:moveTo>
                    <a:pt x="94488" y="195071"/>
                  </a:moveTo>
                  <a:lnTo>
                    <a:pt x="83058" y="183641"/>
                  </a:lnTo>
                  <a:lnTo>
                    <a:pt x="77724" y="188975"/>
                  </a:lnTo>
                  <a:lnTo>
                    <a:pt x="71628" y="195833"/>
                  </a:lnTo>
                  <a:lnTo>
                    <a:pt x="83058" y="206501"/>
                  </a:lnTo>
                  <a:lnTo>
                    <a:pt x="89154" y="199643"/>
                  </a:lnTo>
                  <a:lnTo>
                    <a:pt x="94488" y="195071"/>
                  </a:lnTo>
                  <a:close/>
                </a:path>
                <a:path w="1264285" h="727710">
                  <a:moveTo>
                    <a:pt x="116586" y="173735"/>
                  </a:moveTo>
                  <a:lnTo>
                    <a:pt x="106680" y="161543"/>
                  </a:lnTo>
                  <a:lnTo>
                    <a:pt x="101346" y="166115"/>
                  </a:lnTo>
                  <a:lnTo>
                    <a:pt x="94488" y="172211"/>
                  </a:lnTo>
                  <a:lnTo>
                    <a:pt x="105156" y="184403"/>
                  </a:lnTo>
                  <a:lnTo>
                    <a:pt x="112014" y="178307"/>
                  </a:lnTo>
                  <a:lnTo>
                    <a:pt x="116586" y="173735"/>
                  </a:lnTo>
                  <a:close/>
                </a:path>
                <a:path w="1264285" h="727710">
                  <a:moveTo>
                    <a:pt x="140970" y="154685"/>
                  </a:moveTo>
                  <a:lnTo>
                    <a:pt x="131826" y="141731"/>
                  </a:lnTo>
                  <a:lnTo>
                    <a:pt x="127254" y="144779"/>
                  </a:lnTo>
                  <a:lnTo>
                    <a:pt x="118872" y="151637"/>
                  </a:lnTo>
                  <a:lnTo>
                    <a:pt x="128778" y="163829"/>
                  </a:lnTo>
                  <a:lnTo>
                    <a:pt x="137160" y="157733"/>
                  </a:lnTo>
                  <a:lnTo>
                    <a:pt x="140970" y="154685"/>
                  </a:lnTo>
                  <a:close/>
                </a:path>
                <a:path w="1264285" h="727710">
                  <a:moveTo>
                    <a:pt x="166878" y="136397"/>
                  </a:moveTo>
                  <a:lnTo>
                    <a:pt x="158496" y="123443"/>
                  </a:lnTo>
                  <a:lnTo>
                    <a:pt x="146304" y="131063"/>
                  </a:lnTo>
                  <a:lnTo>
                    <a:pt x="144780" y="132587"/>
                  </a:lnTo>
                  <a:lnTo>
                    <a:pt x="153924" y="144779"/>
                  </a:lnTo>
                  <a:lnTo>
                    <a:pt x="155448" y="144017"/>
                  </a:lnTo>
                  <a:lnTo>
                    <a:pt x="166878" y="136397"/>
                  </a:lnTo>
                  <a:close/>
                </a:path>
                <a:path w="1264285" h="727710">
                  <a:moveTo>
                    <a:pt x="193548" y="120395"/>
                  </a:moveTo>
                  <a:lnTo>
                    <a:pt x="185928" y="106679"/>
                  </a:lnTo>
                  <a:lnTo>
                    <a:pt x="172212" y="114299"/>
                  </a:lnTo>
                  <a:lnTo>
                    <a:pt x="179832" y="128015"/>
                  </a:lnTo>
                  <a:lnTo>
                    <a:pt x="193548" y="120395"/>
                  </a:lnTo>
                  <a:close/>
                </a:path>
                <a:path w="1264285" h="727710">
                  <a:moveTo>
                    <a:pt x="220980" y="105155"/>
                  </a:moveTo>
                  <a:lnTo>
                    <a:pt x="214122" y="91439"/>
                  </a:lnTo>
                  <a:lnTo>
                    <a:pt x="208788" y="93725"/>
                  </a:lnTo>
                  <a:lnTo>
                    <a:pt x="199644" y="99059"/>
                  </a:lnTo>
                  <a:lnTo>
                    <a:pt x="207264" y="112775"/>
                  </a:lnTo>
                  <a:lnTo>
                    <a:pt x="216408" y="107441"/>
                  </a:lnTo>
                  <a:lnTo>
                    <a:pt x="220980" y="105155"/>
                  </a:lnTo>
                  <a:close/>
                </a:path>
                <a:path w="1264285" h="727710">
                  <a:moveTo>
                    <a:pt x="249174" y="92201"/>
                  </a:moveTo>
                  <a:lnTo>
                    <a:pt x="243078" y="77723"/>
                  </a:lnTo>
                  <a:lnTo>
                    <a:pt x="231648" y="82295"/>
                  </a:lnTo>
                  <a:lnTo>
                    <a:pt x="228600" y="83819"/>
                  </a:lnTo>
                  <a:lnTo>
                    <a:pt x="235458" y="98297"/>
                  </a:lnTo>
                  <a:lnTo>
                    <a:pt x="238506" y="96773"/>
                  </a:lnTo>
                  <a:lnTo>
                    <a:pt x="249174" y="92201"/>
                  </a:lnTo>
                  <a:close/>
                </a:path>
                <a:path w="1264285" h="727710">
                  <a:moveTo>
                    <a:pt x="278130" y="79247"/>
                  </a:moveTo>
                  <a:lnTo>
                    <a:pt x="272796" y="64769"/>
                  </a:lnTo>
                  <a:lnTo>
                    <a:pt x="257556" y="70865"/>
                  </a:lnTo>
                  <a:lnTo>
                    <a:pt x="263652" y="85343"/>
                  </a:lnTo>
                  <a:lnTo>
                    <a:pt x="278130" y="79247"/>
                  </a:lnTo>
                  <a:close/>
                </a:path>
                <a:path w="1264285" h="727710">
                  <a:moveTo>
                    <a:pt x="307848" y="68579"/>
                  </a:moveTo>
                  <a:lnTo>
                    <a:pt x="302514" y="53339"/>
                  </a:lnTo>
                  <a:lnTo>
                    <a:pt x="287274" y="59435"/>
                  </a:lnTo>
                  <a:lnTo>
                    <a:pt x="293370" y="73913"/>
                  </a:lnTo>
                  <a:lnTo>
                    <a:pt x="307848" y="68579"/>
                  </a:lnTo>
                  <a:close/>
                </a:path>
                <a:path w="1264285" h="727710">
                  <a:moveTo>
                    <a:pt x="337566" y="58673"/>
                  </a:moveTo>
                  <a:lnTo>
                    <a:pt x="332994" y="43433"/>
                  </a:lnTo>
                  <a:lnTo>
                    <a:pt x="332232" y="43433"/>
                  </a:lnTo>
                  <a:lnTo>
                    <a:pt x="317754" y="48767"/>
                  </a:lnTo>
                  <a:lnTo>
                    <a:pt x="323088" y="63245"/>
                  </a:lnTo>
                  <a:lnTo>
                    <a:pt x="337566" y="58673"/>
                  </a:lnTo>
                  <a:close/>
                </a:path>
                <a:path w="1264285" h="727710">
                  <a:moveTo>
                    <a:pt x="368046" y="50291"/>
                  </a:moveTo>
                  <a:lnTo>
                    <a:pt x="364236" y="34289"/>
                  </a:lnTo>
                  <a:lnTo>
                    <a:pt x="359664" y="35813"/>
                  </a:lnTo>
                  <a:lnTo>
                    <a:pt x="348234" y="38861"/>
                  </a:lnTo>
                  <a:lnTo>
                    <a:pt x="352806" y="54101"/>
                  </a:lnTo>
                  <a:lnTo>
                    <a:pt x="364236" y="51053"/>
                  </a:lnTo>
                  <a:lnTo>
                    <a:pt x="368046" y="50291"/>
                  </a:lnTo>
                  <a:close/>
                </a:path>
                <a:path w="1264285" h="727710">
                  <a:moveTo>
                    <a:pt x="398526" y="42671"/>
                  </a:moveTo>
                  <a:lnTo>
                    <a:pt x="394716" y="26669"/>
                  </a:lnTo>
                  <a:lnTo>
                    <a:pt x="387096" y="28955"/>
                  </a:lnTo>
                  <a:lnTo>
                    <a:pt x="379476" y="30479"/>
                  </a:lnTo>
                  <a:lnTo>
                    <a:pt x="383286" y="45719"/>
                  </a:lnTo>
                  <a:lnTo>
                    <a:pt x="398526" y="42671"/>
                  </a:lnTo>
                  <a:close/>
                </a:path>
                <a:path w="1264285" h="727710">
                  <a:moveTo>
                    <a:pt x="429006" y="35813"/>
                  </a:moveTo>
                  <a:lnTo>
                    <a:pt x="425958" y="19811"/>
                  </a:lnTo>
                  <a:lnTo>
                    <a:pt x="416052" y="22097"/>
                  </a:lnTo>
                  <a:lnTo>
                    <a:pt x="410718" y="23621"/>
                  </a:lnTo>
                  <a:lnTo>
                    <a:pt x="413766" y="38861"/>
                  </a:lnTo>
                  <a:lnTo>
                    <a:pt x="419100" y="37337"/>
                  </a:lnTo>
                  <a:lnTo>
                    <a:pt x="429006" y="35813"/>
                  </a:lnTo>
                  <a:close/>
                </a:path>
                <a:path w="1264285" h="727710">
                  <a:moveTo>
                    <a:pt x="460248" y="30479"/>
                  </a:moveTo>
                  <a:lnTo>
                    <a:pt x="457962" y="14477"/>
                  </a:lnTo>
                  <a:lnTo>
                    <a:pt x="445008" y="16763"/>
                  </a:lnTo>
                  <a:lnTo>
                    <a:pt x="441960" y="17525"/>
                  </a:lnTo>
                  <a:lnTo>
                    <a:pt x="445008" y="32765"/>
                  </a:lnTo>
                  <a:lnTo>
                    <a:pt x="448056" y="32003"/>
                  </a:lnTo>
                  <a:lnTo>
                    <a:pt x="460248" y="30479"/>
                  </a:lnTo>
                  <a:close/>
                </a:path>
                <a:path w="1264285" h="727710">
                  <a:moveTo>
                    <a:pt x="491490" y="25145"/>
                  </a:moveTo>
                  <a:lnTo>
                    <a:pt x="489204" y="9905"/>
                  </a:lnTo>
                  <a:lnTo>
                    <a:pt x="474726" y="11429"/>
                  </a:lnTo>
                  <a:lnTo>
                    <a:pt x="473202" y="12191"/>
                  </a:lnTo>
                  <a:lnTo>
                    <a:pt x="476250" y="27431"/>
                  </a:lnTo>
                  <a:lnTo>
                    <a:pt x="477774" y="27431"/>
                  </a:lnTo>
                  <a:lnTo>
                    <a:pt x="491490" y="25145"/>
                  </a:lnTo>
                  <a:close/>
                </a:path>
                <a:path w="1264285" h="727710">
                  <a:moveTo>
                    <a:pt x="522732" y="22097"/>
                  </a:moveTo>
                  <a:lnTo>
                    <a:pt x="521208" y="6095"/>
                  </a:lnTo>
                  <a:lnTo>
                    <a:pt x="505206" y="7619"/>
                  </a:lnTo>
                  <a:lnTo>
                    <a:pt x="507492" y="23621"/>
                  </a:lnTo>
                  <a:lnTo>
                    <a:pt x="522732" y="22097"/>
                  </a:lnTo>
                  <a:close/>
                </a:path>
                <a:path w="1264285" h="727710">
                  <a:moveTo>
                    <a:pt x="553974" y="19049"/>
                  </a:moveTo>
                  <a:lnTo>
                    <a:pt x="553212" y="3047"/>
                  </a:lnTo>
                  <a:lnTo>
                    <a:pt x="537210" y="4571"/>
                  </a:lnTo>
                  <a:lnTo>
                    <a:pt x="537972" y="20573"/>
                  </a:lnTo>
                  <a:lnTo>
                    <a:pt x="553974" y="19049"/>
                  </a:lnTo>
                  <a:close/>
                </a:path>
                <a:path w="1264285" h="727710">
                  <a:moveTo>
                    <a:pt x="585216" y="17525"/>
                  </a:moveTo>
                  <a:lnTo>
                    <a:pt x="585216" y="1523"/>
                  </a:lnTo>
                  <a:lnTo>
                    <a:pt x="569214" y="2285"/>
                  </a:lnTo>
                  <a:lnTo>
                    <a:pt x="569976" y="18287"/>
                  </a:lnTo>
                  <a:lnTo>
                    <a:pt x="585216" y="17525"/>
                  </a:lnTo>
                  <a:close/>
                </a:path>
                <a:path w="1264285" h="727710">
                  <a:moveTo>
                    <a:pt x="617220" y="16763"/>
                  </a:moveTo>
                  <a:lnTo>
                    <a:pt x="616458" y="761"/>
                  </a:lnTo>
                  <a:lnTo>
                    <a:pt x="601218" y="761"/>
                  </a:lnTo>
                  <a:lnTo>
                    <a:pt x="601218" y="16763"/>
                  </a:lnTo>
                  <a:lnTo>
                    <a:pt x="617220" y="16763"/>
                  </a:lnTo>
                  <a:close/>
                </a:path>
                <a:path w="1264285" h="727710">
                  <a:moveTo>
                    <a:pt x="648462" y="16763"/>
                  </a:moveTo>
                  <a:lnTo>
                    <a:pt x="648462" y="761"/>
                  </a:lnTo>
                  <a:lnTo>
                    <a:pt x="633222" y="0"/>
                  </a:lnTo>
                  <a:lnTo>
                    <a:pt x="632460" y="16001"/>
                  </a:lnTo>
                  <a:lnTo>
                    <a:pt x="648462" y="16763"/>
                  </a:lnTo>
                  <a:close/>
                </a:path>
                <a:path w="1264285" h="727710">
                  <a:moveTo>
                    <a:pt x="680466" y="1523"/>
                  </a:moveTo>
                  <a:lnTo>
                    <a:pt x="665226" y="761"/>
                  </a:lnTo>
                  <a:lnTo>
                    <a:pt x="664464" y="16763"/>
                  </a:lnTo>
                  <a:lnTo>
                    <a:pt x="679704" y="17525"/>
                  </a:lnTo>
                  <a:lnTo>
                    <a:pt x="680466" y="1523"/>
                  </a:lnTo>
                  <a:close/>
                </a:path>
                <a:path w="1264285" h="727710">
                  <a:moveTo>
                    <a:pt x="712470" y="3809"/>
                  </a:moveTo>
                  <a:lnTo>
                    <a:pt x="696468" y="2285"/>
                  </a:lnTo>
                  <a:lnTo>
                    <a:pt x="695706" y="18287"/>
                  </a:lnTo>
                  <a:lnTo>
                    <a:pt x="711708" y="19049"/>
                  </a:lnTo>
                  <a:lnTo>
                    <a:pt x="712470" y="3809"/>
                  </a:lnTo>
                  <a:close/>
                </a:path>
                <a:path w="1264285" h="727710">
                  <a:moveTo>
                    <a:pt x="744474" y="6095"/>
                  </a:moveTo>
                  <a:lnTo>
                    <a:pt x="728472" y="4571"/>
                  </a:lnTo>
                  <a:lnTo>
                    <a:pt x="726948" y="20573"/>
                  </a:lnTo>
                  <a:lnTo>
                    <a:pt x="742950" y="22097"/>
                  </a:lnTo>
                  <a:lnTo>
                    <a:pt x="744474" y="6095"/>
                  </a:lnTo>
                  <a:close/>
                </a:path>
                <a:path w="1264285" h="727710">
                  <a:moveTo>
                    <a:pt x="776478" y="9905"/>
                  </a:moveTo>
                  <a:lnTo>
                    <a:pt x="760476" y="7619"/>
                  </a:lnTo>
                  <a:lnTo>
                    <a:pt x="758190" y="23621"/>
                  </a:lnTo>
                  <a:lnTo>
                    <a:pt x="774192" y="25907"/>
                  </a:lnTo>
                  <a:lnTo>
                    <a:pt x="776478" y="9905"/>
                  </a:lnTo>
                  <a:close/>
                </a:path>
                <a:path w="1264285" h="727710">
                  <a:moveTo>
                    <a:pt x="807720" y="14477"/>
                  </a:moveTo>
                  <a:lnTo>
                    <a:pt x="792480" y="12191"/>
                  </a:lnTo>
                  <a:lnTo>
                    <a:pt x="789432" y="28193"/>
                  </a:lnTo>
                  <a:lnTo>
                    <a:pt x="805434" y="30479"/>
                  </a:lnTo>
                  <a:lnTo>
                    <a:pt x="807720" y="14477"/>
                  </a:lnTo>
                  <a:close/>
                </a:path>
                <a:path w="1264285" h="727710">
                  <a:moveTo>
                    <a:pt x="839724" y="20573"/>
                  </a:moveTo>
                  <a:lnTo>
                    <a:pt x="823722" y="17525"/>
                  </a:lnTo>
                  <a:lnTo>
                    <a:pt x="820674" y="32765"/>
                  </a:lnTo>
                  <a:lnTo>
                    <a:pt x="836676" y="35813"/>
                  </a:lnTo>
                  <a:lnTo>
                    <a:pt x="839724" y="20573"/>
                  </a:lnTo>
                  <a:close/>
                </a:path>
                <a:path w="1264285" h="727710">
                  <a:moveTo>
                    <a:pt x="870966" y="27431"/>
                  </a:moveTo>
                  <a:lnTo>
                    <a:pt x="854964" y="23621"/>
                  </a:lnTo>
                  <a:lnTo>
                    <a:pt x="851916" y="38861"/>
                  </a:lnTo>
                  <a:lnTo>
                    <a:pt x="867156" y="42671"/>
                  </a:lnTo>
                  <a:lnTo>
                    <a:pt x="870966" y="27431"/>
                  </a:lnTo>
                  <a:close/>
                </a:path>
                <a:path w="1264285" h="727710">
                  <a:moveTo>
                    <a:pt x="901446" y="35051"/>
                  </a:moveTo>
                  <a:lnTo>
                    <a:pt x="886206" y="31241"/>
                  </a:lnTo>
                  <a:lnTo>
                    <a:pt x="882396" y="46481"/>
                  </a:lnTo>
                  <a:lnTo>
                    <a:pt x="897636" y="50291"/>
                  </a:lnTo>
                  <a:lnTo>
                    <a:pt x="901446" y="35051"/>
                  </a:lnTo>
                  <a:close/>
                </a:path>
                <a:path w="1264285" h="727710">
                  <a:moveTo>
                    <a:pt x="932688" y="44195"/>
                  </a:moveTo>
                  <a:lnTo>
                    <a:pt x="931926" y="43433"/>
                  </a:lnTo>
                  <a:lnTo>
                    <a:pt x="917448" y="39623"/>
                  </a:lnTo>
                  <a:lnTo>
                    <a:pt x="912876" y="54863"/>
                  </a:lnTo>
                  <a:lnTo>
                    <a:pt x="927354" y="58673"/>
                  </a:lnTo>
                  <a:lnTo>
                    <a:pt x="928116" y="58673"/>
                  </a:lnTo>
                  <a:lnTo>
                    <a:pt x="932688" y="44195"/>
                  </a:lnTo>
                  <a:close/>
                </a:path>
                <a:path w="1264285" h="727710">
                  <a:moveTo>
                    <a:pt x="963168" y="54101"/>
                  </a:moveTo>
                  <a:lnTo>
                    <a:pt x="957834" y="52577"/>
                  </a:lnTo>
                  <a:lnTo>
                    <a:pt x="947928" y="48767"/>
                  </a:lnTo>
                  <a:lnTo>
                    <a:pt x="942594" y="64007"/>
                  </a:lnTo>
                  <a:lnTo>
                    <a:pt x="953262" y="67055"/>
                  </a:lnTo>
                  <a:lnTo>
                    <a:pt x="957834" y="69341"/>
                  </a:lnTo>
                  <a:lnTo>
                    <a:pt x="963168" y="54101"/>
                  </a:lnTo>
                  <a:close/>
                </a:path>
                <a:path w="1264285" h="727710">
                  <a:moveTo>
                    <a:pt x="992886" y="65531"/>
                  </a:moveTo>
                  <a:lnTo>
                    <a:pt x="983742" y="61721"/>
                  </a:lnTo>
                  <a:lnTo>
                    <a:pt x="977646" y="59435"/>
                  </a:lnTo>
                  <a:lnTo>
                    <a:pt x="972312" y="74675"/>
                  </a:lnTo>
                  <a:lnTo>
                    <a:pt x="978408" y="76199"/>
                  </a:lnTo>
                  <a:lnTo>
                    <a:pt x="986790" y="80009"/>
                  </a:lnTo>
                  <a:lnTo>
                    <a:pt x="992886" y="65531"/>
                  </a:lnTo>
                  <a:close/>
                </a:path>
                <a:path w="1264285" h="727710">
                  <a:moveTo>
                    <a:pt x="1022604" y="77723"/>
                  </a:moveTo>
                  <a:lnTo>
                    <a:pt x="1008126" y="71627"/>
                  </a:lnTo>
                  <a:lnTo>
                    <a:pt x="1007364" y="71627"/>
                  </a:lnTo>
                  <a:lnTo>
                    <a:pt x="1002030" y="86105"/>
                  </a:lnTo>
                  <a:lnTo>
                    <a:pt x="1002792" y="86105"/>
                  </a:lnTo>
                  <a:lnTo>
                    <a:pt x="1015746" y="92201"/>
                  </a:lnTo>
                  <a:lnTo>
                    <a:pt x="1022604" y="77723"/>
                  </a:lnTo>
                  <a:close/>
                </a:path>
                <a:path w="1264285" h="727710">
                  <a:moveTo>
                    <a:pt x="1051560" y="91439"/>
                  </a:moveTo>
                  <a:lnTo>
                    <a:pt x="1037082" y="84581"/>
                  </a:lnTo>
                  <a:lnTo>
                    <a:pt x="1030224" y="99059"/>
                  </a:lnTo>
                  <a:lnTo>
                    <a:pt x="1044702" y="105917"/>
                  </a:lnTo>
                  <a:lnTo>
                    <a:pt x="1051560" y="91439"/>
                  </a:lnTo>
                  <a:close/>
                </a:path>
                <a:path w="1264285" h="727710">
                  <a:moveTo>
                    <a:pt x="1079754" y="107441"/>
                  </a:moveTo>
                  <a:lnTo>
                    <a:pt x="1076706" y="105917"/>
                  </a:lnTo>
                  <a:lnTo>
                    <a:pt x="1066038" y="99059"/>
                  </a:lnTo>
                  <a:lnTo>
                    <a:pt x="1058418" y="113537"/>
                  </a:lnTo>
                  <a:lnTo>
                    <a:pt x="1069848" y="119633"/>
                  </a:lnTo>
                  <a:lnTo>
                    <a:pt x="1071372" y="121157"/>
                  </a:lnTo>
                  <a:lnTo>
                    <a:pt x="1079754" y="107441"/>
                  </a:lnTo>
                  <a:close/>
                </a:path>
                <a:path w="1264285" h="727710">
                  <a:moveTo>
                    <a:pt x="1107186" y="124205"/>
                  </a:moveTo>
                  <a:lnTo>
                    <a:pt x="1093470" y="115061"/>
                  </a:lnTo>
                  <a:lnTo>
                    <a:pt x="1085088" y="128777"/>
                  </a:lnTo>
                  <a:lnTo>
                    <a:pt x="1089660" y="131825"/>
                  </a:lnTo>
                  <a:lnTo>
                    <a:pt x="1098804" y="137159"/>
                  </a:lnTo>
                  <a:lnTo>
                    <a:pt x="1107186" y="124205"/>
                  </a:lnTo>
                  <a:close/>
                </a:path>
                <a:path w="1264285" h="727710">
                  <a:moveTo>
                    <a:pt x="1133856" y="142493"/>
                  </a:moveTo>
                  <a:lnTo>
                    <a:pt x="1120902" y="133349"/>
                  </a:lnTo>
                  <a:lnTo>
                    <a:pt x="1110996" y="145541"/>
                  </a:lnTo>
                  <a:lnTo>
                    <a:pt x="1123950" y="155447"/>
                  </a:lnTo>
                  <a:lnTo>
                    <a:pt x="1133856" y="142493"/>
                  </a:lnTo>
                  <a:close/>
                </a:path>
                <a:path w="1264285" h="727710">
                  <a:moveTo>
                    <a:pt x="1159002" y="163067"/>
                  </a:moveTo>
                  <a:lnTo>
                    <a:pt x="1154430" y="159257"/>
                  </a:lnTo>
                  <a:lnTo>
                    <a:pt x="1146810" y="152399"/>
                  </a:lnTo>
                  <a:lnTo>
                    <a:pt x="1136142" y="164591"/>
                  </a:lnTo>
                  <a:lnTo>
                    <a:pt x="1144524" y="171449"/>
                  </a:lnTo>
                  <a:lnTo>
                    <a:pt x="1148334" y="174497"/>
                  </a:lnTo>
                  <a:lnTo>
                    <a:pt x="1159002" y="163067"/>
                  </a:lnTo>
                  <a:close/>
                </a:path>
                <a:path w="1264285" h="727710">
                  <a:moveTo>
                    <a:pt x="1182624" y="185165"/>
                  </a:moveTo>
                  <a:lnTo>
                    <a:pt x="1171194" y="173735"/>
                  </a:lnTo>
                  <a:lnTo>
                    <a:pt x="1170432" y="173735"/>
                  </a:lnTo>
                  <a:lnTo>
                    <a:pt x="1159764" y="185165"/>
                  </a:lnTo>
                  <a:lnTo>
                    <a:pt x="1160526" y="185165"/>
                  </a:lnTo>
                  <a:lnTo>
                    <a:pt x="1171194" y="195833"/>
                  </a:lnTo>
                  <a:lnTo>
                    <a:pt x="1182624" y="185165"/>
                  </a:lnTo>
                  <a:close/>
                </a:path>
                <a:path w="1264285" h="727710">
                  <a:moveTo>
                    <a:pt x="1203960" y="208787"/>
                  </a:moveTo>
                  <a:lnTo>
                    <a:pt x="1200150" y="204977"/>
                  </a:lnTo>
                  <a:lnTo>
                    <a:pt x="1193292" y="196595"/>
                  </a:lnTo>
                  <a:lnTo>
                    <a:pt x="1181862" y="207263"/>
                  </a:lnTo>
                  <a:lnTo>
                    <a:pt x="1188720" y="214883"/>
                  </a:lnTo>
                  <a:lnTo>
                    <a:pt x="1191768" y="218693"/>
                  </a:lnTo>
                  <a:lnTo>
                    <a:pt x="1203960" y="208787"/>
                  </a:lnTo>
                  <a:close/>
                </a:path>
                <a:path w="1264285" h="727710">
                  <a:moveTo>
                    <a:pt x="1223010" y="235457"/>
                  </a:moveTo>
                  <a:lnTo>
                    <a:pt x="1219200" y="228599"/>
                  </a:lnTo>
                  <a:lnTo>
                    <a:pt x="1213866" y="221741"/>
                  </a:lnTo>
                  <a:lnTo>
                    <a:pt x="1200912" y="230885"/>
                  </a:lnTo>
                  <a:lnTo>
                    <a:pt x="1206246" y="238505"/>
                  </a:lnTo>
                  <a:lnTo>
                    <a:pt x="1210056" y="243839"/>
                  </a:lnTo>
                  <a:lnTo>
                    <a:pt x="1223010" y="235457"/>
                  </a:lnTo>
                  <a:close/>
                </a:path>
                <a:path w="1264285" h="727710">
                  <a:moveTo>
                    <a:pt x="1239774" y="263651"/>
                  </a:moveTo>
                  <a:lnTo>
                    <a:pt x="1239774" y="262889"/>
                  </a:lnTo>
                  <a:lnTo>
                    <a:pt x="1235202" y="254507"/>
                  </a:lnTo>
                  <a:lnTo>
                    <a:pt x="1232154" y="249173"/>
                  </a:lnTo>
                  <a:lnTo>
                    <a:pt x="1218438" y="256793"/>
                  </a:lnTo>
                  <a:lnTo>
                    <a:pt x="1220724" y="262127"/>
                  </a:lnTo>
                  <a:lnTo>
                    <a:pt x="1225296" y="270509"/>
                  </a:lnTo>
                  <a:lnTo>
                    <a:pt x="1239774" y="263651"/>
                  </a:lnTo>
                  <a:close/>
                </a:path>
                <a:path w="1264285" h="727710">
                  <a:moveTo>
                    <a:pt x="1251966" y="294131"/>
                  </a:moveTo>
                  <a:lnTo>
                    <a:pt x="1246632" y="278129"/>
                  </a:lnTo>
                  <a:lnTo>
                    <a:pt x="1232154" y="284987"/>
                  </a:lnTo>
                  <a:lnTo>
                    <a:pt x="1232916" y="286511"/>
                  </a:lnTo>
                  <a:lnTo>
                    <a:pt x="1235964" y="294893"/>
                  </a:lnTo>
                  <a:lnTo>
                    <a:pt x="1237488" y="298703"/>
                  </a:lnTo>
                  <a:lnTo>
                    <a:pt x="1251966" y="294131"/>
                  </a:lnTo>
                  <a:close/>
                </a:path>
                <a:path w="1264285" h="727710">
                  <a:moveTo>
                    <a:pt x="1260348" y="325373"/>
                  </a:moveTo>
                  <a:lnTo>
                    <a:pt x="1258824" y="316991"/>
                  </a:lnTo>
                  <a:lnTo>
                    <a:pt x="1257300" y="309371"/>
                  </a:lnTo>
                  <a:lnTo>
                    <a:pt x="1241298" y="313181"/>
                  </a:lnTo>
                  <a:lnTo>
                    <a:pt x="1243584" y="320801"/>
                  </a:lnTo>
                  <a:lnTo>
                    <a:pt x="1245108" y="328421"/>
                  </a:lnTo>
                  <a:lnTo>
                    <a:pt x="1260348" y="325373"/>
                  </a:lnTo>
                  <a:close/>
                </a:path>
                <a:path w="1264285" h="727710">
                  <a:moveTo>
                    <a:pt x="1264158" y="358139"/>
                  </a:moveTo>
                  <a:lnTo>
                    <a:pt x="1263396" y="354329"/>
                  </a:lnTo>
                  <a:lnTo>
                    <a:pt x="1263396" y="344423"/>
                  </a:lnTo>
                  <a:lnTo>
                    <a:pt x="1262634" y="342137"/>
                  </a:lnTo>
                  <a:lnTo>
                    <a:pt x="1246632" y="343661"/>
                  </a:lnTo>
                  <a:lnTo>
                    <a:pt x="1247394" y="346709"/>
                  </a:lnTo>
                  <a:lnTo>
                    <a:pt x="1248156" y="355091"/>
                  </a:lnTo>
                  <a:lnTo>
                    <a:pt x="1248156" y="358901"/>
                  </a:lnTo>
                  <a:lnTo>
                    <a:pt x="1264158" y="358139"/>
                  </a:lnTo>
                  <a:close/>
                </a:path>
                <a:path w="1264285" h="727710">
                  <a:moveTo>
                    <a:pt x="1263396" y="382523"/>
                  </a:moveTo>
                  <a:lnTo>
                    <a:pt x="1263396" y="374903"/>
                  </a:lnTo>
                  <a:lnTo>
                    <a:pt x="1248156" y="374141"/>
                  </a:lnTo>
                  <a:lnTo>
                    <a:pt x="1246632" y="389381"/>
                  </a:lnTo>
                  <a:lnTo>
                    <a:pt x="1261872" y="390905"/>
                  </a:lnTo>
                  <a:lnTo>
                    <a:pt x="1263396" y="382523"/>
                  </a:lnTo>
                  <a:close/>
                </a:path>
                <a:path w="1264285" h="727710">
                  <a:moveTo>
                    <a:pt x="1259586" y="407669"/>
                  </a:moveTo>
                  <a:lnTo>
                    <a:pt x="1243584" y="404621"/>
                  </a:lnTo>
                  <a:lnTo>
                    <a:pt x="1243584" y="407669"/>
                  </a:lnTo>
                  <a:lnTo>
                    <a:pt x="1241298" y="416051"/>
                  </a:lnTo>
                  <a:lnTo>
                    <a:pt x="1240536" y="419099"/>
                  </a:lnTo>
                  <a:lnTo>
                    <a:pt x="1255776" y="423671"/>
                  </a:lnTo>
                  <a:lnTo>
                    <a:pt x="1256538" y="419861"/>
                  </a:lnTo>
                  <a:lnTo>
                    <a:pt x="1259586" y="407669"/>
                  </a:lnTo>
                  <a:close/>
                </a:path>
                <a:path w="1264285" h="727710">
                  <a:moveTo>
                    <a:pt x="1250442" y="439673"/>
                  </a:moveTo>
                  <a:lnTo>
                    <a:pt x="1235964" y="433577"/>
                  </a:lnTo>
                  <a:lnTo>
                    <a:pt x="1232916" y="441197"/>
                  </a:lnTo>
                  <a:lnTo>
                    <a:pt x="1229868" y="448055"/>
                  </a:lnTo>
                  <a:lnTo>
                    <a:pt x="1244346" y="454151"/>
                  </a:lnTo>
                  <a:lnTo>
                    <a:pt x="1247394" y="447293"/>
                  </a:lnTo>
                  <a:lnTo>
                    <a:pt x="1250442" y="439673"/>
                  </a:lnTo>
                  <a:close/>
                </a:path>
                <a:path w="1264285" h="727710">
                  <a:moveTo>
                    <a:pt x="1237488" y="469391"/>
                  </a:moveTo>
                  <a:lnTo>
                    <a:pt x="1223010" y="461771"/>
                  </a:lnTo>
                  <a:lnTo>
                    <a:pt x="1220724" y="466343"/>
                  </a:lnTo>
                  <a:lnTo>
                    <a:pt x="1216152" y="473963"/>
                  </a:lnTo>
                  <a:lnTo>
                    <a:pt x="1215390" y="475487"/>
                  </a:lnTo>
                  <a:lnTo>
                    <a:pt x="1229106" y="483869"/>
                  </a:lnTo>
                  <a:lnTo>
                    <a:pt x="1229868" y="481583"/>
                  </a:lnTo>
                  <a:lnTo>
                    <a:pt x="1235202" y="473201"/>
                  </a:lnTo>
                  <a:lnTo>
                    <a:pt x="1237488" y="469391"/>
                  </a:lnTo>
                  <a:close/>
                </a:path>
                <a:path w="1264285" h="727710">
                  <a:moveTo>
                    <a:pt x="1220724" y="496823"/>
                  </a:moveTo>
                  <a:lnTo>
                    <a:pt x="1207008" y="488441"/>
                  </a:lnTo>
                  <a:lnTo>
                    <a:pt x="1206246" y="489965"/>
                  </a:lnTo>
                  <a:lnTo>
                    <a:pt x="1200912" y="497585"/>
                  </a:lnTo>
                  <a:lnTo>
                    <a:pt x="1197864" y="500633"/>
                  </a:lnTo>
                  <a:lnTo>
                    <a:pt x="1210818" y="510539"/>
                  </a:lnTo>
                  <a:lnTo>
                    <a:pt x="1213104" y="506729"/>
                  </a:lnTo>
                  <a:lnTo>
                    <a:pt x="1219200" y="499109"/>
                  </a:lnTo>
                  <a:lnTo>
                    <a:pt x="1220724" y="496823"/>
                  </a:lnTo>
                  <a:close/>
                </a:path>
                <a:path w="1264285" h="727710">
                  <a:moveTo>
                    <a:pt x="1200912" y="523493"/>
                  </a:moveTo>
                  <a:lnTo>
                    <a:pt x="1200912" y="522731"/>
                  </a:lnTo>
                  <a:lnTo>
                    <a:pt x="1188720" y="512825"/>
                  </a:lnTo>
                  <a:lnTo>
                    <a:pt x="1181862" y="520445"/>
                  </a:lnTo>
                  <a:lnTo>
                    <a:pt x="1178052" y="524255"/>
                  </a:lnTo>
                  <a:lnTo>
                    <a:pt x="1190244" y="534923"/>
                  </a:lnTo>
                  <a:lnTo>
                    <a:pt x="1194054" y="531113"/>
                  </a:lnTo>
                  <a:lnTo>
                    <a:pt x="1200912" y="523493"/>
                  </a:lnTo>
                  <a:close/>
                </a:path>
                <a:path w="1264285" h="727710">
                  <a:moveTo>
                    <a:pt x="1178814" y="547115"/>
                  </a:moveTo>
                  <a:lnTo>
                    <a:pt x="1167384" y="535685"/>
                  </a:lnTo>
                  <a:lnTo>
                    <a:pt x="1160526" y="542543"/>
                  </a:lnTo>
                  <a:lnTo>
                    <a:pt x="1155954" y="546353"/>
                  </a:lnTo>
                  <a:lnTo>
                    <a:pt x="1166622" y="557783"/>
                  </a:lnTo>
                  <a:lnTo>
                    <a:pt x="1171194" y="553973"/>
                  </a:lnTo>
                  <a:lnTo>
                    <a:pt x="1178814" y="547115"/>
                  </a:lnTo>
                  <a:close/>
                </a:path>
                <a:path w="1264285" h="727710">
                  <a:moveTo>
                    <a:pt x="1155192" y="568451"/>
                  </a:moveTo>
                  <a:lnTo>
                    <a:pt x="1144524" y="557021"/>
                  </a:lnTo>
                  <a:lnTo>
                    <a:pt x="1136142" y="563879"/>
                  </a:lnTo>
                  <a:lnTo>
                    <a:pt x="1132332" y="566165"/>
                  </a:lnTo>
                  <a:lnTo>
                    <a:pt x="1142238" y="579119"/>
                  </a:lnTo>
                  <a:lnTo>
                    <a:pt x="1146048" y="576071"/>
                  </a:lnTo>
                  <a:lnTo>
                    <a:pt x="1154430" y="568451"/>
                  </a:lnTo>
                  <a:lnTo>
                    <a:pt x="1155192" y="568451"/>
                  </a:lnTo>
                  <a:close/>
                </a:path>
                <a:path w="1264285" h="727710">
                  <a:moveTo>
                    <a:pt x="1129284" y="588263"/>
                  </a:moveTo>
                  <a:lnTo>
                    <a:pt x="1120140" y="576071"/>
                  </a:lnTo>
                  <a:lnTo>
                    <a:pt x="1108710" y="583691"/>
                  </a:lnTo>
                  <a:lnTo>
                    <a:pt x="1107186" y="584453"/>
                  </a:lnTo>
                  <a:lnTo>
                    <a:pt x="1116330" y="598169"/>
                  </a:lnTo>
                  <a:lnTo>
                    <a:pt x="1117854" y="596645"/>
                  </a:lnTo>
                  <a:lnTo>
                    <a:pt x="1129284" y="588263"/>
                  </a:lnTo>
                  <a:close/>
                </a:path>
                <a:path w="1264285" h="727710">
                  <a:moveTo>
                    <a:pt x="1102614" y="606551"/>
                  </a:moveTo>
                  <a:lnTo>
                    <a:pt x="1094232" y="593597"/>
                  </a:lnTo>
                  <a:lnTo>
                    <a:pt x="1089660" y="596645"/>
                  </a:lnTo>
                  <a:lnTo>
                    <a:pt x="1080516" y="601979"/>
                  </a:lnTo>
                  <a:lnTo>
                    <a:pt x="1088898" y="614933"/>
                  </a:lnTo>
                  <a:lnTo>
                    <a:pt x="1098042" y="609599"/>
                  </a:lnTo>
                  <a:lnTo>
                    <a:pt x="1102614" y="606551"/>
                  </a:lnTo>
                  <a:close/>
                </a:path>
                <a:path w="1264285" h="727710">
                  <a:moveTo>
                    <a:pt x="1075182" y="623315"/>
                  </a:moveTo>
                  <a:lnTo>
                    <a:pt x="1067562" y="609599"/>
                  </a:lnTo>
                  <a:lnTo>
                    <a:pt x="1053846" y="617219"/>
                  </a:lnTo>
                  <a:lnTo>
                    <a:pt x="1061466" y="630935"/>
                  </a:lnTo>
                  <a:lnTo>
                    <a:pt x="1075182" y="623315"/>
                  </a:lnTo>
                  <a:close/>
                </a:path>
                <a:path w="1264285" h="727710">
                  <a:moveTo>
                    <a:pt x="1046988" y="638555"/>
                  </a:moveTo>
                  <a:lnTo>
                    <a:pt x="1039368" y="624077"/>
                  </a:lnTo>
                  <a:lnTo>
                    <a:pt x="1025652" y="630935"/>
                  </a:lnTo>
                  <a:lnTo>
                    <a:pt x="1032510" y="645413"/>
                  </a:lnTo>
                  <a:lnTo>
                    <a:pt x="1046988" y="638555"/>
                  </a:lnTo>
                  <a:close/>
                </a:path>
                <a:path w="1264285" h="727710">
                  <a:moveTo>
                    <a:pt x="1018032" y="652271"/>
                  </a:moveTo>
                  <a:lnTo>
                    <a:pt x="1011174" y="637793"/>
                  </a:lnTo>
                  <a:lnTo>
                    <a:pt x="1002030" y="641603"/>
                  </a:lnTo>
                  <a:lnTo>
                    <a:pt x="996696" y="643889"/>
                  </a:lnTo>
                  <a:lnTo>
                    <a:pt x="1002792" y="658367"/>
                  </a:lnTo>
                  <a:lnTo>
                    <a:pt x="1008888" y="656081"/>
                  </a:lnTo>
                  <a:lnTo>
                    <a:pt x="1018032" y="652271"/>
                  </a:lnTo>
                  <a:close/>
                </a:path>
                <a:path w="1264285" h="727710">
                  <a:moveTo>
                    <a:pt x="988314" y="664463"/>
                  </a:moveTo>
                  <a:lnTo>
                    <a:pt x="982218" y="649985"/>
                  </a:lnTo>
                  <a:lnTo>
                    <a:pt x="977646" y="651509"/>
                  </a:lnTo>
                  <a:lnTo>
                    <a:pt x="967740" y="655319"/>
                  </a:lnTo>
                  <a:lnTo>
                    <a:pt x="973074" y="669797"/>
                  </a:lnTo>
                  <a:lnTo>
                    <a:pt x="983742" y="665987"/>
                  </a:lnTo>
                  <a:lnTo>
                    <a:pt x="988314" y="664463"/>
                  </a:lnTo>
                  <a:close/>
                </a:path>
                <a:path w="1264285" h="727710">
                  <a:moveTo>
                    <a:pt x="957834" y="675893"/>
                  </a:moveTo>
                  <a:lnTo>
                    <a:pt x="953262" y="660653"/>
                  </a:lnTo>
                  <a:lnTo>
                    <a:pt x="938022" y="665225"/>
                  </a:lnTo>
                  <a:lnTo>
                    <a:pt x="942594" y="680465"/>
                  </a:lnTo>
                  <a:lnTo>
                    <a:pt x="957834" y="675893"/>
                  </a:lnTo>
                  <a:close/>
                </a:path>
                <a:path w="1264285" h="727710">
                  <a:moveTo>
                    <a:pt x="927354" y="685799"/>
                  </a:moveTo>
                  <a:lnTo>
                    <a:pt x="922782" y="670559"/>
                  </a:lnTo>
                  <a:lnTo>
                    <a:pt x="907542" y="674369"/>
                  </a:lnTo>
                  <a:lnTo>
                    <a:pt x="912114" y="689609"/>
                  </a:lnTo>
                  <a:lnTo>
                    <a:pt x="927354" y="685799"/>
                  </a:lnTo>
                  <a:close/>
                </a:path>
                <a:path w="1264285" h="727710">
                  <a:moveTo>
                    <a:pt x="896874" y="694181"/>
                  </a:moveTo>
                  <a:lnTo>
                    <a:pt x="892302" y="678941"/>
                  </a:lnTo>
                  <a:lnTo>
                    <a:pt x="877062" y="682751"/>
                  </a:lnTo>
                  <a:lnTo>
                    <a:pt x="880872" y="697991"/>
                  </a:lnTo>
                  <a:lnTo>
                    <a:pt x="896874" y="694181"/>
                  </a:lnTo>
                  <a:close/>
                </a:path>
                <a:path w="1264285" h="727710">
                  <a:moveTo>
                    <a:pt x="865632" y="701801"/>
                  </a:moveTo>
                  <a:lnTo>
                    <a:pt x="861822" y="686561"/>
                  </a:lnTo>
                  <a:lnTo>
                    <a:pt x="846582" y="689609"/>
                  </a:lnTo>
                  <a:lnTo>
                    <a:pt x="850392" y="705611"/>
                  </a:lnTo>
                  <a:lnTo>
                    <a:pt x="865632" y="701801"/>
                  </a:lnTo>
                  <a:close/>
                </a:path>
                <a:path w="1264285" h="727710">
                  <a:moveTo>
                    <a:pt x="834390" y="708659"/>
                  </a:moveTo>
                  <a:lnTo>
                    <a:pt x="831342" y="692657"/>
                  </a:lnTo>
                  <a:lnTo>
                    <a:pt x="816102" y="695705"/>
                  </a:lnTo>
                  <a:lnTo>
                    <a:pt x="818388" y="711707"/>
                  </a:lnTo>
                  <a:lnTo>
                    <a:pt x="819150" y="711707"/>
                  </a:lnTo>
                  <a:lnTo>
                    <a:pt x="834390" y="708659"/>
                  </a:lnTo>
                  <a:close/>
                </a:path>
                <a:path w="1264285" h="727710">
                  <a:moveTo>
                    <a:pt x="802386" y="713993"/>
                  </a:moveTo>
                  <a:lnTo>
                    <a:pt x="800100" y="697991"/>
                  </a:lnTo>
                  <a:lnTo>
                    <a:pt x="786384" y="700277"/>
                  </a:lnTo>
                  <a:lnTo>
                    <a:pt x="784860" y="701039"/>
                  </a:lnTo>
                  <a:lnTo>
                    <a:pt x="787146" y="716279"/>
                  </a:lnTo>
                  <a:lnTo>
                    <a:pt x="789432" y="716279"/>
                  </a:lnTo>
                  <a:lnTo>
                    <a:pt x="802386" y="713993"/>
                  </a:lnTo>
                  <a:close/>
                </a:path>
                <a:path w="1264285" h="727710">
                  <a:moveTo>
                    <a:pt x="771144" y="718565"/>
                  </a:moveTo>
                  <a:lnTo>
                    <a:pt x="768858" y="702563"/>
                  </a:lnTo>
                  <a:lnTo>
                    <a:pt x="756666" y="704087"/>
                  </a:lnTo>
                  <a:lnTo>
                    <a:pt x="753618" y="704849"/>
                  </a:lnTo>
                  <a:lnTo>
                    <a:pt x="755142" y="720851"/>
                  </a:lnTo>
                  <a:lnTo>
                    <a:pt x="758952" y="720089"/>
                  </a:lnTo>
                  <a:lnTo>
                    <a:pt x="771144" y="718565"/>
                  </a:lnTo>
                  <a:close/>
                </a:path>
                <a:path w="1264285" h="727710">
                  <a:moveTo>
                    <a:pt x="739140" y="722375"/>
                  </a:moveTo>
                  <a:lnTo>
                    <a:pt x="737616" y="706373"/>
                  </a:lnTo>
                  <a:lnTo>
                    <a:pt x="726186" y="707135"/>
                  </a:lnTo>
                  <a:lnTo>
                    <a:pt x="722376" y="707897"/>
                  </a:lnTo>
                  <a:lnTo>
                    <a:pt x="723138" y="723899"/>
                  </a:lnTo>
                  <a:lnTo>
                    <a:pt x="727710" y="723137"/>
                  </a:lnTo>
                  <a:lnTo>
                    <a:pt x="739140" y="722375"/>
                  </a:lnTo>
                  <a:close/>
                </a:path>
                <a:path w="1264285" h="727710">
                  <a:moveTo>
                    <a:pt x="707136" y="724661"/>
                  </a:moveTo>
                  <a:lnTo>
                    <a:pt x="706374" y="708659"/>
                  </a:lnTo>
                  <a:lnTo>
                    <a:pt x="694944" y="709421"/>
                  </a:lnTo>
                  <a:lnTo>
                    <a:pt x="690372" y="710183"/>
                  </a:lnTo>
                  <a:lnTo>
                    <a:pt x="691134" y="725423"/>
                  </a:lnTo>
                  <a:lnTo>
                    <a:pt x="696468" y="725423"/>
                  </a:lnTo>
                  <a:lnTo>
                    <a:pt x="707136" y="724661"/>
                  </a:lnTo>
                  <a:close/>
                </a:path>
                <a:path w="1264285" h="727710">
                  <a:moveTo>
                    <a:pt x="675132" y="726185"/>
                  </a:moveTo>
                  <a:lnTo>
                    <a:pt x="675132" y="710945"/>
                  </a:lnTo>
                  <a:lnTo>
                    <a:pt x="659130" y="710945"/>
                  </a:lnTo>
                  <a:lnTo>
                    <a:pt x="659130" y="726947"/>
                  </a:lnTo>
                  <a:lnTo>
                    <a:pt x="664464" y="726947"/>
                  </a:lnTo>
                  <a:lnTo>
                    <a:pt x="675132" y="726185"/>
                  </a:lnTo>
                  <a:close/>
                </a:path>
                <a:path w="1264285" h="727710">
                  <a:moveTo>
                    <a:pt x="643890" y="726947"/>
                  </a:moveTo>
                  <a:lnTo>
                    <a:pt x="643128" y="711707"/>
                  </a:lnTo>
                  <a:lnTo>
                    <a:pt x="627888" y="711707"/>
                  </a:lnTo>
                  <a:lnTo>
                    <a:pt x="627126" y="727709"/>
                  </a:lnTo>
                  <a:lnTo>
                    <a:pt x="631698" y="727709"/>
                  </a:lnTo>
                  <a:lnTo>
                    <a:pt x="643890" y="726947"/>
                  </a:lnTo>
                  <a:close/>
                </a:path>
                <a:path w="1264285" h="727710">
                  <a:moveTo>
                    <a:pt x="611886" y="726947"/>
                  </a:moveTo>
                  <a:lnTo>
                    <a:pt x="611886" y="710945"/>
                  </a:lnTo>
                  <a:lnTo>
                    <a:pt x="595884" y="710945"/>
                  </a:lnTo>
                  <a:lnTo>
                    <a:pt x="595122" y="726947"/>
                  </a:lnTo>
                  <a:lnTo>
                    <a:pt x="611886" y="726947"/>
                  </a:lnTo>
                  <a:close/>
                </a:path>
                <a:path w="1264285" h="727710">
                  <a:moveTo>
                    <a:pt x="580644" y="710183"/>
                  </a:moveTo>
                  <a:lnTo>
                    <a:pt x="568452" y="709421"/>
                  </a:lnTo>
                  <a:lnTo>
                    <a:pt x="564642" y="709421"/>
                  </a:lnTo>
                  <a:lnTo>
                    <a:pt x="563880" y="725423"/>
                  </a:lnTo>
                  <a:lnTo>
                    <a:pt x="568452" y="725471"/>
                  </a:lnTo>
                  <a:lnTo>
                    <a:pt x="579882" y="726185"/>
                  </a:lnTo>
                  <a:lnTo>
                    <a:pt x="580644" y="710183"/>
                  </a:lnTo>
                  <a:close/>
                </a:path>
                <a:path w="1264285" h="727710">
                  <a:moveTo>
                    <a:pt x="548640" y="708659"/>
                  </a:moveTo>
                  <a:lnTo>
                    <a:pt x="537972" y="707897"/>
                  </a:lnTo>
                  <a:lnTo>
                    <a:pt x="533400" y="707135"/>
                  </a:lnTo>
                  <a:lnTo>
                    <a:pt x="531876" y="723137"/>
                  </a:lnTo>
                  <a:lnTo>
                    <a:pt x="537972" y="723239"/>
                  </a:lnTo>
                  <a:lnTo>
                    <a:pt x="547878" y="723899"/>
                  </a:lnTo>
                  <a:lnTo>
                    <a:pt x="548640" y="708659"/>
                  </a:lnTo>
                  <a:close/>
                </a:path>
                <a:path w="1264285" h="727710">
                  <a:moveTo>
                    <a:pt x="517398" y="705611"/>
                  </a:moveTo>
                  <a:lnTo>
                    <a:pt x="507492" y="704087"/>
                  </a:lnTo>
                  <a:lnTo>
                    <a:pt x="502158" y="704087"/>
                  </a:lnTo>
                  <a:lnTo>
                    <a:pt x="499872" y="719327"/>
                  </a:lnTo>
                  <a:lnTo>
                    <a:pt x="505968" y="720089"/>
                  </a:lnTo>
                  <a:lnTo>
                    <a:pt x="515874" y="721613"/>
                  </a:lnTo>
                  <a:lnTo>
                    <a:pt x="517398" y="705611"/>
                  </a:lnTo>
                  <a:close/>
                </a:path>
                <a:path w="1264285" h="727710">
                  <a:moveTo>
                    <a:pt x="486156" y="701801"/>
                  </a:moveTo>
                  <a:lnTo>
                    <a:pt x="477012" y="700277"/>
                  </a:lnTo>
                  <a:lnTo>
                    <a:pt x="470916" y="699515"/>
                  </a:lnTo>
                  <a:lnTo>
                    <a:pt x="467868" y="714755"/>
                  </a:lnTo>
                  <a:lnTo>
                    <a:pt x="475488" y="716279"/>
                  </a:lnTo>
                  <a:lnTo>
                    <a:pt x="483870" y="717803"/>
                  </a:lnTo>
                  <a:lnTo>
                    <a:pt x="486156" y="701801"/>
                  </a:lnTo>
                  <a:close/>
                </a:path>
                <a:path w="1264285" h="727710">
                  <a:moveTo>
                    <a:pt x="454914" y="697229"/>
                  </a:moveTo>
                  <a:lnTo>
                    <a:pt x="448056" y="695705"/>
                  </a:lnTo>
                  <a:lnTo>
                    <a:pt x="439674" y="694181"/>
                  </a:lnTo>
                  <a:lnTo>
                    <a:pt x="436626" y="709421"/>
                  </a:lnTo>
                  <a:lnTo>
                    <a:pt x="445008" y="711707"/>
                  </a:lnTo>
                  <a:lnTo>
                    <a:pt x="452628" y="712469"/>
                  </a:lnTo>
                  <a:lnTo>
                    <a:pt x="454914" y="697229"/>
                  </a:lnTo>
                  <a:close/>
                </a:path>
                <a:path w="1264285" h="727710">
                  <a:moveTo>
                    <a:pt x="423672" y="691133"/>
                  </a:moveTo>
                  <a:lnTo>
                    <a:pt x="419100" y="690371"/>
                  </a:lnTo>
                  <a:lnTo>
                    <a:pt x="408432" y="688085"/>
                  </a:lnTo>
                  <a:lnTo>
                    <a:pt x="405384" y="703325"/>
                  </a:lnTo>
                  <a:lnTo>
                    <a:pt x="416052" y="705611"/>
                  </a:lnTo>
                  <a:lnTo>
                    <a:pt x="421386" y="706373"/>
                  </a:lnTo>
                  <a:lnTo>
                    <a:pt x="423672" y="691133"/>
                  </a:lnTo>
                  <a:close/>
                </a:path>
                <a:path w="1264285" h="727710">
                  <a:moveTo>
                    <a:pt x="393192" y="684275"/>
                  </a:moveTo>
                  <a:lnTo>
                    <a:pt x="390906" y="683513"/>
                  </a:lnTo>
                  <a:lnTo>
                    <a:pt x="377952" y="680465"/>
                  </a:lnTo>
                  <a:lnTo>
                    <a:pt x="374142" y="695705"/>
                  </a:lnTo>
                  <a:lnTo>
                    <a:pt x="387858" y="699515"/>
                  </a:lnTo>
                  <a:lnTo>
                    <a:pt x="390144" y="699515"/>
                  </a:lnTo>
                  <a:lnTo>
                    <a:pt x="393192" y="684275"/>
                  </a:lnTo>
                  <a:close/>
                </a:path>
                <a:path w="1264285" h="727710">
                  <a:moveTo>
                    <a:pt x="362712" y="676655"/>
                  </a:moveTo>
                  <a:lnTo>
                    <a:pt x="347472" y="672083"/>
                  </a:lnTo>
                  <a:lnTo>
                    <a:pt x="343662" y="687323"/>
                  </a:lnTo>
                  <a:lnTo>
                    <a:pt x="358902" y="691895"/>
                  </a:lnTo>
                  <a:lnTo>
                    <a:pt x="362712" y="676655"/>
                  </a:lnTo>
                  <a:close/>
                </a:path>
                <a:path w="1264285" h="727710">
                  <a:moveTo>
                    <a:pt x="332994" y="667511"/>
                  </a:moveTo>
                  <a:lnTo>
                    <a:pt x="317754" y="662939"/>
                  </a:lnTo>
                  <a:lnTo>
                    <a:pt x="312420" y="678179"/>
                  </a:lnTo>
                  <a:lnTo>
                    <a:pt x="327660" y="682751"/>
                  </a:lnTo>
                  <a:lnTo>
                    <a:pt x="332994" y="667511"/>
                  </a:lnTo>
                  <a:close/>
                </a:path>
                <a:path w="1264285" h="727710">
                  <a:moveTo>
                    <a:pt x="303276" y="657605"/>
                  </a:moveTo>
                  <a:lnTo>
                    <a:pt x="288036" y="652271"/>
                  </a:lnTo>
                  <a:lnTo>
                    <a:pt x="282702" y="666749"/>
                  </a:lnTo>
                  <a:lnTo>
                    <a:pt x="297180" y="672845"/>
                  </a:lnTo>
                  <a:lnTo>
                    <a:pt x="303276" y="657605"/>
                  </a:lnTo>
                  <a:close/>
                </a:path>
                <a:path w="1264285" h="727710">
                  <a:moveTo>
                    <a:pt x="273558" y="646175"/>
                  </a:moveTo>
                  <a:lnTo>
                    <a:pt x="262128" y="641603"/>
                  </a:lnTo>
                  <a:lnTo>
                    <a:pt x="259080" y="640079"/>
                  </a:lnTo>
                  <a:lnTo>
                    <a:pt x="252984" y="654557"/>
                  </a:lnTo>
                  <a:lnTo>
                    <a:pt x="256032" y="656081"/>
                  </a:lnTo>
                  <a:lnTo>
                    <a:pt x="267462" y="661415"/>
                  </a:lnTo>
                  <a:lnTo>
                    <a:pt x="273558" y="646175"/>
                  </a:lnTo>
                  <a:close/>
                </a:path>
                <a:path w="1264285" h="727710">
                  <a:moveTo>
                    <a:pt x="244602" y="633983"/>
                  </a:moveTo>
                  <a:lnTo>
                    <a:pt x="230886" y="627125"/>
                  </a:lnTo>
                  <a:lnTo>
                    <a:pt x="223266" y="641603"/>
                  </a:lnTo>
                  <a:lnTo>
                    <a:pt x="232410" y="645413"/>
                  </a:lnTo>
                  <a:lnTo>
                    <a:pt x="238506" y="648461"/>
                  </a:lnTo>
                  <a:lnTo>
                    <a:pt x="244602" y="633983"/>
                  </a:lnTo>
                  <a:close/>
                </a:path>
                <a:path w="1264285" h="727710">
                  <a:moveTo>
                    <a:pt x="216408" y="620267"/>
                  </a:moveTo>
                  <a:lnTo>
                    <a:pt x="202692" y="612647"/>
                  </a:lnTo>
                  <a:lnTo>
                    <a:pt x="195072" y="626363"/>
                  </a:lnTo>
                  <a:lnTo>
                    <a:pt x="208788" y="633983"/>
                  </a:lnTo>
                  <a:lnTo>
                    <a:pt x="209550" y="634745"/>
                  </a:lnTo>
                  <a:lnTo>
                    <a:pt x="216408" y="620267"/>
                  </a:lnTo>
                  <a:close/>
                </a:path>
                <a:path w="1264285" h="727710">
                  <a:moveTo>
                    <a:pt x="188976" y="605027"/>
                  </a:moveTo>
                  <a:lnTo>
                    <a:pt x="175260" y="596645"/>
                  </a:lnTo>
                  <a:lnTo>
                    <a:pt x="167640" y="610361"/>
                  </a:lnTo>
                  <a:lnTo>
                    <a:pt x="181356" y="618743"/>
                  </a:lnTo>
                  <a:lnTo>
                    <a:pt x="188976" y="605027"/>
                  </a:lnTo>
                  <a:close/>
                </a:path>
                <a:path w="1264285" h="727710">
                  <a:moveTo>
                    <a:pt x="162306" y="588263"/>
                  </a:moveTo>
                  <a:lnTo>
                    <a:pt x="155448" y="583691"/>
                  </a:lnTo>
                  <a:lnTo>
                    <a:pt x="150114" y="579881"/>
                  </a:lnTo>
                  <a:lnTo>
                    <a:pt x="140208" y="592835"/>
                  </a:lnTo>
                  <a:lnTo>
                    <a:pt x="146304" y="596645"/>
                  </a:lnTo>
                  <a:lnTo>
                    <a:pt x="153924" y="601979"/>
                  </a:lnTo>
                  <a:lnTo>
                    <a:pt x="162306" y="588263"/>
                  </a:lnTo>
                  <a:close/>
                </a:path>
                <a:path w="1264285" h="727710">
                  <a:moveTo>
                    <a:pt x="137160" y="570737"/>
                  </a:moveTo>
                  <a:lnTo>
                    <a:pt x="137160" y="569975"/>
                  </a:lnTo>
                  <a:lnTo>
                    <a:pt x="128016" y="563879"/>
                  </a:lnTo>
                  <a:lnTo>
                    <a:pt x="124968" y="560831"/>
                  </a:lnTo>
                  <a:lnTo>
                    <a:pt x="115062" y="573023"/>
                  </a:lnTo>
                  <a:lnTo>
                    <a:pt x="118110" y="576071"/>
                  </a:lnTo>
                  <a:lnTo>
                    <a:pt x="127254" y="582929"/>
                  </a:lnTo>
                  <a:lnTo>
                    <a:pt x="137160" y="570737"/>
                  </a:lnTo>
                  <a:close/>
                </a:path>
                <a:path w="1264285" h="727710">
                  <a:moveTo>
                    <a:pt x="90678" y="528827"/>
                  </a:moveTo>
                  <a:lnTo>
                    <a:pt x="89154" y="528065"/>
                  </a:lnTo>
                  <a:lnTo>
                    <a:pt x="82296" y="520445"/>
                  </a:lnTo>
                  <a:lnTo>
                    <a:pt x="80010" y="518159"/>
                  </a:lnTo>
                  <a:lnTo>
                    <a:pt x="67818" y="528065"/>
                  </a:lnTo>
                  <a:lnTo>
                    <a:pt x="70866" y="531113"/>
                  </a:lnTo>
                  <a:lnTo>
                    <a:pt x="77724" y="538733"/>
                  </a:lnTo>
                  <a:lnTo>
                    <a:pt x="79248" y="540257"/>
                  </a:lnTo>
                  <a:lnTo>
                    <a:pt x="90678" y="528827"/>
                  </a:lnTo>
                  <a:close/>
                </a:path>
                <a:path w="1264285" h="727710">
                  <a:moveTo>
                    <a:pt x="112776" y="550925"/>
                  </a:moveTo>
                  <a:lnTo>
                    <a:pt x="112014" y="549401"/>
                  </a:lnTo>
                  <a:lnTo>
                    <a:pt x="103632" y="542543"/>
                  </a:lnTo>
                  <a:lnTo>
                    <a:pt x="101346" y="540257"/>
                  </a:lnTo>
                  <a:lnTo>
                    <a:pt x="90678" y="551687"/>
                  </a:lnTo>
                  <a:lnTo>
                    <a:pt x="92964" y="553973"/>
                  </a:lnTo>
                  <a:lnTo>
                    <a:pt x="101346" y="561593"/>
                  </a:lnTo>
                  <a:lnTo>
                    <a:pt x="102870" y="562355"/>
                  </a:lnTo>
                  <a:lnTo>
                    <a:pt x="112776" y="550925"/>
                  </a:lnTo>
                  <a:close/>
                </a:path>
                <a:path w="1264285" h="727710">
                  <a:moveTo>
                    <a:pt x="70104" y="505967"/>
                  </a:moveTo>
                  <a:lnTo>
                    <a:pt x="69342" y="505205"/>
                  </a:lnTo>
                  <a:lnTo>
                    <a:pt x="63246" y="497585"/>
                  </a:lnTo>
                  <a:lnTo>
                    <a:pt x="60960" y="493775"/>
                  </a:lnTo>
                  <a:lnTo>
                    <a:pt x="48006" y="502919"/>
                  </a:lnTo>
                  <a:lnTo>
                    <a:pt x="51054" y="507491"/>
                  </a:lnTo>
                  <a:lnTo>
                    <a:pt x="57150" y="515111"/>
                  </a:lnTo>
                  <a:lnTo>
                    <a:pt x="57912" y="515873"/>
                  </a:lnTo>
                  <a:lnTo>
                    <a:pt x="70104" y="505967"/>
                  </a:lnTo>
                  <a:close/>
                </a:path>
                <a:path w="1264285" h="727710">
                  <a:moveTo>
                    <a:pt x="51816" y="480821"/>
                  </a:moveTo>
                  <a:lnTo>
                    <a:pt x="48006" y="473963"/>
                  </a:lnTo>
                  <a:lnTo>
                    <a:pt x="44196" y="467867"/>
                  </a:lnTo>
                  <a:lnTo>
                    <a:pt x="30480" y="475487"/>
                  </a:lnTo>
                  <a:lnTo>
                    <a:pt x="34290" y="482345"/>
                  </a:lnTo>
                  <a:lnTo>
                    <a:pt x="38862" y="489203"/>
                  </a:lnTo>
                  <a:lnTo>
                    <a:pt x="51816" y="480821"/>
                  </a:lnTo>
                  <a:close/>
                </a:path>
                <a:path w="1264285" h="727710">
                  <a:moveTo>
                    <a:pt x="37338" y="454151"/>
                  </a:moveTo>
                  <a:lnTo>
                    <a:pt x="35052" y="449579"/>
                  </a:lnTo>
                  <a:lnTo>
                    <a:pt x="31242" y="441197"/>
                  </a:lnTo>
                  <a:lnTo>
                    <a:pt x="31242" y="439673"/>
                  </a:lnTo>
                  <a:lnTo>
                    <a:pt x="16002" y="445769"/>
                  </a:lnTo>
                  <a:lnTo>
                    <a:pt x="16764" y="447293"/>
                  </a:lnTo>
                  <a:lnTo>
                    <a:pt x="20574" y="456437"/>
                  </a:lnTo>
                  <a:lnTo>
                    <a:pt x="22860" y="461009"/>
                  </a:lnTo>
                  <a:lnTo>
                    <a:pt x="37338" y="454151"/>
                  </a:lnTo>
                  <a:close/>
                </a:path>
                <a:path w="1264285" h="727710">
                  <a:moveTo>
                    <a:pt x="25908" y="425195"/>
                  </a:moveTo>
                  <a:lnTo>
                    <a:pt x="25146" y="424433"/>
                  </a:lnTo>
                  <a:lnTo>
                    <a:pt x="22860" y="416051"/>
                  </a:lnTo>
                  <a:lnTo>
                    <a:pt x="22098" y="410717"/>
                  </a:lnTo>
                  <a:lnTo>
                    <a:pt x="6096" y="414527"/>
                  </a:lnTo>
                  <a:lnTo>
                    <a:pt x="7620" y="420623"/>
                  </a:lnTo>
                  <a:lnTo>
                    <a:pt x="10668" y="429767"/>
                  </a:lnTo>
                  <a:lnTo>
                    <a:pt x="10668" y="430529"/>
                  </a:lnTo>
                  <a:lnTo>
                    <a:pt x="25908" y="425195"/>
                  </a:lnTo>
                  <a:close/>
                </a:path>
                <a:path w="1264285" h="727710">
                  <a:moveTo>
                    <a:pt x="19050" y="395477"/>
                  </a:moveTo>
                  <a:lnTo>
                    <a:pt x="18288" y="390143"/>
                  </a:lnTo>
                  <a:lnTo>
                    <a:pt x="16764" y="381761"/>
                  </a:lnTo>
                  <a:lnTo>
                    <a:pt x="16764" y="380999"/>
                  </a:lnTo>
                  <a:lnTo>
                    <a:pt x="762" y="381761"/>
                  </a:lnTo>
                  <a:lnTo>
                    <a:pt x="1524" y="383285"/>
                  </a:lnTo>
                  <a:lnTo>
                    <a:pt x="2286" y="392429"/>
                  </a:lnTo>
                  <a:lnTo>
                    <a:pt x="3048" y="398525"/>
                  </a:lnTo>
                  <a:lnTo>
                    <a:pt x="19050" y="395477"/>
                  </a:lnTo>
                  <a:close/>
                </a:path>
              </a:pathLst>
            </a:custGeom>
            <a:solidFill>
              <a:srgbClr val="000000"/>
            </a:solidFill>
          </p:spPr>
          <p:txBody>
            <a:bodyPr wrap="square" lIns="0" tIns="0" rIns="0" bIns="0" rtlCol="0"/>
            <a:lstStyle/>
            <a:p>
              <a:endParaRPr/>
            </a:p>
          </p:txBody>
        </p:sp>
        <p:sp>
          <p:nvSpPr>
            <p:cNvPr id="21" name="object 21"/>
            <p:cNvSpPr/>
            <p:nvPr/>
          </p:nvSpPr>
          <p:spPr>
            <a:xfrm>
              <a:off x="5561723" y="4202429"/>
              <a:ext cx="1924050" cy="76200"/>
            </a:xfrm>
            <a:custGeom>
              <a:avLst/>
              <a:gdLst/>
              <a:ahLst/>
              <a:cxnLst/>
              <a:rect l="l" t="t" r="r" b="b"/>
              <a:pathLst>
                <a:path w="1924050" h="76200">
                  <a:moveTo>
                    <a:pt x="1860042" y="45720"/>
                  </a:moveTo>
                  <a:lnTo>
                    <a:pt x="1860042" y="29718"/>
                  </a:lnTo>
                  <a:lnTo>
                    <a:pt x="0" y="28194"/>
                  </a:lnTo>
                  <a:lnTo>
                    <a:pt x="0" y="44196"/>
                  </a:lnTo>
                  <a:lnTo>
                    <a:pt x="1860042" y="45720"/>
                  </a:lnTo>
                  <a:close/>
                </a:path>
                <a:path w="1924050" h="76200">
                  <a:moveTo>
                    <a:pt x="1924050" y="38100"/>
                  </a:moveTo>
                  <a:lnTo>
                    <a:pt x="1847850" y="0"/>
                  </a:lnTo>
                  <a:lnTo>
                    <a:pt x="1847850" y="29708"/>
                  </a:lnTo>
                  <a:lnTo>
                    <a:pt x="1860042" y="29718"/>
                  </a:lnTo>
                  <a:lnTo>
                    <a:pt x="1860042" y="70104"/>
                  </a:lnTo>
                  <a:lnTo>
                    <a:pt x="1924050" y="38100"/>
                  </a:lnTo>
                  <a:close/>
                </a:path>
                <a:path w="1924050" h="76200">
                  <a:moveTo>
                    <a:pt x="1860042" y="70104"/>
                  </a:moveTo>
                  <a:lnTo>
                    <a:pt x="1860042" y="45720"/>
                  </a:lnTo>
                  <a:lnTo>
                    <a:pt x="1847850" y="45710"/>
                  </a:lnTo>
                  <a:lnTo>
                    <a:pt x="1847850" y="76200"/>
                  </a:lnTo>
                  <a:lnTo>
                    <a:pt x="1860042" y="70104"/>
                  </a:lnTo>
                  <a:close/>
                </a:path>
              </a:pathLst>
            </a:custGeom>
            <a:solidFill>
              <a:srgbClr val="FF3300"/>
            </a:solidFill>
          </p:spPr>
          <p:txBody>
            <a:bodyPr wrap="square" lIns="0" tIns="0" rIns="0" bIns="0" rtlCol="0"/>
            <a:lstStyle/>
            <a:p>
              <a:endParaRPr/>
            </a:p>
          </p:txBody>
        </p:sp>
        <p:sp>
          <p:nvSpPr>
            <p:cNvPr id="22" name="object 22"/>
            <p:cNvSpPr txBox="1"/>
            <p:nvPr/>
          </p:nvSpPr>
          <p:spPr>
            <a:xfrm>
              <a:off x="5959735" y="3925315"/>
              <a:ext cx="1289685" cy="254000"/>
            </a:xfrm>
            <a:prstGeom prst="rect">
              <a:avLst/>
            </a:prstGeom>
          </p:spPr>
          <p:txBody>
            <a:bodyPr vert="horz" wrap="square" lIns="0" tIns="0" rIns="0" bIns="0" rtlCol="0">
              <a:spAutoFit/>
            </a:bodyPr>
            <a:lstStyle/>
            <a:p>
              <a:pPr marL="12700">
                <a:lnSpc>
                  <a:spcPct val="100000"/>
                </a:lnSpc>
              </a:pPr>
              <a:r>
                <a:rPr sz="1800" spc="-5" dirty="0">
                  <a:solidFill>
                    <a:srgbClr val="0065CC"/>
                  </a:solidFill>
                  <a:latin typeface="Calibri"/>
                  <a:cs typeface="Calibri"/>
                </a:rPr>
                <a:t>51</a:t>
              </a:r>
              <a:r>
                <a:rPr sz="1800" spc="-180" dirty="0">
                  <a:solidFill>
                    <a:srgbClr val="0065CC"/>
                  </a:solidFill>
                  <a:latin typeface="Calibri"/>
                  <a:cs typeface="Calibri"/>
                </a:rPr>
                <a:t> </a:t>
              </a:r>
              <a:r>
                <a:rPr sz="1800" spc="-5" dirty="0">
                  <a:solidFill>
                    <a:srgbClr val="0065CC"/>
                  </a:solidFill>
                  <a:latin typeface="Calibri"/>
                  <a:cs typeface="Calibri"/>
                </a:rPr>
                <a:t>53</a:t>
              </a:r>
              <a:r>
                <a:rPr sz="1800" spc="-210" dirty="0">
                  <a:solidFill>
                    <a:srgbClr val="0065CC"/>
                  </a:solidFill>
                  <a:latin typeface="Calibri"/>
                  <a:cs typeface="Calibri"/>
                </a:rPr>
                <a:t> </a:t>
              </a:r>
              <a:r>
                <a:rPr sz="1800" spc="-5" dirty="0">
                  <a:solidFill>
                    <a:srgbClr val="0065CC"/>
                  </a:solidFill>
                  <a:latin typeface="Calibri"/>
                  <a:cs typeface="Calibri"/>
                </a:rPr>
                <a:t>46</a:t>
              </a:r>
              <a:r>
                <a:rPr sz="1800" spc="-204" dirty="0">
                  <a:solidFill>
                    <a:srgbClr val="0065CC"/>
                  </a:solidFill>
                  <a:latin typeface="Calibri"/>
                  <a:cs typeface="Calibri"/>
                </a:rPr>
                <a:t> </a:t>
              </a:r>
              <a:r>
                <a:rPr sz="1800" spc="-5" dirty="0">
                  <a:solidFill>
                    <a:srgbClr val="0065CC"/>
                  </a:solidFill>
                  <a:latin typeface="Calibri"/>
                  <a:cs typeface="Calibri"/>
                </a:rPr>
                <a:t>54</a:t>
              </a:r>
              <a:r>
                <a:rPr sz="1800" spc="-210" dirty="0">
                  <a:solidFill>
                    <a:srgbClr val="0065CC"/>
                  </a:solidFill>
                  <a:latin typeface="Calibri"/>
                  <a:cs typeface="Calibri"/>
                </a:rPr>
                <a:t> </a:t>
              </a:r>
              <a:r>
                <a:rPr sz="1800" spc="-5" dirty="0">
                  <a:solidFill>
                    <a:srgbClr val="0065CC"/>
                  </a:solidFill>
                  <a:latin typeface="Calibri"/>
                  <a:cs typeface="Calibri"/>
                </a:rPr>
                <a:t>56</a:t>
              </a:r>
              <a:endParaRPr sz="1800">
                <a:latin typeface="Calibri"/>
                <a:cs typeface="Calibri"/>
              </a:endParaRPr>
            </a:p>
          </p:txBody>
        </p:sp>
        <p:sp>
          <p:nvSpPr>
            <p:cNvPr id="23" name="object 23"/>
            <p:cNvSpPr/>
            <p:nvPr/>
          </p:nvSpPr>
          <p:spPr>
            <a:xfrm>
              <a:off x="2099195" y="3483102"/>
              <a:ext cx="1168400" cy="447675"/>
            </a:xfrm>
            <a:custGeom>
              <a:avLst/>
              <a:gdLst/>
              <a:ahLst/>
              <a:cxnLst/>
              <a:rect l="l" t="t" r="r" b="b"/>
              <a:pathLst>
                <a:path w="1168400" h="447675">
                  <a:moveTo>
                    <a:pt x="16764" y="214122"/>
                  </a:moveTo>
                  <a:lnTo>
                    <a:pt x="761" y="212598"/>
                  </a:lnTo>
                  <a:lnTo>
                    <a:pt x="0" y="217932"/>
                  </a:lnTo>
                  <a:lnTo>
                    <a:pt x="0" y="229362"/>
                  </a:lnTo>
                  <a:lnTo>
                    <a:pt x="8001" y="229362"/>
                  </a:lnTo>
                  <a:lnTo>
                    <a:pt x="16002" y="228600"/>
                  </a:lnTo>
                  <a:lnTo>
                    <a:pt x="16002" y="218694"/>
                  </a:lnTo>
                  <a:lnTo>
                    <a:pt x="16764" y="214122"/>
                  </a:lnTo>
                  <a:close/>
                </a:path>
                <a:path w="1168400" h="447675">
                  <a:moveTo>
                    <a:pt x="16002" y="243649"/>
                  </a:moveTo>
                  <a:lnTo>
                    <a:pt x="16002" y="229362"/>
                  </a:lnTo>
                  <a:lnTo>
                    <a:pt x="8001" y="229362"/>
                  </a:lnTo>
                  <a:lnTo>
                    <a:pt x="0" y="230124"/>
                  </a:lnTo>
                  <a:lnTo>
                    <a:pt x="1524" y="242316"/>
                  </a:lnTo>
                  <a:lnTo>
                    <a:pt x="3048" y="246888"/>
                  </a:lnTo>
                  <a:lnTo>
                    <a:pt x="16002" y="243649"/>
                  </a:lnTo>
                  <a:close/>
                </a:path>
                <a:path w="1168400" h="447675">
                  <a:moveTo>
                    <a:pt x="18288" y="243078"/>
                  </a:moveTo>
                  <a:lnTo>
                    <a:pt x="16764" y="233934"/>
                  </a:lnTo>
                  <a:lnTo>
                    <a:pt x="16002" y="228600"/>
                  </a:lnTo>
                  <a:lnTo>
                    <a:pt x="8001" y="229362"/>
                  </a:lnTo>
                  <a:lnTo>
                    <a:pt x="16002" y="229362"/>
                  </a:lnTo>
                  <a:lnTo>
                    <a:pt x="16002" y="243649"/>
                  </a:lnTo>
                  <a:lnTo>
                    <a:pt x="18288" y="243078"/>
                  </a:lnTo>
                  <a:close/>
                </a:path>
                <a:path w="1168400" h="447675">
                  <a:moveTo>
                    <a:pt x="25145" y="186690"/>
                  </a:moveTo>
                  <a:lnTo>
                    <a:pt x="10667" y="179832"/>
                  </a:lnTo>
                  <a:lnTo>
                    <a:pt x="9905" y="182118"/>
                  </a:lnTo>
                  <a:lnTo>
                    <a:pt x="6857" y="188214"/>
                  </a:lnTo>
                  <a:lnTo>
                    <a:pt x="5333" y="194310"/>
                  </a:lnTo>
                  <a:lnTo>
                    <a:pt x="4571" y="195834"/>
                  </a:lnTo>
                  <a:lnTo>
                    <a:pt x="19811" y="200406"/>
                  </a:lnTo>
                  <a:lnTo>
                    <a:pt x="19811" y="198882"/>
                  </a:lnTo>
                  <a:lnTo>
                    <a:pt x="22097" y="193548"/>
                  </a:lnTo>
                  <a:lnTo>
                    <a:pt x="24383" y="188976"/>
                  </a:lnTo>
                  <a:lnTo>
                    <a:pt x="25145" y="186690"/>
                  </a:lnTo>
                  <a:close/>
                </a:path>
                <a:path w="1168400" h="447675">
                  <a:moveTo>
                    <a:pt x="41909" y="162306"/>
                  </a:moveTo>
                  <a:lnTo>
                    <a:pt x="29717" y="152400"/>
                  </a:lnTo>
                  <a:lnTo>
                    <a:pt x="27431" y="154686"/>
                  </a:lnTo>
                  <a:lnTo>
                    <a:pt x="19811" y="165354"/>
                  </a:lnTo>
                  <a:lnTo>
                    <a:pt x="32765" y="174498"/>
                  </a:lnTo>
                  <a:lnTo>
                    <a:pt x="36575" y="169164"/>
                  </a:lnTo>
                  <a:lnTo>
                    <a:pt x="40386" y="164592"/>
                  </a:lnTo>
                  <a:lnTo>
                    <a:pt x="41909" y="162306"/>
                  </a:lnTo>
                  <a:close/>
                </a:path>
                <a:path w="1168400" h="447675">
                  <a:moveTo>
                    <a:pt x="64008" y="140970"/>
                  </a:moveTo>
                  <a:lnTo>
                    <a:pt x="53339" y="128778"/>
                  </a:lnTo>
                  <a:lnTo>
                    <a:pt x="48006" y="134112"/>
                  </a:lnTo>
                  <a:lnTo>
                    <a:pt x="42671" y="138684"/>
                  </a:lnTo>
                  <a:lnTo>
                    <a:pt x="41148" y="140208"/>
                  </a:lnTo>
                  <a:lnTo>
                    <a:pt x="52577" y="151638"/>
                  </a:lnTo>
                  <a:lnTo>
                    <a:pt x="53340" y="150114"/>
                  </a:lnTo>
                  <a:lnTo>
                    <a:pt x="64008" y="140970"/>
                  </a:lnTo>
                  <a:close/>
                </a:path>
                <a:path w="1168400" h="447675">
                  <a:moveTo>
                    <a:pt x="88391" y="122682"/>
                  </a:moveTo>
                  <a:lnTo>
                    <a:pt x="80009" y="109728"/>
                  </a:lnTo>
                  <a:lnTo>
                    <a:pt x="66293" y="118872"/>
                  </a:lnTo>
                  <a:lnTo>
                    <a:pt x="75437" y="131826"/>
                  </a:lnTo>
                  <a:lnTo>
                    <a:pt x="82296" y="127254"/>
                  </a:lnTo>
                  <a:lnTo>
                    <a:pt x="88391" y="122682"/>
                  </a:lnTo>
                  <a:close/>
                </a:path>
                <a:path w="1168400" h="447675">
                  <a:moveTo>
                    <a:pt x="115062" y="107442"/>
                  </a:moveTo>
                  <a:lnTo>
                    <a:pt x="108204" y="92964"/>
                  </a:lnTo>
                  <a:lnTo>
                    <a:pt x="102107" y="96012"/>
                  </a:lnTo>
                  <a:lnTo>
                    <a:pt x="93725" y="101346"/>
                  </a:lnTo>
                  <a:lnTo>
                    <a:pt x="102107" y="115062"/>
                  </a:lnTo>
                  <a:lnTo>
                    <a:pt x="110489" y="109728"/>
                  </a:lnTo>
                  <a:lnTo>
                    <a:pt x="115062" y="107442"/>
                  </a:lnTo>
                  <a:close/>
                </a:path>
                <a:path w="1168400" h="447675">
                  <a:moveTo>
                    <a:pt x="143256" y="93726"/>
                  </a:moveTo>
                  <a:lnTo>
                    <a:pt x="137160" y="79248"/>
                  </a:lnTo>
                  <a:lnTo>
                    <a:pt x="136398" y="79248"/>
                  </a:lnTo>
                  <a:lnTo>
                    <a:pt x="121920" y="86106"/>
                  </a:lnTo>
                  <a:lnTo>
                    <a:pt x="128778" y="100584"/>
                  </a:lnTo>
                  <a:lnTo>
                    <a:pt x="143256" y="93726"/>
                  </a:lnTo>
                  <a:close/>
                </a:path>
                <a:path w="1168400" h="447675">
                  <a:moveTo>
                    <a:pt x="172212" y="81534"/>
                  </a:moveTo>
                  <a:lnTo>
                    <a:pt x="166116" y="66294"/>
                  </a:lnTo>
                  <a:lnTo>
                    <a:pt x="154686" y="71628"/>
                  </a:lnTo>
                  <a:lnTo>
                    <a:pt x="151638" y="72390"/>
                  </a:lnTo>
                  <a:lnTo>
                    <a:pt x="157734" y="86868"/>
                  </a:lnTo>
                  <a:lnTo>
                    <a:pt x="160782" y="86106"/>
                  </a:lnTo>
                  <a:lnTo>
                    <a:pt x="172212" y="81534"/>
                  </a:lnTo>
                  <a:close/>
                </a:path>
                <a:path w="1168400" h="447675">
                  <a:moveTo>
                    <a:pt x="201930" y="70866"/>
                  </a:moveTo>
                  <a:lnTo>
                    <a:pt x="196596" y="55626"/>
                  </a:lnTo>
                  <a:lnTo>
                    <a:pt x="194310" y="56388"/>
                  </a:lnTo>
                  <a:lnTo>
                    <a:pt x="181356" y="60960"/>
                  </a:lnTo>
                  <a:lnTo>
                    <a:pt x="186690" y="76200"/>
                  </a:lnTo>
                  <a:lnTo>
                    <a:pt x="199644" y="71628"/>
                  </a:lnTo>
                  <a:lnTo>
                    <a:pt x="201930" y="70866"/>
                  </a:lnTo>
                  <a:close/>
                </a:path>
                <a:path w="1168400" h="447675">
                  <a:moveTo>
                    <a:pt x="231647" y="60960"/>
                  </a:moveTo>
                  <a:lnTo>
                    <a:pt x="227076" y="45719"/>
                  </a:lnTo>
                  <a:lnTo>
                    <a:pt x="214884" y="49530"/>
                  </a:lnTo>
                  <a:lnTo>
                    <a:pt x="211836" y="51054"/>
                  </a:lnTo>
                  <a:lnTo>
                    <a:pt x="216408" y="65532"/>
                  </a:lnTo>
                  <a:lnTo>
                    <a:pt x="220218" y="64769"/>
                  </a:lnTo>
                  <a:lnTo>
                    <a:pt x="231647" y="60960"/>
                  </a:lnTo>
                  <a:close/>
                </a:path>
                <a:path w="1168400" h="447675">
                  <a:moveTo>
                    <a:pt x="262128" y="52578"/>
                  </a:moveTo>
                  <a:lnTo>
                    <a:pt x="258318" y="37338"/>
                  </a:lnTo>
                  <a:lnTo>
                    <a:pt x="243078" y="41910"/>
                  </a:lnTo>
                  <a:lnTo>
                    <a:pt x="246888" y="57150"/>
                  </a:lnTo>
                  <a:lnTo>
                    <a:pt x="262128" y="52578"/>
                  </a:lnTo>
                  <a:close/>
                </a:path>
                <a:path w="1168400" h="447675">
                  <a:moveTo>
                    <a:pt x="292608" y="45719"/>
                  </a:moveTo>
                  <a:lnTo>
                    <a:pt x="289560" y="30480"/>
                  </a:lnTo>
                  <a:lnTo>
                    <a:pt x="283464" y="31242"/>
                  </a:lnTo>
                  <a:lnTo>
                    <a:pt x="273558" y="33528"/>
                  </a:lnTo>
                  <a:lnTo>
                    <a:pt x="277368" y="49530"/>
                  </a:lnTo>
                  <a:lnTo>
                    <a:pt x="287274" y="46482"/>
                  </a:lnTo>
                  <a:lnTo>
                    <a:pt x="292608" y="45719"/>
                  </a:lnTo>
                  <a:close/>
                </a:path>
                <a:path w="1168400" h="447675">
                  <a:moveTo>
                    <a:pt x="323850" y="39624"/>
                  </a:moveTo>
                  <a:lnTo>
                    <a:pt x="320802" y="23622"/>
                  </a:lnTo>
                  <a:lnTo>
                    <a:pt x="307848" y="25908"/>
                  </a:lnTo>
                  <a:lnTo>
                    <a:pt x="304800" y="26669"/>
                  </a:lnTo>
                  <a:lnTo>
                    <a:pt x="307848" y="42672"/>
                  </a:lnTo>
                  <a:lnTo>
                    <a:pt x="310896" y="41910"/>
                  </a:lnTo>
                  <a:lnTo>
                    <a:pt x="323850" y="39624"/>
                  </a:lnTo>
                  <a:close/>
                </a:path>
                <a:path w="1168400" h="447675">
                  <a:moveTo>
                    <a:pt x="354330" y="33528"/>
                  </a:moveTo>
                  <a:lnTo>
                    <a:pt x="352044" y="18288"/>
                  </a:lnTo>
                  <a:lnTo>
                    <a:pt x="336042" y="20574"/>
                  </a:lnTo>
                  <a:lnTo>
                    <a:pt x="339090" y="36576"/>
                  </a:lnTo>
                  <a:lnTo>
                    <a:pt x="354330" y="33528"/>
                  </a:lnTo>
                  <a:close/>
                </a:path>
                <a:path w="1168400" h="447675">
                  <a:moveTo>
                    <a:pt x="385572" y="28956"/>
                  </a:moveTo>
                  <a:lnTo>
                    <a:pt x="383286" y="12953"/>
                  </a:lnTo>
                  <a:lnTo>
                    <a:pt x="368046" y="15240"/>
                  </a:lnTo>
                  <a:lnTo>
                    <a:pt x="370332" y="31242"/>
                  </a:lnTo>
                  <a:lnTo>
                    <a:pt x="385572" y="28956"/>
                  </a:lnTo>
                  <a:close/>
                </a:path>
                <a:path w="1168400" h="447675">
                  <a:moveTo>
                    <a:pt x="416814" y="25146"/>
                  </a:moveTo>
                  <a:lnTo>
                    <a:pt x="415290" y="9143"/>
                  </a:lnTo>
                  <a:lnTo>
                    <a:pt x="411480" y="9905"/>
                  </a:lnTo>
                  <a:lnTo>
                    <a:pt x="399288" y="11429"/>
                  </a:lnTo>
                  <a:lnTo>
                    <a:pt x="401574" y="26669"/>
                  </a:lnTo>
                  <a:lnTo>
                    <a:pt x="413766" y="25146"/>
                  </a:lnTo>
                  <a:lnTo>
                    <a:pt x="416814" y="25146"/>
                  </a:lnTo>
                  <a:close/>
                </a:path>
                <a:path w="1168400" h="447675">
                  <a:moveTo>
                    <a:pt x="448818" y="22097"/>
                  </a:moveTo>
                  <a:lnTo>
                    <a:pt x="447294" y="6096"/>
                  </a:lnTo>
                  <a:lnTo>
                    <a:pt x="439673" y="6857"/>
                  </a:lnTo>
                  <a:lnTo>
                    <a:pt x="431292" y="7619"/>
                  </a:lnTo>
                  <a:lnTo>
                    <a:pt x="432816" y="23621"/>
                  </a:lnTo>
                  <a:lnTo>
                    <a:pt x="441198" y="22859"/>
                  </a:lnTo>
                  <a:lnTo>
                    <a:pt x="448818" y="22097"/>
                  </a:lnTo>
                  <a:close/>
                </a:path>
                <a:path w="1168400" h="447675">
                  <a:moveTo>
                    <a:pt x="480059" y="19050"/>
                  </a:moveTo>
                  <a:lnTo>
                    <a:pt x="479298" y="3809"/>
                  </a:lnTo>
                  <a:lnTo>
                    <a:pt x="468630" y="4476"/>
                  </a:lnTo>
                  <a:lnTo>
                    <a:pt x="463295" y="4571"/>
                  </a:lnTo>
                  <a:lnTo>
                    <a:pt x="464058" y="20573"/>
                  </a:lnTo>
                  <a:lnTo>
                    <a:pt x="468630" y="19811"/>
                  </a:lnTo>
                  <a:lnTo>
                    <a:pt x="480059" y="19050"/>
                  </a:lnTo>
                  <a:close/>
                </a:path>
                <a:path w="1168400" h="447675">
                  <a:moveTo>
                    <a:pt x="511302" y="17525"/>
                  </a:moveTo>
                  <a:lnTo>
                    <a:pt x="510540" y="1523"/>
                  </a:lnTo>
                  <a:lnTo>
                    <a:pt x="496823" y="2245"/>
                  </a:lnTo>
                  <a:lnTo>
                    <a:pt x="494538" y="2285"/>
                  </a:lnTo>
                  <a:lnTo>
                    <a:pt x="496062" y="18287"/>
                  </a:lnTo>
                  <a:lnTo>
                    <a:pt x="496823" y="18287"/>
                  </a:lnTo>
                  <a:lnTo>
                    <a:pt x="511302" y="17525"/>
                  </a:lnTo>
                  <a:close/>
                </a:path>
                <a:path w="1168400" h="447675">
                  <a:moveTo>
                    <a:pt x="543306" y="16001"/>
                  </a:moveTo>
                  <a:lnTo>
                    <a:pt x="542544" y="761"/>
                  </a:lnTo>
                  <a:lnTo>
                    <a:pt x="526542" y="761"/>
                  </a:lnTo>
                  <a:lnTo>
                    <a:pt x="527304" y="16764"/>
                  </a:lnTo>
                  <a:lnTo>
                    <a:pt x="543306" y="16001"/>
                  </a:lnTo>
                  <a:close/>
                </a:path>
                <a:path w="1168400" h="447675">
                  <a:moveTo>
                    <a:pt x="574547" y="16001"/>
                  </a:moveTo>
                  <a:lnTo>
                    <a:pt x="574547" y="0"/>
                  </a:lnTo>
                  <a:lnTo>
                    <a:pt x="558546" y="0"/>
                  </a:lnTo>
                  <a:lnTo>
                    <a:pt x="558546" y="16001"/>
                  </a:lnTo>
                  <a:lnTo>
                    <a:pt x="574547" y="16001"/>
                  </a:lnTo>
                  <a:close/>
                </a:path>
                <a:path w="1168400" h="447675">
                  <a:moveTo>
                    <a:pt x="606552" y="16001"/>
                  </a:moveTo>
                  <a:lnTo>
                    <a:pt x="606552" y="0"/>
                  </a:lnTo>
                  <a:lnTo>
                    <a:pt x="590550" y="0"/>
                  </a:lnTo>
                  <a:lnTo>
                    <a:pt x="590550" y="16001"/>
                  </a:lnTo>
                  <a:lnTo>
                    <a:pt x="606552" y="16001"/>
                  </a:lnTo>
                  <a:close/>
                </a:path>
                <a:path w="1168400" h="447675">
                  <a:moveTo>
                    <a:pt x="638556" y="761"/>
                  </a:moveTo>
                  <a:lnTo>
                    <a:pt x="622554" y="761"/>
                  </a:lnTo>
                  <a:lnTo>
                    <a:pt x="621792" y="16001"/>
                  </a:lnTo>
                  <a:lnTo>
                    <a:pt x="637794" y="16764"/>
                  </a:lnTo>
                  <a:lnTo>
                    <a:pt x="638556" y="761"/>
                  </a:lnTo>
                  <a:close/>
                </a:path>
                <a:path w="1168400" h="447675">
                  <a:moveTo>
                    <a:pt x="670560" y="2285"/>
                  </a:moveTo>
                  <a:lnTo>
                    <a:pt x="654558" y="1523"/>
                  </a:lnTo>
                  <a:lnTo>
                    <a:pt x="653796" y="17525"/>
                  </a:lnTo>
                  <a:lnTo>
                    <a:pt x="669798" y="18287"/>
                  </a:lnTo>
                  <a:lnTo>
                    <a:pt x="670560" y="2285"/>
                  </a:lnTo>
                  <a:close/>
                </a:path>
                <a:path w="1168400" h="447675">
                  <a:moveTo>
                    <a:pt x="702564" y="4571"/>
                  </a:moveTo>
                  <a:lnTo>
                    <a:pt x="701040" y="4571"/>
                  </a:lnTo>
                  <a:lnTo>
                    <a:pt x="686562" y="3047"/>
                  </a:lnTo>
                  <a:lnTo>
                    <a:pt x="685038" y="19050"/>
                  </a:lnTo>
                  <a:lnTo>
                    <a:pt x="699516" y="20573"/>
                  </a:lnTo>
                  <a:lnTo>
                    <a:pt x="701040" y="20573"/>
                  </a:lnTo>
                  <a:lnTo>
                    <a:pt x="702564" y="4571"/>
                  </a:lnTo>
                  <a:close/>
                </a:path>
                <a:path w="1168400" h="447675">
                  <a:moveTo>
                    <a:pt x="733806" y="7619"/>
                  </a:moveTo>
                  <a:lnTo>
                    <a:pt x="729234" y="6857"/>
                  </a:lnTo>
                  <a:lnTo>
                    <a:pt x="717804" y="6096"/>
                  </a:lnTo>
                  <a:lnTo>
                    <a:pt x="716280" y="21335"/>
                  </a:lnTo>
                  <a:lnTo>
                    <a:pt x="727710" y="22859"/>
                  </a:lnTo>
                  <a:lnTo>
                    <a:pt x="732282" y="22859"/>
                  </a:lnTo>
                  <a:lnTo>
                    <a:pt x="733806" y="7619"/>
                  </a:lnTo>
                  <a:close/>
                </a:path>
                <a:path w="1168400" h="447675">
                  <a:moveTo>
                    <a:pt x="765810" y="10667"/>
                  </a:moveTo>
                  <a:lnTo>
                    <a:pt x="756666" y="9905"/>
                  </a:lnTo>
                  <a:lnTo>
                    <a:pt x="749808" y="9143"/>
                  </a:lnTo>
                  <a:lnTo>
                    <a:pt x="748284" y="25146"/>
                  </a:lnTo>
                  <a:lnTo>
                    <a:pt x="754380" y="25907"/>
                  </a:lnTo>
                  <a:lnTo>
                    <a:pt x="763524" y="26669"/>
                  </a:lnTo>
                  <a:lnTo>
                    <a:pt x="765810" y="10667"/>
                  </a:lnTo>
                  <a:close/>
                </a:path>
                <a:path w="1168400" h="447675">
                  <a:moveTo>
                    <a:pt x="797052" y="15239"/>
                  </a:moveTo>
                  <a:lnTo>
                    <a:pt x="783336" y="12953"/>
                  </a:lnTo>
                  <a:lnTo>
                    <a:pt x="781050" y="12953"/>
                  </a:lnTo>
                  <a:lnTo>
                    <a:pt x="779526" y="28955"/>
                  </a:lnTo>
                  <a:lnTo>
                    <a:pt x="781050" y="28955"/>
                  </a:lnTo>
                  <a:lnTo>
                    <a:pt x="794766" y="31241"/>
                  </a:lnTo>
                  <a:lnTo>
                    <a:pt x="797052" y="15239"/>
                  </a:lnTo>
                  <a:close/>
                </a:path>
                <a:path w="1168400" h="447675">
                  <a:moveTo>
                    <a:pt x="829056" y="20573"/>
                  </a:moveTo>
                  <a:lnTo>
                    <a:pt x="813054" y="17525"/>
                  </a:lnTo>
                  <a:lnTo>
                    <a:pt x="810768" y="33527"/>
                  </a:lnTo>
                  <a:lnTo>
                    <a:pt x="826008" y="35813"/>
                  </a:lnTo>
                  <a:lnTo>
                    <a:pt x="829056" y="20573"/>
                  </a:lnTo>
                  <a:close/>
                </a:path>
                <a:path w="1168400" h="447675">
                  <a:moveTo>
                    <a:pt x="860297" y="25907"/>
                  </a:moveTo>
                  <a:lnTo>
                    <a:pt x="844296" y="22859"/>
                  </a:lnTo>
                  <a:lnTo>
                    <a:pt x="841247" y="38861"/>
                  </a:lnTo>
                  <a:lnTo>
                    <a:pt x="857250" y="41909"/>
                  </a:lnTo>
                  <a:lnTo>
                    <a:pt x="860297" y="25907"/>
                  </a:lnTo>
                  <a:close/>
                </a:path>
                <a:path w="1168400" h="447675">
                  <a:moveTo>
                    <a:pt x="891540" y="32765"/>
                  </a:moveTo>
                  <a:lnTo>
                    <a:pt x="884682" y="31241"/>
                  </a:lnTo>
                  <a:lnTo>
                    <a:pt x="875538" y="29717"/>
                  </a:lnTo>
                  <a:lnTo>
                    <a:pt x="872490" y="44957"/>
                  </a:lnTo>
                  <a:lnTo>
                    <a:pt x="887730" y="48767"/>
                  </a:lnTo>
                  <a:lnTo>
                    <a:pt x="891540" y="32765"/>
                  </a:lnTo>
                  <a:close/>
                </a:path>
                <a:path w="1168400" h="447675">
                  <a:moveTo>
                    <a:pt x="922782" y="41147"/>
                  </a:moveTo>
                  <a:lnTo>
                    <a:pt x="908304" y="37337"/>
                  </a:lnTo>
                  <a:lnTo>
                    <a:pt x="906780" y="36575"/>
                  </a:lnTo>
                  <a:lnTo>
                    <a:pt x="902969" y="52577"/>
                  </a:lnTo>
                  <a:lnTo>
                    <a:pt x="904494" y="52577"/>
                  </a:lnTo>
                  <a:lnTo>
                    <a:pt x="918210" y="56387"/>
                  </a:lnTo>
                  <a:lnTo>
                    <a:pt x="922782" y="41147"/>
                  </a:lnTo>
                  <a:close/>
                </a:path>
                <a:path w="1168400" h="447675">
                  <a:moveTo>
                    <a:pt x="953262" y="49529"/>
                  </a:moveTo>
                  <a:lnTo>
                    <a:pt x="938022" y="44957"/>
                  </a:lnTo>
                  <a:lnTo>
                    <a:pt x="933450" y="60197"/>
                  </a:lnTo>
                  <a:lnTo>
                    <a:pt x="948690" y="64769"/>
                  </a:lnTo>
                  <a:lnTo>
                    <a:pt x="953262" y="49529"/>
                  </a:lnTo>
                  <a:close/>
                </a:path>
                <a:path w="1168400" h="447675">
                  <a:moveTo>
                    <a:pt x="983741" y="60197"/>
                  </a:moveTo>
                  <a:lnTo>
                    <a:pt x="973836" y="56387"/>
                  </a:lnTo>
                  <a:lnTo>
                    <a:pt x="968502" y="54863"/>
                  </a:lnTo>
                  <a:lnTo>
                    <a:pt x="963930" y="70103"/>
                  </a:lnTo>
                  <a:lnTo>
                    <a:pt x="969263" y="71627"/>
                  </a:lnTo>
                  <a:lnTo>
                    <a:pt x="978408" y="74675"/>
                  </a:lnTo>
                  <a:lnTo>
                    <a:pt x="983741" y="60197"/>
                  </a:lnTo>
                  <a:close/>
                </a:path>
                <a:path w="1168400" h="447675">
                  <a:moveTo>
                    <a:pt x="1013460" y="71627"/>
                  </a:moveTo>
                  <a:lnTo>
                    <a:pt x="998982" y="65531"/>
                  </a:lnTo>
                  <a:lnTo>
                    <a:pt x="992886" y="80009"/>
                  </a:lnTo>
                  <a:lnTo>
                    <a:pt x="1008126" y="86105"/>
                  </a:lnTo>
                  <a:lnTo>
                    <a:pt x="1013460" y="71627"/>
                  </a:lnTo>
                  <a:close/>
                </a:path>
                <a:path w="1168400" h="447675">
                  <a:moveTo>
                    <a:pt x="1043178" y="84581"/>
                  </a:moveTo>
                  <a:lnTo>
                    <a:pt x="1031747" y="79247"/>
                  </a:lnTo>
                  <a:lnTo>
                    <a:pt x="1028700" y="77723"/>
                  </a:lnTo>
                  <a:lnTo>
                    <a:pt x="1021841" y="92201"/>
                  </a:lnTo>
                  <a:lnTo>
                    <a:pt x="1025652" y="93725"/>
                  </a:lnTo>
                  <a:lnTo>
                    <a:pt x="1036319" y="99059"/>
                  </a:lnTo>
                  <a:lnTo>
                    <a:pt x="1043178" y="84581"/>
                  </a:lnTo>
                  <a:close/>
                </a:path>
                <a:path w="1168400" h="447675">
                  <a:moveTo>
                    <a:pt x="1072134" y="99821"/>
                  </a:moveTo>
                  <a:lnTo>
                    <a:pt x="1066038" y="96011"/>
                  </a:lnTo>
                  <a:lnTo>
                    <a:pt x="1057656" y="91439"/>
                  </a:lnTo>
                  <a:lnTo>
                    <a:pt x="1050036" y="105917"/>
                  </a:lnTo>
                  <a:lnTo>
                    <a:pt x="1058418" y="110489"/>
                  </a:lnTo>
                  <a:lnTo>
                    <a:pt x="1063752" y="113537"/>
                  </a:lnTo>
                  <a:lnTo>
                    <a:pt x="1072134" y="99821"/>
                  </a:lnTo>
                  <a:close/>
                </a:path>
                <a:path w="1168400" h="447675">
                  <a:moveTo>
                    <a:pt x="1099566" y="117347"/>
                  </a:moveTo>
                  <a:lnTo>
                    <a:pt x="1085850" y="108203"/>
                  </a:lnTo>
                  <a:lnTo>
                    <a:pt x="1077468" y="121157"/>
                  </a:lnTo>
                  <a:lnTo>
                    <a:pt x="1079754" y="123443"/>
                  </a:lnTo>
                  <a:lnTo>
                    <a:pt x="1086612" y="127253"/>
                  </a:lnTo>
                  <a:lnTo>
                    <a:pt x="1089660" y="130301"/>
                  </a:lnTo>
                  <a:lnTo>
                    <a:pt x="1099566" y="117347"/>
                  </a:lnTo>
                  <a:close/>
                </a:path>
                <a:path w="1168400" h="447675">
                  <a:moveTo>
                    <a:pt x="1124712" y="137921"/>
                  </a:moveTo>
                  <a:lnTo>
                    <a:pt x="1120140" y="134111"/>
                  </a:lnTo>
                  <a:lnTo>
                    <a:pt x="1114806" y="128777"/>
                  </a:lnTo>
                  <a:lnTo>
                    <a:pt x="1112520" y="127253"/>
                  </a:lnTo>
                  <a:lnTo>
                    <a:pt x="1101852" y="139445"/>
                  </a:lnTo>
                  <a:lnTo>
                    <a:pt x="1104900" y="140969"/>
                  </a:lnTo>
                  <a:lnTo>
                    <a:pt x="1110234" y="145541"/>
                  </a:lnTo>
                  <a:lnTo>
                    <a:pt x="1114044" y="149351"/>
                  </a:lnTo>
                  <a:lnTo>
                    <a:pt x="1124712" y="137921"/>
                  </a:lnTo>
                  <a:close/>
                </a:path>
                <a:path w="1168400" h="447675">
                  <a:moveTo>
                    <a:pt x="1146810" y="162305"/>
                  </a:moveTo>
                  <a:lnTo>
                    <a:pt x="1144524" y="160019"/>
                  </a:lnTo>
                  <a:lnTo>
                    <a:pt x="1140714" y="154685"/>
                  </a:lnTo>
                  <a:lnTo>
                    <a:pt x="1136142" y="149351"/>
                  </a:lnTo>
                  <a:lnTo>
                    <a:pt x="1124712" y="160019"/>
                  </a:lnTo>
                  <a:lnTo>
                    <a:pt x="1128522" y="164591"/>
                  </a:lnTo>
                  <a:lnTo>
                    <a:pt x="1132332" y="169925"/>
                  </a:lnTo>
                  <a:lnTo>
                    <a:pt x="1133856" y="171449"/>
                  </a:lnTo>
                  <a:lnTo>
                    <a:pt x="1146810" y="162305"/>
                  </a:lnTo>
                  <a:close/>
                </a:path>
                <a:path w="1168400" h="447675">
                  <a:moveTo>
                    <a:pt x="1162812" y="192023"/>
                  </a:moveTo>
                  <a:lnTo>
                    <a:pt x="1161288" y="187451"/>
                  </a:lnTo>
                  <a:lnTo>
                    <a:pt x="1158240" y="182117"/>
                  </a:lnTo>
                  <a:lnTo>
                    <a:pt x="1155954" y="176783"/>
                  </a:lnTo>
                  <a:lnTo>
                    <a:pt x="1141476" y="184403"/>
                  </a:lnTo>
                  <a:lnTo>
                    <a:pt x="1144524" y="188975"/>
                  </a:lnTo>
                  <a:lnTo>
                    <a:pt x="1146810" y="194309"/>
                  </a:lnTo>
                  <a:lnTo>
                    <a:pt x="1147572" y="198119"/>
                  </a:lnTo>
                  <a:lnTo>
                    <a:pt x="1162812" y="192023"/>
                  </a:lnTo>
                  <a:close/>
                </a:path>
                <a:path w="1168400" h="447675">
                  <a:moveTo>
                    <a:pt x="1168146" y="226313"/>
                  </a:moveTo>
                  <a:lnTo>
                    <a:pt x="1168146" y="217169"/>
                  </a:lnTo>
                  <a:lnTo>
                    <a:pt x="1167384" y="211073"/>
                  </a:lnTo>
                  <a:lnTo>
                    <a:pt x="1167384" y="208787"/>
                  </a:lnTo>
                  <a:lnTo>
                    <a:pt x="1151382" y="211835"/>
                  </a:lnTo>
                  <a:lnTo>
                    <a:pt x="1152144" y="214121"/>
                  </a:lnTo>
                  <a:lnTo>
                    <a:pt x="1152144" y="225551"/>
                  </a:lnTo>
                  <a:lnTo>
                    <a:pt x="1168146" y="226313"/>
                  </a:lnTo>
                  <a:close/>
                </a:path>
                <a:path w="1168400" h="447675">
                  <a:moveTo>
                    <a:pt x="1165860" y="243839"/>
                  </a:moveTo>
                  <a:lnTo>
                    <a:pt x="1150620" y="240029"/>
                  </a:lnTo>
                  <a:lnTo>
                    <a:pt x="1149858" y="243839"/>
                  </a:lnTo>
                  <a:lnTo>
                    <a:pt x="1148334" y="249173"/>
                  </a:lnTo>
                  <a:lnTo>
                    <a:pt x="1146048" y="253745"/>
                  </a:lnTo>
                  <a:lnTo>
                    <a:pt x="1161288" y="259841"/>
                  </a:lnTo>
                  <a:lnTo>
                    <a:pt x="1161288" y="259079"/>
                  </a:lnTo>
                  <a:lnTo>
                    <a:pt x="1163574" y="253745"/>
                  </a:lnTo>
                  <a:lnTo>
                    <a:pt x="1165098" y="247649"/>
                  </a:lnTo>
                  <a:lnTo>
                    <a:pt x="1165860" y="243839"/>
                  </a:lnTo>
                  <a:close/>
                </a:path>
                <a:path w="1168400" h="447675">
                  <a:moveTo>
                    <a:pt x="1153668" y="275081"/>
                  </a:moveTo>
                  <a:lnTo>
                    <a:pt x="1139952" y="267461"/>
                  </a:lnTo>
                  <a:lnTo>
                    <a:pt x="1139190" y="268223"/>
                  </a:lnTo>
                  <a:lnTo>
                    <a:pt x="1135380" y="273557"/>
                  </a:lnTo>
                  <a:lnTo>
                    <a:pt x="1132332" y="278130"/>
                  </a:lnTo>
                  <a:lnTo>
                    <a:pt x="1131570" y="279653"/>
                  </a:lnTo>
                  <a:lnTo>
                    <a:pt x="1143762" y="288797"/>
                  </a:lnTo>
                  <a:lnTo>
                    <a:pt x="1145286" y="287273"/>
                  </a:lnTo>
                  <a:lnTo>
                    <a:pt x="1152906" y="276605"/>
                  </a:lnTo>
                  <a:lnTo>
                    <a:pt x="1153668" y="275081"/>
                  </a:lnTo>
                  <a:close/>
                </a:path>
                <a:path w="1168400" h="447675">
                  <a:moveTo>
                    <a:pt x="1133094" y="301752"/>
                  </a:moveTo>
                  <a:lnTo>
                    <a:pt x="1121664" y="291084"/>
                  </a:lnTo>
                  <a:lnTo>
                    <a:pt x="1119378" y="292608"/>
                  </a:lnTo>
                  <a:lnTo>
                    <a:pt x="1110234" y="301752"/>
                  </a:lnTo>
                  <a:lnTo>
                    <a:pt x="1120902" y="313181"/>
                  </a:lnTo>
                  <a:lnTo>
                    <a:pt x="1126236" y="308609"/>
                  </a:lnTo>
                  <a:lnTo>
                    <a:pt x="1133094" y="301752"/>
                  </a:lnTo>
                  <a:close/>
                </a:path>
                <a:path w="1168400" h="447675">
                  <a:moveTo>
                    <a:pt x="1108710" y="323849"/>
                  </a:moveTo>
                  <a:lnTo>
                    <a:pt x="1098804" y="310895"/>
                  </a:lnTo>
                  <a:lnTo>
                    <a:pt x="1086612" y="320039"/>
                  </a:lnTo>
                  <a:lnTo>
                    <a:pt x="1094994" y="333755"/>
                  </a:lnTo>
                  <a:lnTo>
                    <a:pt x="1095756" y="332994"/>
                  </a:lnTo>
                  <a:lnTo>
                    <a:pt x="1101852" y="328421"/>
                  </a:lnTo>
                  <a:lnTo>
                    <a:pt x="1108710" y="323849"/>
                  </a:lnTo>
                  <a:close/>
                </a:path>
                <a:path w="1168400" h="447675">
                  <a:moveTo>
                    <a:pt x="1082040" y="342138"/>
                  </a:moveTo>
                  <a:lnTo>
                    <a:pt x="1072896" y="328421"/>
                  </a:lnTo>
                  <a:lnTo>
                    <a:pt x="1072896" y="329184"/>
                  </a:lnTo>
                  <a:lnTo>
                    <a:pt x="1059942" y="336803"/>
                  </a:lnTo>
                  <a:lnTo>
                    <a:pt x="1067562" y="350519"/>
                  </a:lnTo>
                  <a:lnTo>
                    <a:pt x="1081278" y="342138"/>
                  </a:lnTo>
                  <a:lnTo>
                    <a:pt x="1082040" y="342138"/>
                  </a:lnTo>
                  <a:close/>
                </a:path>
                <a:path w="1168400" h="447675">
                  <a:moveTo>
                    <a:pt x="1053846" y="358139"/>
                  </a:moveTo>
                  <a:lnTo>
                    <a:pt x="1046226" y="343661"/>
                  </a:lnTo>
                  <a:lnTo>
                    <a:pt x="1042416" y="345947"/>
                  </a:lnTo>
                  <a:lnTo>
                    <a:pt x="1032510" y="350519"/>
                  </a:lnTo>
                  <a:lnTo>
                    <a:pt x="1038606" y="364997"/>
                  </a:lnTo>
                  <a:lnTo>
                    <a:pt x="1050036" y="359663"/>
                  </a:lnTo>
                  <a:lnTo>
                    <a:pt x="1053846" y="358139"/>
                  </a:lnTo>
                  <a:close/>
                </a:path>
                <a:path w="1168400" h="447675">
                  <a:moveTo>
                    <a:pt x="1024128" y="371855"/>
                  </a:moveTo>
                  <a:lnTo>
                    <a:pt x="1018032" y="357377"/>
                  </a:lnTo>
                  <a:lnTo>
                    <a:pt x="1007363" y="361949"/>
                  </a:lnTo>
                  <a:lnTo>
                    <a:pt x="1003554" y="363473"/>
                  </a:lnTo>
                  <a:lnTo>
                    <a:pt x="1009650" y="377952"/>
                  </a:lnTo>
                  <a:lnTo>
                    <a:pt x="1014222" y="376427"/>
                  </a:lnTo>
                  <a:lnTo>
                    <a:pt x="1024128" y="371855"/>
                  </a:lnTo>
                  <a:close/>
                </a:path>
                <a:path w="1168400" h="447675">
                  <a:moveTo>
                    <a:pt x="994410" y="384047"/>
                  </a:moveTo>
                  <a:lnTo>
                    <a:pt x="989076" y="368808"/>
                  </a:lnTo>
                  <a:lnTo>
                    <a:pt x="973836" y="374141"/>
                  </a:lnTo>
                  <a:lnTo>
                    <a:pt x="979169" y="389381"/>
                  </a:lnTo>
                  <a:lnTo>
                    <a:pt x="994410" y="384047"/>
                  </a:lnTo>
                  <a:close/>
                </a:path>
                <a:path w="1168400" h="447675">
                  <a:moveTo>
                    <a:pt x="963930" y="394716"/>
                  </a:moveTo>
                  <a:lnTo>
                    <a:pt x="959358" y="379475"/>
                  </a:lnTo>
                  <a:lnTo>
                    <a:pt x="948690" y="382523"/>
                  </a:lnTo>
                  <a:lnTo>
                    <a:pt x="944118" y="384047"/>
                  </a:lnTo>
                  <a:lnTo>
                    <a:pt x="948690" y="399288"/>
                  </a:lnTo>
                  <a:lnTo>
                    <a:pt x="953262" y="397763"/>
                  </a:lnTo>
                  <a:lnTo>
                    <a:pt x="963930" y="394716"/>
                  </a:lnTo>
                  <a:close/>
                </a:path>
                <a:path w="1168400" h="447675">
                  <a:moveTo>
                    <a:pt x="933450" y="403859"/>
                  </a:moveTo>
                  <a:lnTo>
                    <a:pt x="928878" y="388619"/>
                  </a:lnTo>
                  <a:lnTo>
                    <a:pt x="926591" y="389381"/>
                  </a:lnTo>
                  <a:lnTo>
                    <a:pt x="913638" y="392430"/>
                  </a:lnTo>
                  <a:lnTo>
                    <a:pt x="918210" y="407669"/>
                  </a:lnTo>
                  <a:lnTo>
                    <a:pt x="931163" y="404622"/>
                  </a:lnTo>
                  <a:lnTo>
                    <a:pt x="933450" y="403859"/>
                  </a:lnTo>
                  <a:close/>
                </a:path>
                <a:path w="1168400" h="447675">
                  <a:moveTo>
                    <a:pt x="902208" y="412242"/>
                  </a:moveTo>
                  <a:lnTo>
                    <a:pt x="898397" y="396240"/>
                  </a:lnTo>
                  <a:lnTo>
                    <a:pt x="883158" y="400050"/>
                  </a:lnTo>
                  <a:lnTo>
                    <a:pt x="886968" y="415290"/>
                  </a:lnTo>
                  <a:lnTo>
                    <a:pt x="902208" y="412242"/>
                  </a:lnTo>
                  <a:close/>
                </a:path>
                <a:path w="1168400" h="447675">
                  <a:moveTo>
                    <a:pt x="870966" y="419100"/>
                  </a:moveTo>
                  <a:lnTo>
                    <a:pt x="867918" y="403859"/>
                  </a:lnTo>
                  <a:lnTo>
                    <a:pt x="857250" y="406145"/>
                  </a:lnTo>
                  <a:lnTo>
                    <a:pt x="852678" y="406908"/>
                  </a:lnTo>
                  <a:lnTo>
                    <a:pt x="855726" y="422147"/>
                  </a:lnTo>
                  <a:lnTo>
                    <a:pt x="860297" y="421386"/>
                  </a:lnTo>
                  <a:lnTo>
                    <a:pt x="870966" y="419100"/>
                  </a:lnTo>
                  <a:close/>
                </a:path>
                <a:path w="1168400" h="447675">
                  <a:moveTo>
                    <a:pt x="839724" y="425195"/>
                  </a:moveTo>
                  <a:lnTo>
                    <a:pt x="836676" y="409956"/>
                  </a:lnTo>
                  <a:lnTo>
                    <a:pt x="832866" y="410717"/>
                  </a:lnTo>
                  <a:lnTo>
                    <a:pt x="821436" y="412242"/>
                  </a:lnTo>
                  <a:lnTo>
                    <a:pt x="824484" y="428244"/>
                  </a:lnTo>
                  <a:lnTo>
                    <a:pt x="835152" y="425958"/>
                  </a:lnTo>
                  <a:lnTo>
                    <a:pt x="839724" y="425195"/>
                  </a:lnTo>
                  <a:close/>
                </a:path>
                <a:path w="1168400" h="447675">
                  <a:moveTo>
                    <a:pt x="808482" y="430530"/>
                  </a:moveTo>
                  <a:lnTo>
                    <a:pt x="806196" y="415290"/>
                  </a:lnTo>
                  <a:lnTo>
                    <a:pt x="790194" y="417575"/>
                  </a:lnTo>
                  <a:lnTo>
                    <a:pt x="792480" y="432816"/>
                  </a:lnTo>
                  <a:lnTo>
                    <a:pt x="808482" y="430530"/>
                  </a:lnTo>
                  <a:close/>
                </a:path>
                <a:path w="1168400" h="447675">
                  <a:moveTo>
                    <a:pt x="776478" y="435102"/>
                  </a:moveTo>
                  <a:lnTo>
                    <a:pt x="774954" y="419862"/>
                  </a:lnTo>
                  <a:lnTo>
                    <a:pt x="758952" y="421386"/>
                  </a:lnTo>
                  <a:lnTo>
                    <a:pt x="761238" y="437388"/>
                  </a:lnTo>
                  <a:lnTo>
                    <a:pt x="776478" y="435102"/>
                  </a:lnTo>
                  <a:close/>
                </a:path>
                <a:path w="1168400" h="447675">
                  <a:moveTo>
                    <a:pt x="745236" y="438912"/>
                  </a:moveTo>
                  <a:lnTo>
                    <a:pt x="743712" y="422909"/>
                  </a:lnTo>
                  <a:lnTo>
                    <a:pt x="727710" y="425195"/>
                  </a:lnTo>
                  <a:lnTo>
                    <a:pt x="729234" y="440436"/>
                  </a:lnTo>
                  <a:lnTo>
                    <a:pt x="745236" y="438912"/>
                  </a:lnTo>
                  <a:close/>
                </a:path>
                <a:path w="1168400" h="447675">
                  <a:moveTo>
                    <a:pt x="713232" y="441959"/>
                  </a:moveTo>
                  <a:lnTo>
                    <a:pt x="711708" y="425958"/>
                  </a:lnTo>
                  <a:lnTo>
                    <a:pt x="699516" y="427481"/>
                  </a:lnTo>
                  <a:lnTo>
                    <a:pt x="696468" y="427481"/>
                  </a:lnTo>
                  <a:lnTo>
                    <a:pt x="697230" y="443484"/>
                  </a:lnTo>
                  <a:lnTo>
                    <a:pt x="701040" y="443484"/>
                  </a:lnTo>
                  <a:lnTo>
                    <a:pt x="713232" y="441959"/>
                  </a:lnTo>
                  <a:close/>
                </a:path>
                <a:path w="1168400" h="447675">
                  <a:moveTo>
                    <a:pt x="681228" y="444246"/>
                  </a:moveTo>
                  <a:lnTo>
                    <a:pt x="680466" y="429006"/>
                  </a:lnTo>
                  <a:lnTo>
                    <a:pt x="671322" y="429006"/>
                  </a:lnTo>
                  <a:lnTo>
                    <a:pt x="664464" y="429767"/>
                  </a:lnTo>
                  <a:lnTo>
                    <a:pt x="665226" y="445769"/>
                  </a:lnTo>
                  <a:lnTo>
                    <a:pt x="672084" y="445008"/>
                  </a:lnTo>
                  <a:lnTo>
                    <a:pt x="681228" y="444246"/>
                  </a:lnTo>
                  <a:close/>
                </a:path>
                <a:path w="1168400" h="447675">
                  <a:moveTo>
                    <a:pt x="649986" y="446531"/>
                  </a:moveTo>
                  <a:lnTo>
                    <a:pt x="649224" y="430530"/>
                  </a:lnTo>
                  <a:lnTo>
                    <a:pt x="633222" y="430530"/>
                  </a:lnTo>
                  <a:lnTo>
                    <a:pt x="633984" y="446531"/>
                  </a:lnTo>
                  <a:lnTo>
                    <a:pt x="649986" y="446531"/>
                  </a:lnTo>
                  <a:close/>
                </a:path>
                <a:path w="1168400" h="447675">
                  <a:moveTo>
                    <a:pt x="617982" y="447294"/>
                  </a:moveTo>
                  <a:lnTo>
                    <a:pt x="617220" y="431292"/>
                  </a:lnTo>
                  <a:lnTo>
                    <a:pt x="601980" y="431292"/>
                  </a:lnTo>
                  <a:lnTo>
                    <a:pt x="601980" y="447294"/>
                  </a:lnTo>
                  <a:lnTo>
                    <a:pt x="617982" y="447294"/>
                  </a:lnTo>
                  <a:close/>
                </a:path>
                <a:path w="1168400" h="447675">
                  <a:moveTo>
                    <a:pt x="585978" y="447294"/>
                  </a:moveTo>
                  <a:lnTo>
                    <a:pt x="585978" y="432053"/>
                  </a:lnTo>
                  <a:lnTo>
                    <a:pt x="583692" y="432053"/>
                  </a:lnTo>
                  <a:lnTo>
                    <a:pt x="569976" y="431292"/>
                  </a:lnTo>
                  <a:lnTo>
                    <a:pt x="569976" y="447294"/>
                  </a:lnTo>
                  <a:lnTo>
                    <a:pt x="585978" y="447294"/>
                  </a:lnTo>
                  <a:close/>
                </a:path>
                <a:path w="1168400" h="447675">
                  <a:moveTo>
                    <a:pt x="553974" y="447294"/>
                  </a:moveTo>
                  <a:lnTo>
                    <a:pt x="553974" y="431292"/>
                  </a:lnTo>
                  <a:lnTo>
                    <a:pt x="538734" y="431292"/>
                  </a:lnTo>
                  <a:lnTo>
                    <a:pt x="537972" y="447294"/>
                  </a:lnTo>
                  <a:lnTo>
                    <a:pt x="553974" y="447294"/>
                  </a:lnTo>
                  <a:close/>
                </a:path>
                <a:path w="1168400" h="447675">
                  <a:moveTo>
                    <a:pt x="522731" y="430530"/>
                  </a:moveTo>
                  <a:lnTo>
                    <a:pt x="506730" y="429768"/>
                  </a:lnTo>
                  <a:lnTo>
                    <a:pt x="505968" y="445769"/>
                  </a:lnTo>
                  <a:lnTo>
                    <a:pt x="521970" y="446531"/>
                  </a:lnTo>
                  <a:lnTo>
                    <a:pt x="522731" y="430530"/>
                  </a:lnTo>
                  <a:close/>
                </a:path>
                <a:path w="1168400" h="447675">
                  <a:moveTo>
                    <a:pt x="491490" y="429006"/>
                  </a:moveTo>
                  <a:lnTo>
                    <a:pt x="475488" y="428244"/>
                  </a:lnTo>
                  <a:lnTo>
                    <a:pt x="473964" y="443484"/>
                  </a:lnTo>
                  <a:lnTo>
                    <a:pt x="489966" y="445008"/>
                  </a:lnTo>
                  <a:lnTo>
                    <a:pt x="491490" y="429006"/>
                  </a:lnTo>
                  <a:close/>
                </a:path>
                <a:path w="1168400" h="447675">
                  <a:moveTo>
                    <a:pt x="459486" y="426720"/>
                  </a:moveTo>
                  <a:lnTo>
                    <a:pt x="443484" y="425196"/>
                  </a:lnTo>
                  <a:lnTo>
                    <a:pt x="442722" y="441197"/>
                  </a:lnTo>
                  <a:lnTo>
                    <a:pt x="457962" y="442722"/>
                  </a:lnTo>
                  <a:lnTo>
                    <a:pt x="459486" y="426720"/>
                  </a:lnTo>
                  <a:close/>
                </a:path>
                <a:path w="1168400" h="447675">
                  <a:moveTo>
                    <a:pt x="428244" y="423672"/>
                  </a:moveTo>
                  <a:lnTo>
                    <a:pt x="413766" y="422148"/>
                  </a:lnTo>
                  <a:lnTo>
                    <a:pt x="412242" y="422148"/>
                  </a:lnTo>
                  <a:lnTo>
                    <a:pt x="410718" y="437388"/>
                  </a:lnTo>
                  <a:lnTo>
                    <a:pt x="412242" y="438150"/>
                  </a:lnTo>
                  <a:lnTo>
                    <a:pt x="426720" y="439673"/>
                  </a:lnTo>
                  <a:lnTo>
                    <a:pt x="428244" y="423672"/>
                  </a:lnTo>
                  <a:close/>
                </a:path>
                <a:path w="1168400" h="447675">
                  <a:moveTo>
                    <a:pt x="397002" y="419862"/>
                  </a:moveTo>
                  <a:lnTo>
                    <a:pt x="387096" y="419100"/>
                  </a:lnTo>
                  <a:lnTo>
                    <a:pt x="381000" y="417576"/>
                  </a:lnTo>
                  <a:lnTo>
                    <a:pt x="378714" y="433578"/>
                  </a:lnTo>
                  <a:lnTo>
                    <a:pt x="384810" y="434340"/>
                  </a:lnTo>
                  <a:lnTo>
                    <a:pt x="394716" y="435864"/>
                  </a:lnTo>
                  <a:lnTo>
                    <a:pt x="397002" y="419862"/>
                  </a:lnTo>
                  <a:close/>
                </a:path>
                <a:path w="1168400" h="447675">
                  <a:moveTo>
                    <a:pt x="365760" y="415290"/>
                  </a:moveTo>
                  <a:lnTo>
                    <a:pt x="361188" y="415290"/>
                  </a:lnTo>
                  <a:lnTo>
                    <a:pt x="349758" y="413004"/>
                  </a:lnTo>
                  <a:lnTo>
                    <a:pt x="347472" y="429006"/>
                  </a:lnTo>
                  <a:lnTo>
                    <a:pt x="358902" y="430530"/>
                  </a:lnTo>
                  <a:lnTo>
                    <a:pt x="363474" y="431292"/>
                  </a:lnTo>
                  <a:lnTo>
                    <a:pt x="365760" y="415290"/>
                  </a:lnTo>
                  <a:close/>
                </a:path>
                <a:path w="1168400" h="447675">
                  <a:moveTo>
                    <a:pt x="334518" y="410718"/>
                  </a:moveTo>
                  <a:lnTo>
                    <a:pt x="319278" y="407670"/>
                  </a:lnTo>
                  <a:lnTo>
                    <a:pt x="316230" y="422909"/>
                  </a:lnTo>
                  <a:lnTo>
                    <a:pt x="331470" y="425958"/>
                  </a:lnTo>
                  <a:lnTo>
                    <a:pt x="334518" y="410718"/>
                  </a:lnTo>
                  <a:close/>
                </a:path>
                <a:path w="1168400" h="447675">
                  <a:moveTo>
                    <a:pt x="303276" y="404622"/>
                  </a:moveTo>
                  <a:lnTo>
                    <a:pt x="288036" y="400812"/>
                  </a:lnTo>
                  <a:lnTo>
                    <a:pt x="284988" y="416814"/>
                  </a:lnTo>
                  <a:lnTo>
                    <a:pt x="300228" y="419862"/>
                  </a:lnTo>
                  <a:lnTo>
                    <a:pt x="303276" y="404622"/>
                  </a:lnTo>
                  <a:close/>
                </a:path>
                <a:path w="1168400" h="447675">
                  <a:moveTo>
                    <a:pt x="272796" y="397002"/>
                  </a:moveTo>
                  <a:lnTo>
                    <a:pt x="263652" y="395478"/>
                  </a:lnTo>
                  <a:lnTo>
                    <a:pt x="257556" y="393192"/>
                  </a:lnTo>
                  <a:lnTo>
                    <a:pt x="253746" y="409194"/>
                  </a:lnTo>
                  <a:lnTo>
                    <a:pt x="268986" y="413004"/>
                  </a:lnTo>
                  <a:lnTo>
                    <a:pt x="272796" y="397002"/>
                  </a:lnTo>
                  <a:close/>
                </a:path>
                <a:path w="1168400" h="447675">
                  <a:moveTo>
                    <a:pt x="242315" y="389382"/>
                  </a:moveTo>
                  <a:lnTo>
                    <a:pt x="241554" y="389382"/>
                  </a:lnTo>
                  <a:lnTo>
                    <a:pt x="227076" y="384810"/>
                  </a:lnTo>
                  <a:lnTo>
                    <a:pt x="222504" y="400050"/>
                  </a:lnTo>
                  <a:lnTo>
                    <a:pt x="237744" y="404622"/>
                  </a:lnTo>
                  <a:lnTo>
                    <a:pt x="238506" y="404622"/>
                  </a:lnTo>
                  <a:lnTo>
                    <a:pt x="242315" y="389382"/>
                  </a:lnTo>
                  <a:close/>
                </a:path>
                <a:path w="1168400" h="447675">
                  <a:moveTo>
                    <a:pt x="212597" y="380238"/>
                  </a:moveTo>
                  <a:lnTo>
                    <a:pt x="198882" y="376428"/>
                  </a:lnTo>
                  <a:lnTo>
                    <a:pt x="197358" y="375666"/>
                  </a:lnTo>
                  <a:lnTo>
                    <a:pt x="192024" y="390144"/>
                  </a:lnTo>
                  <a:lnTo>
                    <a:pt x="194310" y="390906"/>
                  </a:lnTo>
                  <a:lnTo>
                    <a:pt x="207264" y="395478"/>
                  </a:lnTo>
                  <a:lnTo>
                    <a:pt x="212597" y="380238"/>
                  </a:lnTo>
                  <a:close/>
                </a:path>
                <a:path w="1168400" h="447675">
                  <a:moveTo>
                    <a:pt x="182880" y="370332"/>
                  </a:moveTo>
                  <a:lnTo>
                    <a:pt x="167640" y="364236"/>
                  </a:lnTo>
                  <a:lnTo>
                    <a:pt x="162306" y="379476"/>
                  </a:lnTo>
                  <a:lnTo>
                    <a:pt x="173736" y="384048"/>
                  </a:lnTo>
                  <a:lnTo>
                    <a:pt x="176784" y="384810"/>
                  </a:lnTo>
                  <a:lnTo>
                    <a:pt x="182880" y="370332"/>
                  </a:lnTo>
                  <a:close/>
                </a:path>
                <a:path w="1168400" h="447675">
                  <a:moveTo>
                    <a:pt x="153162" y="358902"/>
                  </a:moveTo>
                  <a:lnTo>
                    <a:pt x="139446" y="352044"/>
                  </a:lnTo>
                  <a:lnTo>
                    <a:pt x="132588" y="366522"/>
                  </a:lnTo>
                  <a:lnTo>
                    <a:pt x="136398" y="368808"/>
                  </a:lnTo>
                  <a:lnTo>
                    <a:pt x="147066" y="373380"/>
                  </a:lnTo>
                  <a:lnTo>
                    <a:pt x="153162" y="358902"/>
                  </a:lnTo>
                  <a:close/>
                </a:path>
                <a:path w="1168400" h="447675">
                  <a:moveTo>
                    <a:pt x="124968" y="345186"/>
                  </a:moveTo>
                  <a:lnTo>
                    <a:pt x="111252" y="338328"/>
                  </a:lnTo>
                  <a:lnTo>
                    <a:pt x="103632" y="352044"/>
                  </a:lnTo>
                  <a:lnTo>
                    <a:pt x="118110" y="359664"/>
                  </a:lnTo>
                  <a:lnTo>
                    <a:pt x="124968" y="345186"/>
                  </a:lnTo>
                  <a:close/>
                </a:path>
                <a:path w="1168400" h="447675">
                  <a:moveTo>
                    <a:pt x="97536" y="329946"/>
                  </a:moveTo>
                  <a:lnTo>
                    <a:pt x="95250" y="329184"/>
                  </a:lnTo>
                  <a:lnTo>
                    <a:pt x="88392" y="324612"/>
                  </a:lnTo>
                  <a:lnTo>
                    <a:pt x="84582" y="322326"/>
                  </a:lnTo>
                  <a:lnTo>
                    <a:pt x="76200" y="335280"/>
                  </a:lnTo>
                  <a:lnTo>
                    <a:pt x="80010" y="338328"/>
                  </a:lnTo>
                  <a:lnTo>
                    <a:pt x="87630" y="342900"/>
                  </a:lnTo>
                  <a:lnTo>
                    <a:pt x="89916" y="343662"/>
                  </a:lnTo>
                  <a:lnTo>
                    <a:pt x="97536" y="329946"/>
                  </a:lnTo>
                  <a:close/>
                </a:path>
                <a:path w="1168400" h="447675">
                  <a:moveTo>
                    <a:pt x="72390" y="313182"/>
                  </a:moveTo>
                  <a:lnTo>
                    <a:pt x="69342" y="310896"/>
                  </a:lnTo>
                  <a:lnTo>
                    <a:pt x="64008" y="306324"/>
                  </a:lnTo>
                  <a:lnTo>
                    <a:pt x="60198" y="303276"/>
                  </a:lnTo>
                  <a:lnTo>
                    <a:pt x="50292" y="315468"/>
                  </a:lnTo>
                  <a:lnTo>
                    <a:pt x="54102" y="318516"/>
                  </a:lnTo>
                  <a:lnTo>
                    <a:pt x="60198" y="323850"/>
                  </a:lnTo>
                  <a:lnTo>
                    <a:pt x="62484" y="326136"/>
                  </a:lnTo>
                  <a:lnTo>
                    <a:pt x="72390" y="313182"/>
                  </a:lnTo>
                  <a:close/>
                </a:path>
                <a:path w="1168400" h="447675">
                  <a:moveTo>
                    <a:pt x="48768" y="292608"/>
                  </a:moveTo>
                  <a:lnTo>
                    <a:pt x="44196" y="287274"/>
                  </a:lnTo>
                  <a:lnTo>
                    <a:pt x="38862" y="281940"/>
                  </a:lnTo>
                  <a:lnTo>
                    <a:pt x="26670" y="291846"/>
                  </a:lnTo>
                  <a:lnTo>
                    <a:pt x="28194" y="293370"/>
                  </a:lnTo>
                  <a:lnTo>
                    <a:pt x="37338" y="304038"/>
                  </a:lnTo>
                  <a:lnTo>
                    <a:pt x="38100" y="304038"/>
                  </a:lnTo>
                  <a:lnTo>
                    <a:pt x="48768" y="292608"/>
                  </a:lnTo>
                  <a:close/>
                </a:path>
                <a:path w="1168400" h="447675">
                  <a:moveTo>
                    <a:pt x="30480" y="269748"/>
                  </a:moveTo>
                  <a:lnTo>
                    <a:pt x="29718" y="268224"/>
                  </a:lnTo>
                  <a:lnTo>
                    <a:pt x="26670" y="263652"/>
                  </a:lnTo>
                  <a:lnTo>
                    <a:pt x="23622" y="258318"/>
                  </a:lnTo>
                  <a:lnTo>
                    <a:pt x="23622" y="256794"/>
                  </a:lnTo>
                  <a:lnTo>
                    <a:pt x="9144" y="262890"/>
                  </a:lnTo>
                  <a:lnTo>
                    <a:pt x="9906" y="265938"/>
                  </a:lnTo>
                  <a:lnTo>
                    <a:pt x="16002" y="276606"/>
                  </a:lnTo>
                  <a:lnTo>
                    <a:pt x="16764" y="278130"/>
                  </a:lnTo>
                  <a:lnTo>
                    <a:pt x="30480" y="269748"/>
                  </a:lnTo>
                  <a:close/>
                </a:path>
              </a:pathLst>
            </a:custGeom>
            <a:solidFill>
              <a:srgbClr val="000000"/>
            </a:solidFill>
          </p:spPr>
          <p:txBody>
            <a:bodyPr wrap="square" lIns="0" tIns="0" rIns="0" bIns="0" rtlCol="0"/>
            <a:lstStyle/>
            <a:p>
              <a:endParaRPr/>
            </a:p>
          </p:txBody>
        </p:sp>
        <p:sp>
          <p:nvSpPr>
            <p:cNvPr id="24" name="object 24"/>
            <p:cNvSpPr/>
            <p:nvPr/>
          </p:nvSpPr>
          <p:spPr>
            <a:xfrm>
              <a:off x="1526171" y="2910077"/>
              <a:ext cx="4394200" cy="2025650"/>
            </a:xfrm>
            <a:custGeom>
              <a:avLst/>
              <a:gdLst/>
              <a:ahLst/>
              <a:cxnLst/>
              <a:rect l="l" t="t" r="r" b="b"/>
              <a:pathLst>
                <a:path w="4394200" h="2025650">
                  <a:moveTo>
                    <a:pt x="4381500" y="935735"/>
                  </a:moveTo>
                  <a:lnTo>
                    <a:pt x="4381500" y="875439"/>
                  </a:lnTo>
                  <a:lnTo>
                    <a:pt x="4368800" y="843397"/>
                  </a:lnTo>
                  <a:lnTo>
                    <a:pt x="4356100" y="812177"/>
                  </a:lnTo>
                  <a:lnTo>
                    <a:pt x="4343400" y="781776"/>
                  </a:lnTo>
                  <a:lnTo>
                    <a:pt x="4318000" y="752193"/>
                  </a:lnTo>
                  <a:lnTo>
                    <a:pt x="4305300" y="723426"/>
                  </a:lnTo>
                  <a:lnTo>
                    <a:pt x="4279900" y="695473"/>
                  </a:lnTo>
                  <a:lnTo>
                    <a:pt x="4267200" y="668332"/>
                  </a:lnTo>
                  <a:lnTo>
                    <a:pt x="4241800" y="642002"/>
                  </a:lnTo>
                  <a:lnTo>
                    <a:pt x="4216400" y="616481"/>
                  </a:lnTo>
                  <a:lnTo>
                    <a:pt x="4203700" y="591768"/>
                  </a:lnTo>
                  <a:lnTo>
                    <a:pt x="4178300" y="567860"/>
                  </a:lnTo>
                  <a:lnTo>
                    <a:pt x="4152900" y="544755"/>
                  </a:lnTo>
                  <a:lnTo>
                    <a:pt x="4127500" y="522453"/>
                  </a:lnTo>
                  <a:lnTo>
                    <a:pt x="4089400" y="500951"/>
                  </a:lnTo>
                  <a:lnTo>
                    <a:pt x="4064000" y="480247"/>
                  </a:lnTo>
                  <a:lnTo>
                    <a:pt x="4013200" y="441229"/>
                  </a:lnTo>
                  <a:lnTo>
                    <a:pt x="3962400" y="405383"/>
                  </a:lnTo>
                  <a:lnTo>
                    <a:pt x="3886200" y="367283"/>
                  </a:lnTo>
                  <a:lnTo>
                    <a:pt x="3822700" y="332372"/>
                  </a:lnTo>
                  <a:lnTo>
                    <a:pt x="3759200" y="299532"/>
                  </a:lnTo>
                  <a:lnTo>
                    <a:pt x="3683000" y="268715"/>
                  </a:lnTo>
                  <a:lnTo>
                    <a:pt x="3619500" y="239869"/>
                  </a:lnTo>
                  <a:lnTo>
                    <a:pt x="3543300" y="212943"/>
                  </a:lnTo>
                  <a:lnTo>
                    <a:pt x="3467100" y="187889"/>
                  </a:lnTo>
                  <a:lnTo>
                    <a:pt x="3403600" y="164655"/>
                  </a:lnTo>
                  <a:lnTo>
                    <a:pt x="3327400" y="143190"/>
                  </a:lnTo>
                  <a:lnTo>
                    <a:pt x="3251200" y="123445"/>
                  </a:lnTo>
                  <a:lnTo>
                    <a:pt x="3175000" y="105370"/>
                  </a:lnTo>
                  <a:lnTo>
                    <a:pt x="3098800" y="88913"/>
                  </a:lnTo>
                  <a:lnTo>
                    <a:pt x="3022600" y="74024"/>
                  </a:lnTo>
                  <a:lnTo>
                    <a:pt x="2946400" y="60654"/>
                  </a:lnTo>
                  <a:lnTo>
                    <a:pt x="2870200" y="48751"/>
                  </a:lnTo>
                  <a:lnTo>
                    <a:pt x="2794000" y="38266"/>
                  </a:lnTo>
                  <a:lnTo>
                    <a:pt x="2717800" y="29147"/>
                  </a:lnTo>
                  <a:lnTo>
                    <a:pt x="2641600" y="21345"/>
                  </a:lnTo>
                  <a:lnTo>
                    <a:pt x="2565400" y="14809"/>
                  </a:lnTo>
                  <a:lnTo>
                    <a:pt x="2489200" y="9488"/>
                  </a:lnTo>
                  <a:lnTo>
                    <a:pt x="2413000" y="5334"/>
                  </a:lnTo>
                  <a:lnTo>
                    <a:pt x="2311400" y="1523"/>
                  </a:lnTo>
                  <a:lnTo>
                    <a:pt x="2197100" y="0"/>
                  </a:lnTo>
                  <a:lnTo>
                    <a:pt x="2082800" y="1523"/>
                  </a:lnTo>
                  <a:lnTo>
                    <a:pt x="1968500" y="5334"/>
                  </a:lnTo>
                  <a:lnTo>
                    <a:pt x="1892300" y="9455"/>
                  </a:lnTo>
                  <a:lnTo>
                    <a:pt x="1816100" y="14757"/>
                  </a:lnTo>
                  <a:lnTo>
                    <a:pt x="1739900" y="21287"/>
                  </a:lnTo>
                  <a:lnTo>
                    <a:pt x="1676400" y="29096"/>
                  </a:lnTo>
                  <a:lnTo>
                    <a:pt x="1600200" y="38230"/>
                  </a:lnTo>
                  <a:lnTo>
                    <a:pt x="1524000" y="48738"/>
                  </a:lnTo>
                  <a:lnTo>
                    <a:pt x="1447800" y="60670"/>
                  </a:lnTo>
                  <a:lnTo>
                    <a:pt x="1371600" y="74072"/>
                  </a:lnTo>
                  <a:lnTo>
                    <a:pt x="1295400" y="88994"/>
                  </a:lnTo>
                  <a:lnTo>
                    <a:pt x="1219200" y="105484"/>
                  </a:lnTo>
                  <a:lnTo>
                    <a:pt x="1143000" y="123591"/>
                  </a:lnTo>
                  <a:lnTo>
                    <a:pt x="1066800" y="143362"/>
                  </a:lnTo>
                  <a:lnTo>
                    <a:pt x="990600" y="164847"/>
                  </a:lnTo>
                  <a:lnTo>
                    <a:pt x="914400" y="188094"/>
                  </a:lnTo>
                  <a:lnTo>
                    <a:pt x="838200" y="213151"/>
                  </a:lnTo>
                  <a:lnTo>
                    <a:pt x="774699" y="240066"/>
                  </a:lnTo>
                  <a:lnTo>
                    <a:pt x="698499" y="268889"/>
                  </a:lnTo>
                  <a:lnTo>
                    <a:pt x="635000" y="299667"/>
                  </a:lnTo>
                  <a:lnTo>
                    <a:pt x="558800" y="332449"/>
                  </a:lnTo>
                  <a:lnTo>
                    <a:pt x="495300" y="367284"/>
                  </a:lnTo>
                  <a:lnTo>
                    <a:pt x="431800" y="405384"/>
                  </a:lnTo>
                  <a:lnTo>
                    <a:pt x="406399" y="423012"/>
                  </a:lnTo>
                  <a:lnTo>
                    <a:pt x="380999" y="441415"/>
                  </a:lnTo>
                  <a:lnTo>
                    <a:pt x="342899" y="460596"/>
                  </a:lnTo>
                  <a:lnTo>
                    <a:pt x="292099" y="501306"/>
                  </a:lnTo>
                  <a:lnTo>
                    <a:pt x="241299" y="545169"/>
                  </a:lnTo>
                  <a:lnTo>
                    <a:pt x="190499" y="592214"/>
                  </a:lnTo>
                  <a:lnTo>
                    <a:pt x="139699" y="642468"/>
                  </a:lnTo>
                  <a:lnTo>
                    <a:pt x="126999" y="668808"/>
                  </a:lnTo>
                  <a:lnTo>
                    <a:pt x="101599" y="695959"/>
                  </a:lnTo>
                  <a:lnTo>
                    <a:pt x="88899" y="723927"/>
                  </a:lnTo>
                  <a:lnTo>
                    <a:pt x="63499" y="752714"/>
                  </a:lnTo>
                  <a:lnTo>
                    <a:pt x="50799" y="782325"/>
                  </a:lnTo>
                  <a:lnTo>
                    <a:pt x="38099" y="812762"/>
                  </a:lnTo>
                  <a:lnTo>
                    <a:pt x="25399" y="844028"/>
                  </a:lnTo>
                  <a:lnTo>
                    <a:pt x="12699" y="876129"/>
                  </a:lnTo>
                  <a:lnTo>
                    <a:pt x="0" y="909066"/>
                  </a:lnTo>
                  <a:lnTo>
                    <a:pt x="0" y="961644"/>
                  </a:lnTo>
                  <a:lnTo>
                    <a:pt x="12699" y="935736"/>
                  </a:lnTo>
                  <a:lnTo>
                    <a:pt x="12699" y="910590"/>
                  </a:lnTo>
                  <a:lnTo>
                    <a:pt x="38099" y="843659"/>
                  </a:lnTo>
                  <a:lnTo>
                    <a:pt x="50799" y="811399"/>
                  </a:lnTo>
                  <a:lnTo>
                    <a:pt x="63499" y="779953"/>
                  </a:lnTo>
                  <a:lnTo>
                    <a:pt x="76199" y="749331"/>
                  </a:lnTo>
                  <a:lnTo>
                    <a:pt x="101599" y="719541"/>
                  </a:lnTo>
                  <a:lnTo>
                    <a:pt x="114299" y="690592"/>
                  </a:lnTo>
                  <a:lnTo>
                    <a:pt x="165099" y="635250"/>
                  </a:lnTo>
                  <a:lnTo>
                    <a:pt x="215899" y="583376"/>
                  </a:lnTo>
                  <a:lnTo>
                    <a:pt x="266699" y="535039"/>
                  </a:lnTo>
                  <a:lnTo>
                    <a:pt x="317499" y="490308"/>
                  </a:lnTo>
                  <a:lnTo>
                    <a:pt x="355599" y="469317"/>
                  </a:lnTo>
                  <a:lnTo>
                    <a:pt x="380999" y="449254"/>
                  </a:lnTo>
                  <a:lnTo>
                    <a:pt x="406399" y="430126"/>
                  </a:lnTo>
                  <a:lnTo>
                    <a:pt x="444500" y="411944"/>
                  </a:lnTo>
                  <a:lnTo>
                    <a:pt x="469900" y="394716"/>
                  </a:lnTo>
                  <a:lnTo>
                    <a:pt x="508000" y="375666"/>
                  </a:lnTo>
                  <a:lnTo>
                    <a:pt x="533400" y="357378"/>
                  </a:lnTo>
                  <a:lnTo>
                    <a:pt x="609600" y="322364"/>
                  </a:lnTo>
                  <a:lnTo>
                    <a:pt x="673100" y="289521"/>
                  </a:lnTo>
                  <a:lnTo>
                    <a:pt x="749299" y="258798"/>
                  </a:lnTo>
                  <a:lnTo>
                    <a:pt x="825500" y="230143"/>
                  </a:lnTo>
                  <a:lnTo>
                    <a:pt x="901700" y="203504"/>
                  </a:lnTo>
                  <a:lnTo>
                    <a:pt x="977900" y="178830"/>
                  </a:lnTo>
                  <a:lnTo>
                    <a:pt x="1054100" y="156068"/>
                  </a:lnTo>
                  <a:lnTo>
                    <a:pt x="1130300" y="135167"/>
                  </a:lnTo>
                  <a:lnTo>
                    <a:pt x="1206500" y="116075"/>
                  </a:lnTo>
                  <a:lnTo>
                    <a:pt x="1295400" y="98740"/>
                  </a:lnTo>
                  <a:lnTo>
                    <a:pt x="1371600" y="83112"/>
                  </a:lnTo>
                  <a:lnTo>
                    <a:pt x="1447800" y="69137"/>
                  </a:lnTo>
                  <a:lnTo>
                    <a:pt x="1524000" y="56764"/>
                  </a:lnTo>
                  <a:lnTo>
                    <a:pt x="1612900" y="45942"/>
                  </a:lnTo>
                  <a:lnTo>
                    <a:pt x="1689100" y="36618"/>
                  </a:lnTo>
                  <a:lnTo>
                    <a:pt x="1765300" y="28741"/>
                  </a:lnTo>
                  <a:lnTo>
                    <a:pt x="1841500" y="22259"/>
                  </a:lnTo>
                  <a:lnTo>
                    <a:pt x="1930400" y="17121"/>
                  </a:lnTo>
                  <a:lnTo>
                    <a:pt x="2006600" y="13274"/>
                  </a:lnTo>
                  <a:lnTo>
                    <a:pt x="2082800" y="10667"/>
                  </a:lnTo>
                  <a:lnTo>
                    <a:pt x="2197100" y="9143"/>
                  </a:lnTo>
                  <a:lnTo>
                    <a:pt x="2311400" y="10667"/>
                  </a:lnTo>
                  <a:lnTo>
                    <a:pt x="2413000" y="14478"/>
                  </a:lnTo>
                  <a:lnTo>
                    <a:pt x="2527300" y="21335"/>
                  </a:lnTo>
                  <a:lnTo>
                    <a:pt x="2603500" y="26799"/>
                  </a:lnTo>
                  <a:lnTo>
                    <a:pt x="2667000" y="33388"/>
                  </a:lnTo>
                  <a:lnTo>
                    <a:pt x="2743200" y="41148"/>
                  </a:lnTo>
                  <a:lnTo>
                    <a:pt x="2806700" y="50122"/>
                  </a:lnTo>
                  <a:lnTo>
                    <a:pt x="2882900" y="60354"/>
                  </a:lnTo>
                  <a:lnTo>
                    <a:pt x="2959100" y="71888"/>
                  </a:lnTo>
                  <a:lnTo>
                    <a:pt x="3022600" y="84768"/>
                  </a:lnTo>
                  <a:lnTo>
                    <a:pt x="3098800" y="99039"/>
                  </a:lnTo>
                  <a:lnTo>
                    <a:pt x="3175000" y="114743"/>
                  </a:lnTo>
                  <a:lnTo>
                    <a:pt x="3238500" y="131926"/>
                  </a:lnTo>
                  <a:lnTo>
                    <a:pt x="3314700" y="150630"/>
                  </a:lnTo>
                  <a:lnTo>
                    <a:pt x="3390900" y="170900"/>
                  </a:lnTo>
                  <a:lnTo>
                    <a:pt x="3454400" y="192781"/>
                  </a:lnTo>
                  <a:lnTo>
                    <a:pt x="3530600" y="216315"/>
                  </a:lnTo>
                  <a:lnTo>
                    <a:pt x="3594100" y="241547"/>
                  </a:lnTo>
                  <a:lnTo>
                    <a:pt x="3657600" y="268521"/>
                  </a:lnTo>
                  <a:lnTo>
                    <a:pt x="3733800" y="297281"/>
                  </a:lnTo>
                  <a:lnTo>
                    <a:pt x="3797300" y="327871"/>
                  </a:lnTo>
                  <a:lnTo>
                    <a:pt x="3860800" y="360334"/>
                  </a:lnTo>
                  <a:lnTo>
                    <a:pt x="3924300" y="394715"/>
                  </a:lnTo>
                  <a:lnTo>
                    <a:pt x="3949700" y="413765"/>
                  </a:lnTo>
                  <a:lnTo>
                    <a:pt x="3987800" y="433577"/>
                  </a:lnTo>
                  <a:lnTo>
                    <a:pt x="4038600" y="469259"/>
                  </a:lnTo>
                  <a:lnTo>
                    <a:pt x="4089400" y="508410"/>
                  </a:lnTo>
                  <a:lnTo>
                    <a:pt x="4140200" y="550940"/>
                  </a:lnTo>
                  <a:lnTo>
                    <a:pt x="4191000" y="596760"/>
                  </a:lnTo>
                  <a:lnTo>
                    <a:pt x="4229100" y="645780"/>
                  </a:lnTo>
                  <a:lnTo>
                    <a:pt x="4254500" y="671462"/>
                  </a:lnTo>
                  <a:lnTo>
                    <a:pt x="4279900" y="697910"/>
                  </a:lnTo>
                  <a:lnTo>
                    <a:pt x="4292600" y="725114"/>
                  </a:lnTo>
                  <a:lnTo>
                    <a:pt x="4318000" y="753061"/>
                  </a:lnTo>
                  <a:lnTo>
                    <a:pt x="4330700" y="781741"/>
                  </a:lnTo>
                  <a:lnTo>
                    <a:pt x="4343400" y="811142"/>
                  </a:lnTo>
                  <a:lnTo>
                    <a:pt x="4368800" y="872063"/>
                  </a:lnTo>
                  <a:lnTo>
                    <a:pt x="4368800" y="903561"/>
                  </a:lnTo>
                  <a:lnTo>
                    <a:pt x="4381500" y="935735"/>
                  </a:lnTo>
                  <a:close/>
                </a:path>
                <a:path w="4394200" h="2025650">
                  <a:moveTo>
                    <a:pt x="4394200" y="1098019"/>
                  </a:moveTo>
                  <a:lnTo>
                    <a:pt x="4394200" y="934211"/>
                  </a:lnTo>
                  <a:lnTo>
                    <a:pt x="4381500" y="908303"/>
                  </a:lnTo>
                  <a:lnTo>
                    <a:pt x="4381500" y="1089659"/>
                  </a:lnTo>
                  <a:lnTo>
                    <a:pt x="4368800" y="1122106"/>
                  </a:lnTo>
                  <a:lnTo>
                    <a:pt x="4368800" y="1153799"/>
                  </a:lnTo>
                  <a:lnTo>
                    <a:pt x="4356100" y="1184735"/>
                  </a:lnTo>
                  <a:lnTo>
                    <a:pt x="4343400" y="1214912"/>
                  </a:lnTo>
                  <a:lnTo>
                    <a:pt x="4330700" y="1244327"/>
                  </a:lnTo>
                  <a:lnTo>
                    <a:pt x="4305300" y="1272979"/>
                  </a:lnTo>
                  <a:lnTo>
                    <a:pt x="4292600" y="1300864"/>
                  </a:lnTo>
                  <a:lnTo>
                    <a:pt x="4279900" y="1327981"/>
                  </a:lnTo>
                  <a:lnTo>
                    <a:pt x="4254500" y="1354328"/>
                  </a:lnTo>
                  <a:lnTo>
                    <a:pt x="4229100" y="1379901"/>
                  </a:lnTo>
                  <a:lnTo>
                    <a:pt x="4216400" y="1404698"/>
                  </a:lnTo>
                  <a:lnTo>
                    <a:pt x="4165600" y="1451956"/>
                  </a:lnTo>
                  <a:lnTo>
                    <a:pt x="4114800" y="1496084"/>
                  </a:lnTo>
                  <a:lnTo>
                    <a:pt x="4064000" y="1537061"/>
                  </a:lnTo>
                  <a:lnTo>
                    <a:pt x="4013200" y="1574869"/>
                  </a:lnTo>
                  <a:lnTo>
                    <a:pt x="3949700" y="1611629"/>
                  </a:lnTo>
                  <a:lnTo>
                    <a:pt x="3924300" y="1630679"/>
                  </a:lnTo>
                  <a:lnTo>
                    <a:pt x="3860800" y="1665050"/>
                  </a:lnTo>
                  <a:lnTo>
                    <a:pt x="3797300" y="1697510"/>
                  </a:lnTo>
                  <a:lnTo>
                    <a:pt x="3733800" y="1728103"/>
                  </a:lnTo>
                  <a:lnTo>
                    <a:pt x="3657600" y="1756872"/>
                  </a:lnTo>
                  <a:lnTo>
                    <a:pt x="3594100" y="1783859"/>
                  </a:lnTo>
                  <a:lnTo>
                    <a:pt x="3530600" y="1809107"/>
                  </a:lnTo>
                  <a:lnTo>
                    <a:pt x="3454400" y="1832660"/>
                  </a:lnTo>
                  <a:lnTo>
                    <a:pt x="3390900" y="1854561"/>
                  </a:lnTo>
                  <a:lnTo>
                    <a:pt x="3314700" y="1874851"/>
                  </a:lnTo>
                  <a:lnTo>
                    <a:pt x="3238500" y="1893574"/>
                  </a:lnTo>
                  <a:lnTo>
                    <a:pt x="3175000" y="1910774"/>
                  </a:lnTo>
                  <a:lnTo>
                    <a:pt x="3098800" y="1926492"/>
                  </a:lnTo>
                  <a:lnTo>
                    <a:pt x="3022600" y="1940771"/>
                  </a:lnTo>
                  <a:lnTo>
                    <a:pt x="2959100" y="1953656"/>
                  </a:lnTo>
                  <a:lnTo>
                    <a:pt x="2882900" y="1965187"/>
                  </a:lnTo>
                  <a:lnTo>
                    <a:pt x="2806700" y="1975410"/>
                  </a:lnTo>
                  <a:lnTo>
                    <a:pt x="2743200" y="1984365"/>
                  </a:lnTo>
                  <a:lnTo>
                    <a:pt x="2667000" y="1992096"/>
                  </a:lnTo>
                  <a:lnTo>
                    <a:pt x="2603500" y="1998647"/>
                  </a:lnTo>
                  <a:lnTo>
                    <a:pt x="2527300" y="2004060"/>
                  </a:lnTo>
                  <a:lnTo>
                    <a:pt x="2413000" y="2010917"/>
                  </a:lnTo>
                  <a:lnTo>
                    <a:pt x="2311400" y="2014727"/>
                  </a:lnTo>
                  <a:lnTo>
                    <a:pt x="2197100" y="2016252"/>
                  </a:lnTo>
                  <a:lnTo>
                    <a:pt x="2082800" y="2014727"/>
                  </a:lnTo>
                  <a:lnTo>
                    <a:pt x="2006600" y="2012166"/>
                  </a:lnTo>
                  <a:lnTo>
                    <a:pt x="1930400" y="2008355"/>
                  </a:lnTo>
                  <a:lnTo>
                    <a:pt x="1854200" y="2003245"/>
                  </a:lnTo>
                  <a:lnTo>
                    <a:pt x="1765300" y="1996783"/>
                  </a:lnTo>
                  <a:lnTo>
                    <a:pt x="1689100" y="1988920"/>
                  </a:lnTo>
                  <a:lnTo>
                    <a:pt x="1612900" y="1979604"/>
                  </a:lnTo>
                  <a:lnTo>
                    <a:pt x="1524000" y="1968784"/>
                  </a:lnTo>
                  <a:lnTo>
                    <a:pt x="1447800" y="1956408"/>
                  </a:lnTo>
                  <a:lnTo>
                    <a:pt x="1371600" y="1942427"/>
                  </a:lnTo>
                  <a:lnTo>
                    <a:pt x="1295400" y="1926788"/>
                  </a:lnTo>
                  <a:lnTo>
                    <a:pt x="1206500" y="1909441"/>
                  </a:lnTo>
                  <a:lnTo>
                    <a:pt x="1130300" y="1890334"/>
                  </a:lnTo>
                  <a:lnTo>
                    <a:pt x="1054100" y="1869417"/>
                  </a:lnTo>
                  <a:lnTo>
                    <a:pt x="977900" y="1846639"/>
                  </a:lnTo>
                  <a:lnTo>
                    <a:pt x="901700" y="1821948"/>
                  </a:lnTo>
                  <a:lnTo>
                    <a:pt x="825500" y="1795293"/>
                  </a:lnTo>
                  <a:lnTo>
                    <a:pt x="749300" y="1766624"/>
                  </a:lnTo>
                  <a:lnTo>
                    <a:pt x="673100" y="1735889"/>
                  </a:lnTo>
                  <a:lnTo>
                    <a:pt x="609600" y="1703037"/>
                  </a:lnTo>
                  <a:lnTo>
                    <a:pt x="533400" y="1668018"/>
                  </a:lnTo>
                  <a:lnTo>
                    <a:pt x="508000" y="1649730"/>
                  </a:lnTo>
                  <a:lnTo>
                    <a:pt x="469900" y="1630680"/>
                  </a:lnTo>
                  <a:lnTo>
                    <a:pt x="444500" y="1614152"/>
                  </a:lnTo>
                  <a:lnTo>
                    <a:pt x="419100" y="1596719"/>
                  </a:lnTo>
                  <a:lnTo>
                    <a:pt x="381000" y="1578389"/>
                  </a:lnTo>
                  <a:lnTo>
                    <a:pt x="355600" y="1559175"/>
                  </a:lnTo>
                  <a:lnTo>
                    <a:pt x="330200" y="1539085"/>
                  </a:lnTo>
                  <a:lnTo>
                    <a:pt x="304800" y="1518132"/>
                  </a:lnTo>
                  <a:lnTo>
                    <a:pt x="279400" y="1496325"/>
                  </a:lnTo>
                  <a:lnTo>
                    <a:pt x="254000" y="1473675"/>
                  </a:lnTo>
                  <a:lnTo>
                    <a:pt x="215900" y="1450192"/>
                  </a:lnTo>
                  <a:lnTo>
                    <a:pt x="203200" y="1425887"/>
                  </a:lnTo>
                  <a:lnTo>
                    <a:pt x="177800" y="1400771"/>
                  </a:lnTo>
                  <a:lnTo>
                    <a:pt x="152400" y="1374854"/>
                  </a:lnTo>
                  <a:lnTo>
                    <a:pt x="127000" y="1348147"/>
                  </a:lnTo>
                  <a:lnTo>
                    <a:pt x="114300" y="1320660"/>
                  </a:lnTo>
                  <a:lnTo>
                    <a:pt x="88900" y="1292403"/>
                  </a:lnTo>
                  <a:lnTo>
                    <a:pt x="76200" y="1263388"/>
                  </a:lnTo>
                  <a:lnTo>
                    <a:pt x="50800" y="1233625"/>
                  </a:lnTo>
                  <a:lnTo>
                    <a:pt x="25400" y="1171896"/>
                  </a:lnTo>
                  <a:lnTo>
                    <a:pt x="25400" y="1139952"/>
                  </a:lnTo>
                  <a:lnTo>
                    <a:pt x="12700" y="1114806"/>
                  </a:lnTo>
                  <a:lnTo>
                    <a:pt x="12700" y="1089660"/>
                  </a:lnTo>
                  <a:lnTo>
                    <a:pt x="0" y="1063752"/>
                  </a:lnTo>
                  <a:lnTo>
                    <a:pt x="0" y="1117092"/>
                  </a:lnTo>
                  <a:lnTo>
                    <a:pt x="12700" y="1142238"/>
                  </a:lnTo>
                  <a:lnTo>
                    <a:pt x="25400" y="1176878"/>
                  </a:lnTo>
                  <a:lnTo>
                    <a:pt x="38100" y="1210522"/>
                  </a:lnTo>
                  <a:lnTo>
                    <a:pt x="50800" y="1243182"/>
                  </a:lnTo>
                  <a:lnTo>
                    <a:pt x="63500" y="1274868"/>
                  </a:lnTo>
                  <a:lnTo>
                    <a:pt x="88900" y="1305591"/>
                  </a:lnTo>
                  <a:lnTo>
                    <a:pt x="101600" y="1335360"/>
                  </a:lnTo>
                  <a:lnTo>
                    <a:pt x="127000" y="1364188"/>
                  </a:lnTo>
                  <a:lnTo>
                    <a:pt x="177800" y="1419061"/>
                  </a:lnTo>
                  <a:lnTo>
                    <a:pt x="228600" y="1470295"/>
                  </a:lnTo>
                  <a:lnTo>
                    <a:pt x="292100" y="1517975"/>
                  </a:lnTo>
                  <a:lnTo>
                    <a:pt x="317500" y="1540510"/>
                  </a:lnTo>
                  <a:lnTo>
                    <a:pt x="342900" y="1562188"/>
                  </a:lnTo>
                  <a:lnTo>
                    <a:pt x="381000" y="1583021"/>
                  </a:lnTo>
                  <a:lnTo>
                    <a:pt x="406400" y="1603019"/>
                  </a:lnTo>
                  <a:lnTo>
                    <a:pt x="431800" y="1622193"/>
                  </a:lnTo>
                  <a:lnTo>
                    <a:pt x="469900" y="1640554"/>
                  </a:lnTo>
                  <a:lnTo>
                    <a:pt x="495300" y="1658112"/>
                  </a:lnTo>
                  <a:lnTo>
                    <a:pt x="571500" y="1694688"/>
                  </a:lnTo>
                  <a:lnTo>
                    <a:pt x="635000" y="1730087"/>
                  </a:lnTo>
                  <a:lnTo>
                    <a:pt x="711200" y="1763169"/>
                  </a:lnTo>
                  <a:lnTo>
                    <a:pt x="800100" y="1793989"/>
                  </a:lnTo>
                  <a:lnTo>
                    <a:pt x="876300" y="1822602"/>
                  </a:lnTo>
                  <a:lnTo>
                    <a:pt x="952500" y="1849065"/>
                  </a:lnTo>
                  <a:lnTo>
                    <a:pt x="1028700" y="1873431"/>
                  </a:lnTo>
                  <a:lnTo>
                    <a:pt x="1117600" y="1895756"/>
                  </a:lnTo>
                  <a:lnTo>
                    <a:pt x="1193800" y="1916095"/>
                  </a:lnTo>
                  <a:lnTo>
                    <a:pt x="1282700" y="1934505"/>
                  </a:lnTo>
                  <a:lnTo>
                    <a:pt x="1358900" y="1951039"/>
                  </a:lnTo>
                  <a:lnTo>
                    <a:pt x="1447800" y="1965753"/>
                  </a:lnTo>
                  <a:lnTo>
                    <a:pt x="1524000" y="1978702"/>
                  </a:lnTo>
                  <a:lnTo>
                    <a:pt x="1612900" y="1989942"/>
                  </a:lnTo>
                  <a:lnTo>
                    <a:pt x="1701800" y="1999527"/>
                  </a:lnTo>
                  <a:lnTo>
                    <a:pt x="1778000" y="2007514"/>
                  </a:lnTo>
                  <a:lnTo>
                    <a:pt x="1866900" y="2013957"/>
                  </a:lnTo>
                  <a:lnTo>
                    <a:pt x="1943100" y="2018911"/>
                  </a:lnTo>
                  <a:lnTo>
                    <a:pt x="2032000" y="2022432"/>
                  </a:lnTo>
                  <a:lnTo>
                    <a:pt x="2108200" y="2024575"/>
                  </a:lnTo>
                  <a:lnTo>
                    <a:pt x="2197100" y="2025395"/>
                  </a:lnTo>
                  <a:lnTo>
                    <a:pt x="2311400" y="2023872"/>
                  </a:lnTo>
                  <a:lnTo>
                    <a:pt x="2425700" y="2020062"/>
                  </a:lnTo>
                  <a:lnTo>
                    <a:pt x="2527300" y="2013965"/>
                  </a:lnTo>
                  <a:lnTo>
                    <a:pt x="2641600" y="2004822"/>
                  </a:lnTo>
                  <a:lnTo>
                    <a:pt x="2705100" y="1998112"/>
                  </a:lnTo>
                  <a:lnTo>
                    <a:pt x="2768600" y="1990321"/>
                  </a:lnTo>
                  <a:lnTo>
                    <a:pt x="2844800" y="1981408"/>
                  </a:lnTo>
                  <a:lnTo>
                    <a:pt x="2908300" y="1971334"/>
                  </a:lnTo>
                  <a:lnTo>
                    <a:pt x="2971800" y="1960059"/>
                  </a:lnTo>
                  <a:lnTo>
                    <a:pt x="3048000" y="1947545"/>
                  </a:lnTo>
                  <a:lnTo>
                    <a:pt x="3111500" y="1933751"/>
                  </a:lnTo>
                  <a:lnTo>
                    <a:pt x="3175000" y="1918638"/>
                  </a:lnTo>
                  <a:lnTo>
                    <a:pt x="3251200" y="1902167"/>
                  </a:lnTo>
                  <a:lnTo>
                    <a:pt x="3314700" y="1884297"/>
                  </a:lnTo>
                  <a:lnTo>
                    <a:pt x="3390900" y="1864990"/>
                  </a:lnTo>
                  <a:lnTo>
                    <a:pt x="3454400" y="1844205"/>
                  </a:lnTo>
                  <a:lnTo>
                    <a:pt x="3517900" y="1821904"/>
                  </a:lnTo>
                  <a:lnTo>
                    <a:pt x="3581400" y="1798047"/>
                  </a:lnTo>
                  <a:lnTo>
                    <a:pt x="3644900" y="1772594"/>
                  </a:lnTo>
                  <a:lnTo>
                    <a:pt x="3708400" y="1745506"/>
                  </a:lnTo>
                  <a:lnTo>
                    <a:pt x="3771900" y="1716743"/>
                  </a:lnTo>
                  <a:lnTo>
                    <a:pt x="3835400" y="1686266"/>
                  </a:lnTo>
                  <a:lnTo>
                    <a:pt x="3898900" y="1654036"/>
                  </a:lnTo>
                  <a:lnTo>
                    <a:pt x="3962400" y="1620011"/>
                  </a:lnTo>
                  <a:lnTo>
                    <a:pt x="4013200" y="1580388"/>
                  </a:lnTo>
                  <a:lnTo>
                    <a:pt x="4038600" y="1562182"/>
                  </a:lnTo>
                  <a:lnTo>
                    <a:pt x="4076700" y="1543122"/>
                  </a:lnTo>
                  <a:lnTo>
                    <a:pt x="4127500" y="1502481"/>
                  </a:lnTo>
                  <a:lnTo>
                    <a:pt x="4178300" y="1458542"/>
                  </a:lnTo>
                  <a:lnTo>
                    <a:pt x="4191000" y="1435361"/>
                  </a:lnTo>
                  <a:lnTo>
                    <a:pt x="4216400" y="1411385"/>
                  </a:lnTo>
                  <a:lnTo>
                    <a:pt x="4241800" y="1386624"/>
                  </a:lnTo>
                  <a:lnTo>
                    <a:pt x="4267200" y="1361089"/>
                  </a:lnTo>
                  <a:lnTo>
                    <a:pt x="4279900" y="1334788"/>
                  </a:lnTo>
                  <a:lnTo>
                    <a:pt x="4305300" y="1307732"/>
                  </a:lnTo>
                  <a:lnTo>
                    <a:pt x="4318000" y="1279930"/>
                  </a:lnTo>
                  <a:lnTo>
                    <a:pt x="4330700" y="1251393"/>
                  </a:lnTo>
                  <a:lnTo>
                    <a:pt x="4343400" y="1222130"/>
                  </a:lnTo>
                  <a:lnTo>
                    <a:pt x="4368800" y="1161467"/>
                  </a:lnTo>
                  <a:lnTo>
                    <a:pt x="4394200" y="1098019"/>
                  </a:lnTo>
                  <a:close/>
                </a:path>
              </a:pathLst>
            </a:custGeom>
            <a:solidFill>
              <a:srgbClr val="000000"/>
            </a:solidFill>
          </p:spPr>
          <p:txBody>
            <a:bodyPr wrap="square" lIns="0" tIns="0" rIns="0" bIns="0" rtlCol="0"/>
            <a:lstStyle/>
            <a:p>
              <a:endParaRPr/>
            </a:p>
          </p:txBody>
        </p:sp>
      </p:grpSp>
      <p:sp>
        <p:nvSpPr>
          <p:cNvPr id="25" name="Title 24">
            <a:extLst>
              <a:ext uri="{FF2B5EF4-FFF2-40B4-BE49-F238E27FC236}">
                <a16:creationId xmlns:a16="http://schemas.microsoft.com/office/drawing/2014/main" id="{DDA183AD-F8E2-4330-B726-BD34BC0D918E}"/>
              </a:ext>
            </a:extLst>
          </p:cNvPr>
          <p:cNvSpPr>
            <a:spLocks noGrp="1"/>
          </p:cNvSpPr>
          <p:nvPr>
            <p:ph type="title"/>
          </p:nvPr>
        </p:nvSpPr>
        <p:spPr>
          <a:xfrm>
            <a:off x="2454396" y="0"/>
            <a:ext cx="5483104" cy="631329"/>
          </a:xfrm>
        </p:spPr>
        <p:txBody>
          <a:bodyPr/>
          <a:lstStyle/>
          <a:p>
            <a:r>
              <a:rPr lang="en-US" dirty="0"/>
              <a:t>Text &amp; Binary File Streams</a:t>
            </a:r>
          </a:p>
        </p:txBody>
      </p:sp>
    </p:spTree>
    <p:extLst>
      <p:ext uri="{BB962C8B-B14F-4D97-AF65-F5344CB8AC3E}">
        <p14:creationId xmlns:p14="http://schemas.microsoft.com/office/powerpoint/2010/main" val="2494585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5459</TotalTime>
  <Words>7596</Words>
  <Application>Microsoft Office PowerPoint</Application>
  <PresentationFormat>Custom</PresentationFormat>
  <Paragraphs>1037</Paragraphs>
  <Slides>72</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Arial</vt:lpstr>
      <vt:lpstr>Arial Unicode MS</vt:lpstr>
      <vt:lpstr>Calibri</vt:lpstr>
      <vt:lpstr>Comic Sans MS</vt:lpstr>
      <vt:lpstr>Courier New</vt:lpstr>
      <vt:lpstr>NewCaledonia</vt:lpstr>
      <vt:lpstr>Times New Roman</vt:lpstr>
      <vt:lpstr>Webdings</vt:lpstr>
      <vt:lpstr>Wingdings</vt:lpstr>
      <vt:lpstr>Office Theme</vt:lpstr>
      <vt:lpstr>Lecture 9:  Text &amp; Binary Files Processing in C</vt:lpstr>
      <vt:lpstr>I. Introduction</vt:lpstr>
      <vt:lpstr>…Continued</vt:lpstr>
      <vt:lpstr>Text File Processing</vt:lpstr>
      <vt:lpstr>Example</vt:lpstr>
      <vt:lpstr>…Continued</vt:lpstr>
      <vt:lpstr>II. Files and Streams</vt:lpstr>
      <vt:lpstr>The Concept of File Stream</vt:lpstr>
      <vt:lpstr>Text &amp; Binary File Streams</vt:lpstr>
      <vt:lpstr>III. Major Steps for Processing a File: Step1: Declare stdio.h header file </vt:lpstr>
      <vt:lpstr>Step2: Declare the File Stream variable</vt:lpstr>
      <vt:lpstr>Step3: Link the file stream variable to the physical file </vt:lpstr>
      <vt:lpstr>Text File Opening Modes</vt:lpstr>
      <vt:lpstr>…Continued</vt:lpstr>
      <vt:lpstr>Binary File Opening Modes</vt:lpstr>
      <vt:lpstr>Open File: Error Handling</vt:lpstr>
      <vt:lpstr>PowerPoint Presentation</vt:lpstr>
      <vt:lpstr>…Continued</vt:lpstr>
      <vt:lpstr>PowerPoint Presentation</vt:lpstr>
      <vt:lpstr>Example1: Formatted Output in a File</vt:lpstr>
      <vt:lpstr>…Continued</vt:lpstr>
      <vt:lpstr>…Continued</vt:lpstr>
      <vt:lpstr>File Stream as a Function Parameter</vt:lpstr>
      <vt:lpstr>…Continued</vt:lpstr>
      <vt:lpstr>Example2: Reading a file? Know first the data format</vt:lpstr>
      <vt:lpstr>PowerPoint Presentation</vt:lpstr>
      <vt:lpstr>IV. File Error Handling</vt:lpstr>
      <vt:lpstr>IV.1. Text File: Writing Error Handling</vt:lpstr>
      <vt:lpstr>Text File: Reading Error Handling</vt:lpstr>
      <vt:lpstr>Example: Calculate the average of a file data content</vt:lpstr>
      <vt:lpstr>…Continued</vt:lpstr>
      <vt:lpstr>IV.2: Error Handling, a better solution: Error State</vt:lpstr>
      <vt:lpstr>…Continued</vt:lpstr>
      <vt:lpstr>Quiz</vt:lpstr>
      <vt:lpstr>IV.3. Binary File: Write Error Handling</vt:lpstr>
      <vt:lpstr>Example 1</vt:lpstr>
      <vt:lpstr>Binary File: Read Error Handling</vt:lpstr>
      <vt:lpstr>Example 2</vt:lpstr>
      <vt:lpstr>Example 3 : struct and Binary File</vt:lpstr>
      <vt:lpstr>Example 4: Average of a Binary File Data</vt:lpstr>
      <vt:lpstr>Caution: Struct Memory Allocation Mismatch</vt:lpstr>
      <vt:lpstr>Example 5: Text to Binary File</vt:lpstr>
      <vt:lpstr>Partial Design Solution</vt:lpstr>
      <vt:lpstr>…Continued</vt:lpstr>
      <vt:lpstr>…Continued</vt:lpstr>
      <vt:lpstr>V. Random Data Access</vt:lpstr>
      <vt:lpstr>File Position Indicator</vt:lpstr>
      <vt:lpstr>File Position Indicator Function: ftell() </vt:lpstr>
      <vt:lpstr>File Indicator Repositioning: fseek</vt:lpstr>
      <vt:lpstr>…Continued</vt:lpstr>
      <vt:lpstr>Caution</vt:lpstr>
      <vt:lpstr>…Continued</vt:lpstr>
      <vt:lpstr>Example 1: File size using ftell() and fseek()</vt:lpstr>
      <vt:lpstr>Caution</vt:lpstr>
      <vt:lpstr>Example 2: Random File Reading</vt:lpstr>
      <vt:lpstr>…Continued</vt:lpstr>
      <vt:lpstr>…Continued</vt:lpstr>
      <vt:lpstr>…Continued</vt:lpstr>
      <vt:lpstr>Summary: Data I/O using Text and Binary Files </vt:lpstr>
      <vt:lpstr>…Continued</vt:lpstr>
      <vt:lpstr>…Continued</vt:lpstr>
      <vt:lpstr>Text File Access Mode</vt:lpstr>
      <vt:lpstr> Common Programming Errors</vt:lpstr>
      <vt:lpstr>Removing a File: remove()</vt:lpstr>
      <vt:lpstr>Error Clearing</vt:lpstr>
      <vt:lpstr>fgets, fgetc,fputs, fputc functions</vt:lpstr>
      <vt:lpstr>Character Input/Output</vt:lpstr>
      <vt:lpstr>Caution</vt:lpstr>
      <vt:lpstr>Quiz</vt:lpstr>
      <vt:lpstr>Example1: Format Text File Data in another File</vt:lpstr>
      <vt:lpstr>Example 2 : Backup Copy of a Text File</vt:lpstr>
      <vt:lpstr>…Continued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9:  Text &amp; Binary Files Processing in C</dc:title>
  <dc:creator>Abdsamad Benkrid</dc:creator>
  <cp:lastModifiedBy>Abdsamad Benkrid</cp:lastModifiedBy>
  <cp:revision>43</cp:revision>
  <dcterms:created xsi:type="dcterms:W3CDTF">2016-09-01T21:32:19Z</dcterms:created>
  <dcterms:modified xsi:type="dcterms:W3CDTF">2022-11-15T18:18:16Z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2016-03-21T00:00:00Z</vt:filetime>
  </property>
  <property fmtid="{D5CDD505-2E9C-101B-9397-08002B2CF9AE}" pid="3" name="Creator">
    <vt:lpwstr>PScript5.dll Version 5.2.2</vt:lpwstr>
  </property>
  <property fmtid="{D5CDD505-2E9C-101B-9397-08002B2CF9AE}" pid="4" name="LastSaved">
    <vt:filetime>2016-09-01T00:00:00Z</vt:filetime>
  </property>
</Properties>
</file>